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64" r:id="rId3"/>
    <p:sldId id="289" r:id="rId4"/>
    <p:sldId id="290" r:id="rId5"/>
    <p:sldId id="291" r:id="rId6"/>
    <p:sldId id="293" r:id="rId7"/>
    <p:sldId id="292" r:id="rId8"/>
    <p:sldId id="283" r:id="rId9"/>
    <p:sldId id="294" r:id="rId10"/>
    <p:sldId id="288" r:id="rId11"/>
    <p:sldId id="310" r:id="rId12"/>
    <p:sldId id="307" r:id="rId13"/>
    <p:sldId id="311" r:id="rId14"/>
    <p:sldId id="308" r:id="rId15"/>
    <p:sldId id="304" r:id="rId16"/>
    <p:sldId id="305" r:id="rId17"/>
    <p:sldId id="300" r:id="rId18"/>
    <p:sldId id="302" r:id="rId19"/>
    <p:sldId id="303" r:id="rId20"/>
    <p:sldId id="301" r:id="rId21"/>
    <p:sldId id="306" r:id="rId22"/>
    <p:sldId id="309" r:id="rId23"/>
    <p:sldId id="295" r:id="rId24"/>
    <p:sldId id="296" r:id="rId25"/>
    <p:sldId id="298" r:id="rId26"/>
    <p:sldId id="274" r:id="rId27"/>
    <p:sldId id="280" r:id="rId28"/>
    <p:sldId id="281" r:id="rId29"/>
    <p:sldId id="269" r:id="rId30"/>
    <p:sldId id="272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4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Nucleo G P Digital" initials="PNGPD" lastIdx="1" clrIdx="0">
    <p:extLst>
      <p:ext uri="{19B8F6BF-5375-455C-9EA6-DF929625EA0E}">
        <p15:presenceInfo xmlns:p15="http://schemas.microsoft.com/office/powerpoint/2012/main" userId="195988950d5a21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>
        <p:guide orient="horz" pos="40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4772D-7E38-4E59-B683-BA1419E624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B437E0-299F-4A2E-BE57-740EB640BCEC}">
      <dgm:prSet phldrT="[Texto]"/>
      <dgm:spPr/>
      <dgm:t>
        <a:bodyPr/>
        <a:lstStyle/>
        <a:p>
          <a:r>
            <a:rPr lang="pt-BR" dirty="0">
              <a:latin typeface="+mj-lt"/>
            </a:rPr>
            <a:t>Coleta de água</a:t>
          </a:r>
        </a:p>
      </dgm:t>
    </dgm:pt>
    <dgm:pt modelId="{CEC7C384-3D49-40E3-94E1-258505B2FFAC}" type="parTrans" cxnId="{664AE230-556A-4CF4-8642-300997F7C3F4}">
      <dgm:prSet/>
      <dgm:spPr/>
      <dgm:t>
        <a:bodyPr/>
        <a:lstStyle/>
        <a:p>
          <a:endParaRPr lang="pt-BR"/>
        </a:p>
      </dgm:t>
    </dgm:pt>
    <dgm:pt modelId="{8AF29F47-40BF-40CC-B681-08DAEB5EDD02}" type="sibTrans" cxnId="{664AE230-556A-4CF4-8642-300997F7C3F4}">
      <dgm:prSet/>
      <dgm:spPr/>
      <dgm:t>
        <a:bodyPr/>
        <a:lstStyle/>
        <a:p>
          <a:endParaRPr lang="pt-BR"/>
        </a:p>
      </dgm:t>
    </dgm:pt>
    <dgm:pt modelId="{F28481CD-316F-4B48-920C-D67EDB078AA1}">
      <dgm:prSet phldrT="[Texto]"/>
      <dgm:spPr/>
      <dgm:t>
        <a:bodyPr/>
        <a:lstStyle/>
        <a:p>
          <a:r>
            <a:rPr lang="pt-BR" dirty="0">
              <a:latin typeface="+mj-lt"/>
            </a:rPr>
            <a:t>Bruta</a:t>
          </a:r>
        </a:p>
      </dgm:t>
    </dgm:pt>
    <dgm:pt modelId="{2F567EE1-A4C9-43BE-80BA-4F2A46CB8307}" type="parTrans" cxnId="{AEC3DE20-4443-46BB-A7C7-723F4B63538B}">
      <dgm:prSet/>
      <dgm:spPr/>
      <dgm:t>
        <a:bodyPr/>
        <a:lstStyle/>
        <a:p>
          <a:endParaRPr lang="pt-BR"/>
        </a:p>
      </dgm:t>
    </dgm:pt>
    <dgm:pt modelId="{3AB22058-A199-47C2-A81E-4B0859A2FCFA}" type="sibTrans" cxnId="{AEC3DE20-4443-46BB-A7C7-723F4B63538B}">
      <dgm:prSet/>
      <dgm:spPr/>
      <dgm:t>
        <a:bodyPr/>
        <a:lstStyle/>
        <a:p>
          <a:endParaRPr lang="pt-BR"/>
        </a:p>
      </dgm:t>
    </dgm:pt>
    <dgm:pt modelId="{ED1A1EA0-8261-4752-A1D7-9E6AC083B7F6}">
      <dgm:prSet phldrT="[Texto]"/>
      <dgm:spPr/>
      <dgm:t>
        <a:bodyPr/>
        <a:lstStyle/>
        <a:p>
          <a:r>
            <a:rPr lang="pt-BR" dirty="0">
              <a:latin typeface="+mj-lt"/>
            </a:rPr>
            <a:t>Filtrada</a:t>
          </a:r>
        </a:p>
      </dgm:t>
    </dgm:pt>
    <dgm:pt modelId="{90673CE7-B413-4911-939C-C0BB4845CC0A}" type="parTrans" cxnId="{6DDEF8FB-A061-450F-BA31-364A315726D9}">
      <dgm:prSet/>
      <dgm:spPr/>
      <dgm:t>
        <a:bodyPr/>
        <a:lstStyle/>
        <a:p>
          <a:endParaRPr lang="pt-BR"/>
        </a:p>
      </dgm:t>
    </dgm:pt>
    <dgm:pt modelId="{C1DECD50-783F-492C-9F26-F40EFE484E3E}" type="sibTrans" cxnId="{6DDEF8FB-A061-450F-BA31-364A315726D9}">
      <dgm:prSet/>
      <dgm:spPr/>
      <dgm:t>
        <a:bodyPr/>
        <a:lstStyle/>
        <a:p>
          <a:endParaRPr lang="pt-BR"/>
        </a:p>
      </dgm:t>
    </dgm:pt>
    <dgm:pt modelId="{A4E371F0-6683-4F09-A463-292AFA2B2E27}">
      <dgm:prSet phldrT="[Texto]"/>
      <dgm:spPr/>
      <dgm:t>
        <a:bodyPr/>
        <a:lstStyle/>
        <a:p>
          <a:r>
            <a:rPr lang="pt-BR" dirty="0">
              <a:latin typeface="+mj-lt"/>
            </a:rPr>
            <a:t>Tratada</a:t>
          </a:r>
        </a:p>
      </dgm:t>
    </dgm:pt>
    <dgm:pt modelId="{616C7DDC-57A2-48C5-8708-BE8CA6539B32}" type="parTrans" cxnId="{FEA82EAF-DA56-46BD-AB7B-E9FA7469164C}">
      <dgm:prSet/>
      <dgm:spPr/>
      <dgm:t>
        <a:bodyPr/>
        <a:lstStyle/>
        <a:p>
          <a:endParaRPr lang="pt-BR"/>
        </a:p>
      </dgm:t>
    </dgm:pt>
    <dgm:pt modelId="{2BEFA8B6-00FC-4254-8850-24400FF5558E}" type="sibTrans" cxnId="{FEA82EAF-DA56-46BD-AB7B-E9FA7469164C}">
      <dgm:prSet/>
      <dgm:spPr/>
      <dgm:t>
        <a:bodyPr/>
        <a:lstStyle/>
        <a:p>
          <a:endParaRPr lang="pt-BR"/>
        </a:p>
      </dgm:t>
    </dgm:pt>
    <dgm:pt modelId="{0B12A4F1-4D6E-45C2-B864-1389CA302681}" type="pres">
      <dgm:prSet presAssocID="{33B4772D-7E38-4E59-B683-BA1419E624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279C95-0C3F-4AF0-9AF7-CF15DAC1CC97}" type="pres">
      <dgm:prSet presAssocID="{47B437E0-299F-4A2E-BE57-740EB640BCEC}" presName="root1" presStyleCnt="0"/>
      <dgm:spPr/>
    </dgm:pt>
    <dgm:pt modelId="{6A8A0BD7-7F22-46A8-BFA4-AE2D6C2DEEAD}" type="pres">
      <dgm:prSet presAssocID="{47B437E0-299F-4A2E-BE57-740EB640BCEC}" presName="LevelOneTextNode" presStyleLbl="node0" presStyleIdx="0" presStyleCnt="1">
        <dgm:presLayoutVars>
          <dgm:chPref val="3"/>
        </dgm:presLayoutVars>
      </dgm:prSet>
      <dgm:spPr/>
    </dgm:pt>
    <dgm:pt modelId="{2869FC63-7C23-486C-8406-ACDE16D16C74}" type="pres">
      <dgm:prSet presAssocID="{47B437E0-299F-4A2E-BE57-740EB640BCEC}" presName="level2hierChild" presStyleCnt="0"/>
      <dgm:spPr/>
    </dgm:pt>
    <dgm:pt modelId="{EB135681-60C2-4C15-8166-85DF78994501}" type="pres">
      <dgm:prSet presAssocID="{2F567EE1-A4C9-43BE-80BA-4F2A46CB8307}" presName="conn2-1" presStyleLbl="parChTrans1D2" presStyleIdx="0" presStyleCnt="3"/>
      <dgm:spPr/>
    </dgm:pt>
    <dgm:pt modelId="{889B692F-A0EB-405D-AA35-8DA246FD398F}" type="pres">
      <dgm:prSet presAssocID="{2F567EE1-A4C9-43BE-80BA-4F2A46CB8307}" presName="connTx" presStyleLbl="parChTrans1D2" presStyleIdx="0" presStyleCnt="3"/>
      <dgm:spPr/>
    </dgm:pt>
    <dgm:pt modelId="{33E6900A-AFB2-4B56-8353-135BC2A6CD0D}" type="pres">
      <dgm:prSet presAssocID="{F28481CD-316F-4B48-920C-D67EDB078AA1}" presName="root2" presStyleCnt="0"/>
      <dgm:spPr/>
    </dgm:pt>
    <dgm:pt modelId="{2BF68D71-20B2-47BE-9F69-949A915E48B3}" type="pres">
      <dgm:prSet presAssocID="{F28481CD-316F-4B48-920C-D67EDB078AA1}" presName="LevelTwoTextNode" presStyleLbl="node2" presStyleIdx="0" presStyleCnt="3">
        <dgm:presLayoutVars>
          <dgm:chPref val="3"/>
        </dgm:presLayoutVars>
      </dgm:prSet>
      <dgm:spPr/>
    </dgm:pt>
    <dgm:pt modelId="{0D1EB613-05B3-4411-B4C4-EC13CD12838C}" type="pres">
      <dgm:prSet presAssocID="{F28481CD-316F-4B48-920C-D67EDB078AA1}" presName="level3hierChild" presStyleCnt="0"/>
      <dgm:spPr/>
    </dgm:pt>
    <dgm:pt modelId="{9851D1CB-C302-458F-9B22-03C18A4C9B30}" type="pres">
      <dgm:prSet presAssocID="{90673CE7-B413-4911-939C-C0BB4845CC0A}" presName="conn2-1" presStyleLbl="parChTrans1D2" presStyleIdx="1" presStyleCnt="3"/>
      <dgm:spPr/>
    </dgm:pt>
    <dgm:pt modelId="{F2AD5379-8F2D-4A5E-BAD3-87C2824801A4}" type="pres">
      <dgm:prSet presAssocID="{90673CE7-B413-4911-939C-C0BB4845CC0A}" presName="connTx" presStyleLbl="parChTrans1D2" presStyleIdx="1" presStyleCnt="3"/>
      <dgm:spPr/>
    </dgm:pt>
    <dgm:pt modelId="{C824F4AF-3A32-4FF4-8834-4CD529155C69}" type="pres">
      <dgm:prSet presAssocID="{ED1A1EA0-8261-4752-A1D7-9E6AC083B7F6}" presName="root2" presStyleCnt="0"/>
      <dgm:spPr/>
    </dgm:pt>
    <dgm:pt modelId="{08F91D3D-C8C8-4DC9-A490-F18D28BAB024}" type="pres">
      <dgm:prSet presAssocID="{ED1A1EA0-8261-4752-A1D7-9E6AC083B7F6}" presName="LevelTwoTextNode" presStyleLbl="node2" presStyleIdx="1" presStyleCnt="3">
        <dgm:presLayoutVars>
          <dgm:chPref val="3"/>
        </dgm:presLayoutVars>
      </dgm:prSet>
      <dgm:spPr/>
    </dgm:pt>
    <dgm:pt modelId="{7DEAEDB1-63DE-4BAC-9178-F3615EECD0AF}" type="pres">
      <dgm:prSet presAssocID="{ED1A1EA0-8261-4752-A1D7-9E6AC083B7F6}" presName="level3hierChild" presStyleCnt="0"/>
      <dgm:spPr/>
    </dgm:pt>
    <dgm:pt modelId="{1C448B18-6E11-4AF4-A8F7-237FEF8BA5F4}" type="pres">
      <dgm:prSet presAssocID="{616C7DDC-57A2-48C5-8708-BE8CA6539B32}" presName="conn2-1" presStyleLbl="parChTrans1D2" presStyleIdx="2" presStyleCnt="3"/>
      <dgm:spPr/>
    </dgm:pt>
    <dgm:pt modelId="{6EC293FA-DB4E-4897-AE2E-0470751D4178}" type="pres">
      <dgm:prSet presAssocID="{616C7DDC-57A2-48C5-8708-BE8CA6539B32}" presName="connTx" presStyleLbl="parChTrans1D2" presStyleIdx="2" presStyleCnt="3"/>
      <dgm:spPr/>
    </dgm:pt>
    <dgm:pt modelId="{9E5E059A-2689-4B44-A733-FE67C032BEB7}" type="pres">
      <dgm:prSet presAssocID="{A4E371F0-6683-4F09-A463-292AFA2B2E27}" presName="root2" presStyleCnt="0"/>
      <dgm:spPr/>
    </dgm:pt>
    <dgm:pt modelId="{CF436F3B-5F98-466D-BC74-482CE0314C51}" type="pres">
      <dgm:prSet presAssocID="{A4E371F0-6683-4F09-A463-292AFA2B2E27}" presName="LevelTwoTextNode" presStyleLbl="node2" presStyleIdx="2" presStyleCnt="3">
        <dgm:presLayoutVars>
          <dgm:chPref val="3"/>
        </dgm:presLayoutVars>
      </dgm:prSet>
      <dgm:spPr/>
    </dgm:pt>
    <dgm:pt modelId="{A3D3B20D-48C0-4454-9E27-B8D62399F166}" type="pres">
      <dgm:prSet presAssocID="{A4E371F0-6683-4F09-A463-292AFA2B2E27}" presName="level3hierChild" presStyleCnt="0"/>
      <dgm:spPr/>
    </dgm:pt>
  </dgm:ptLst>
  <dgm:cxnLst>
    <dgm:cxn modelId="{84BE7404-222E-4953-B227-1DCE50363396}" type="presOf" srcId="{47B437E0-299F-4A2E-BE57-740EB640BCEC}" destId="{6A8A0BD7-7F22-46A8-BFA4-AE2D6C2DEEAD}" srcOrd="0" destOrd="0" presId="urn:microsoft.com/office/officeart/2008/layout/HorizontalMultiLevelHierarchy"/>
    <dgm:cxn modelId="{9B108F08-F157-4D1D-9917-3E6BCC663E11}" type="presOf" srcId="{2F567EE1-A4C9-43BE-80BA-4F2A46CB8307}" destId="{EB135681-60C2-4C15-8166-85DF78994501}" srcOrd="0" destOrd="0" presId="urn:microsoft.com/office/officeart/2008/layout/HorizontalMultiLevelHierarchy"/>
    <dgm:cxn modelId="{AEC3DE20-4443-46BB-A7C7-723F4B63538B}" srcId="{47B437E0-299F-4A2E-BE57-740EB640BCEC}" destId="{F28481CD-316F-4B48-920C-D67EDB078AA1}" srcOrd="0" destOrd="0" parTransId="{2F567EE1-A4C9-43BE-80BA-4F2A46CB8307}" sibTransId="{3AB22058-A199-47C2-A81E-4B0859A2FCFA}"/>
    <dgm:cxn modelId="{D37BC323-7FE0-4343-886E-AB7C90A461D5}" type="presOf" srcId="{ED1A1EA0-8261-4752-A1D7-9E6AC083B7F6}" destId="{08F91D3D-C8C8-4DC9-A490-F18D28BAB024}" srcOrd="0" destOrd="0" presId="urn:microsoft.com/office/officeart/2008/layout/HorizontalMultiLevelHierarchy"/>
    <dgm:cxn modelId="{664AE230-556A-4CF4-8642-300997F7C3F4}" srcId="{33B4772D-7E38-4E59-B683-BA1419E62490}" destId="{47B437E0-299F-4A2E-BE57-740EB640BCEC}" srcOrd="0" destOrd="0" parTransId="{CEC7C384-3D49-40E3-94E1-258505B2FFAC}" sibTransId="{8AF29F47-40BF-40CC-B681-08DAEB5EDD02}"/>
    <dgm:cxn modelId="{075BF378-BD9F-4966-8FE1-D09A4D7AB343}" type="presOf" srcId="{A4E371F0-6683-4F09-A463-292AFA2B2E27}" destId="{CF436F3B-5F98-466D-BC74-482CE0314C51}" srcOrd="0" destOrd="0" presId="urn:microsoft.com/office/officeart/2008/layout/HorizontalMultiLevelHierarchy"/>
    <dgm:cxn modelId="{785B6B7E-5D62-4147-A92F-30DD5031FFF4}" type="presOf" srcId="{90673CE7-B413-4911-939C-C0BB4845CC0A}" destId="{F2AD5379-8F2D-4A5E-BAD3-87C2824801A4}" srcOrd="1" destOrd="0" presId="urn:microsoft.com/office/officeart/2008/layout/HorizontalMultiLevelHierarchy"/>
    <dgm:cxn modelId="{B81ED57E-E89D-4747-B2DF-CC34EDD8FB15}" type="presOf" srcId="{90673CE7-B413-4911-939C-C0BB4845CC0A}" destId="{9851D1CB-C302-458F-9B22-03C18A4C9B30}" srcOrd="0" destOrd="0" presId="urn:microsoft.com/office/officeart/2008/layout/HorizontalMultiLevelHierarchy"/>
    <dgm:cxn modelId="{BE2BC3AD-25F1-4B78-B8B3-E6B3E50D81FF}" type="presOf" srcId="{F28481CD-316F-4B48-920C-D67EDB078AA1}" destId="{2BF68D71-20B2-47BE-9F69-949A915E48B3}" srcOrd="0" destOrd="0" presId="urn:microsoft.com/office/officeart/2008/layout/HorizontalMultiLevelHierarchy"/>
    <dgm:cxn modelId="{FEA82EAF-DA56-46BD-AB7B-E9FA7469164C}" srcId="{47B437E0-299F-4A2E-BE57-740EB640BCEC}" destId="{A4E371F0-6683-4F09-A463-292AFA2B2E27}" srcOrd="2" destOrd="0" parTransId="{616C7DDC-57A2-48C5-8708-BE8CA6539B32}" sibTransId="{2BEFA8B6-00FC-4254-8850-24400FF5558E}"/>
    <dgm:cxn modelId="{2CF4D4B8-2727-4E85-8FAC-7D13DE753318}" type="presOf" srcId="{616C7DDC-57A2-48C5-8708-BE8CA6539B32}" destId="{6EC293FA-DB4E-4897-AE2E-0470751D4178}" srcOrd="1" destOrd="0" presId="urn:microsoft.com/office/officeart/2008/layout/HorizontalMultiLevelHierarchy"/>
    <dgm:cxn modelId="{AC684BD7-4477-4431-AF99-96FFA621C102}" type="presOf" srcId="{33B4772D-7E38-4E59-B683-BA1419E62490}" destId="{0B12A4F1-4D6E-45C2-B864-1389CA302681}" srcOrd="0" destOrd="0" presId="urn:microsoft.com/office/officeart/2008/layout/HorizontalMultiLevelHierarchy"/>
    <dgm:cxn modelId="{57EE81E8-B62F-4640-BC3D-108659EBFD33}" type="presOf" srcId="{2F567EE1-A4C9-43BE-80BA-4F2A46CB8307}" destId="{889B692F-A0EB-405D-AA35-8DA246FD398F}" srcOrd="1" destOrd="0" presId="urn:microsoft.com/office/officeart/2008/layout/HorizontalMultiLevelHierarchy"/>
    <dgm:cxn modelId="{50E36DE9-9E4B-4F79-8F27-D00B873310E0}" type="presOf" srcId="{616C7DDC-57A2-48C5-8708-BE8CA6539B32}" destId="{1C448B18-6E11-4AF4-A8F7-237FEF8BA5F4}" srcOrd="0" destOrd="0" presId="urn:microsoft.com/office/officeart/2008/layout/HorizontalMultiLevelHierarchy"/>
    <dgm:cxn modelId="{6DDEF8FB-A061-450F-BA31-364A315726D9}" srcId="{47B437E0-299F-4A2E-BE57-740EB640BCEC}" destId="{ED1A1EA0-8261-4752-A1D7-9E6AC083B7F6}" srcOrd="1" destOrd="0" parTransId="{90673CE7-B413-4911-939C-C0BB4845CC0A}" sibTransId="{C1DECD50-783F-492C-9F26-F40EFE484E3E}"/>
    <dgm:cxn modelId="{4ED30A9E-D903-4814-8643-9EE1B9E21655}" type="presParOf" srcId="{0B12A4F1-4D6E-45C2-B864-1389CA302681}" destId="{66279C95-0C3F-4AF0-9AF7-CF15DAC1CC97}" srcOrd="0" destOrd="0" presId="urn:microsoft.com/office/officeart/2008/layout/HorizontalMultiLevelHierarchy"/>
    <dgm:cxn modelId="{12C1468D-E129-4646-AB5C-EB5BC5FBB992}" type="presParOf" srcId="{66279C95-0C3F-4AF0-9AF7-CF15DAC1CC97}" destId="{6A8A0BD7-7F22-46A8-BFA4-AE2D6C2DEEAD}" srcOrd="0" destOrd="0" presId="urn:microsoft.com/office/officeart/2008/layout/HorizontalMultiLevelHierarchy"/>
    <dgm:cxn modelId="{391C73FD-9B44-43FA-92F5-BB8181C2336C}" type="presParOf" srcId="{66279C95-0C3F-4AF0-9AF7-CF15DAC1CC97}" destId="{2869FC63-7C23-486C-8406-ACDE16D16C74}" srcOrd="1" destOrd="0" presId="urn:microsoft.com/office/officeart/2008/layout/HorizontalMultiLevelHierarchy"/>
    <dgm:cxn modelId="{99769FF9-3893-44A5-810D-503F78AA4EF1}" type="presParOf" srcId="{2869FC63-7C23-486C-8406-ACDE16D16C74}" destId="{EB135681-60C2-4C15-8166-85DF78994501}" srcOrd="0" destOrd="0" presId="urn:microsoft.com/office/officeart/2008/layout/HorizontalMultiLevelHierarchy"/>
    <dgm:cxn modelId="{1A0F0FEE-EAA9-4D05-9190-D843E2A0445D}" type="presParOf" srcId="{EB135681-60C2-4C15-8166-85DF78994501}" destId="{889B692F-A0EB-405D-AA35-8DA246FD398F}" srcOrd="0" destOrd="0" presId="urn:microsoft.com/office/officeart/2008/layout/HorizontalMultiLevelHierarchy"/>
    <dgm:cxn modelId="{21845001-95DF-4958-ACBE-D36CCC456831}" type="presParOf" srcId="{2869FC63-7C23-486C-8406-ACDE16D16C74}" destId="{33E6900A-AFB2-4B56-8353-135BC2A6CD0D}" srcOrd="1" destOrd="0" presId="urn:microsoft.com/office/officeart/2008/layout/HorizontalMultiLevelHierarchy"/>
    <dgm:cxn modelId="{AA54E964-4B86-4BA5-BF2E-CE7AEE5C22CB}" type="presParOf" srcId="{33E6900A-AFB2-4B56-8353-135BC2A6CD0D}" destId="{2BF68D71-20B2-47BE-9F69-949A915E48B3}" srcOrd="0" destOrd="0" presId="urn:microsoft.com/office/officeart/2008/layout/HorizontalMultiLevelHierarchy"/>
    <dgm:cxn modelId="{1AA2C8DD-F1FD-4F58-A1DF-F061B4C41872}" type="presParOf" srcId="{33E6900A-AFB2-4B56-8353-135BC2A6CD0D}" destId="{0D1EB613-05B3-4411-B4C4-EC13CD12838C}" srcOrd="1" destOrd="0" presId="urn:microsoft.com/office/officeart/2008/layout/HorizontalMultiLevelHierarchy"/>
    <dgm:cxn modelId="{2C44ACC4-D0AF-492A-898C-41ED11DC86B5}" type="presParOf" srcId="{2869FC63-7C23-486C-8406-ACDE16D16C74}" destId="{9851D1CB-C302-458F-9B22-03C18A4C9B30}" srcOrd="2" destOrd="0" presId="urn:microsoft.com/office/officeart/2008/layout/HorizontalMultiLevelHierarchy"/>
    <dgm:cxn modelId="{E7C3EB9D-5E95-4D08-A5C9-310556BCBD30}" type="presParOf" srcId="{9851D1CB-C302-458F-9B22-03C18A4C9B30}" destId="{F2AD5379-8F2D-4A5E-BAD3-87C2824801A4}" srcOrd="0" destOrd="0" presId="urn:microsoft.com/office/officeart/2008/layout/HorizontalMultiLevelHierarchy"/>
    <dgm:cxn modelId="{C8E4F285-DBF2-4B86-9A81-3A5C32BE3526}" type="presParOf" srcId="{2869FC63-7C23-486C-8406-ACDE16D16C74}" destId="{C824F4AF-3A32-4FF4-8834-4CD529155C69}" srcOrd="3" destOrd="0" presId="urn:microsoft.com/office/officeart/2008/layout/HorizontalMultiLevelHierarchy"/>
    <dgm:cxn modelId="{28D8B14D-FF39-4C64-A576-E975B669CE53}" type="presParOf" srcId="{C824F4AF-3A32-4FF4-8834-4CD529155C69}" destId="{08F91D3D-C8C8-4DC9-A490-F18D28BAB024}" srcOrd="0" destOrd="0" presId="urn:microsoft.com/office/officeart/2008/layout/HorizontalMultiLevelHierarchy"/>
    <dgm:cxn modelId="{27D70146-7689-4B02-B34F-EA1CF43584EC}" type="presParOf" srcId="{C824F4AF-3A32-4FF4-8834-4CD529155C69}" destId="{7DEAEDB1-63DE-4BAC-9178-F3615EECD0AF}" srcOrd="1" destOrd="0" presId="urn:microsoft.com/office/officeart/2008/layout/HorizontalMultiLevelHierarchy"/>
    <dgm:cxn modelId="{70A67A3A-1169-43DE-8D3A-33AE430E4D2A}" type="presParOf" srcId="{2869FC63-7C23-486C-8406-ACDE16D16C74}" destId="{1C448B18-6E11-4AF4-A8F7-237FEF8BA5F4}" srcOrd="4" destOrd="0" presId="urn:microsoft.com/office/officeart/2008/layout/HorizontalMultiLevelHierarchy"/>
    <dgm:cxn modelId="{EB9AC554-8EEB-4882-BA37-1D4133A74DBC}" type="presParOf" srcId="{1C448B18-6E11-4AF4-A8F7-237FEF8BA5F4}" destId="{6EC293FA-DB4E-4897-AE2E-0470751D4178}" srcOrd="0" destOrd="0" presId="urn:microsoft.com/office/officeart/2008/layout/HorizontalMultiLevelHierarchy"/>
    <dgm:cxn modelId="{1BCD416A-9049-4FCF-BA89-AF1D596CE64B}" type="presParOf" srcId="{2869FC63-7C23-486C-8406-ACDE16D16C74}" destId="{9E5E059A-2689-4B44-A733-FE67C032BEB7}" srcOrd="5" destOrd="0" presId="urn:microsoft.com/office/officeart/2008/layout/HorizontalMultiLevelHierarchy"/>
    <dgm:cxn modelId="{E87DE1BF-E4EC-4B44-B840-3A4931516056}" type="presParOf" srcId="{9E5E059A-2689-4B44-A733-FE67C032BEB7}" destId="{CF436F3B-5F98-466D-BC74-482CE0314C51}" srcOrd="0" destOrd="0" presId="urn:microsoft.com/office/officeart/2008/layout/HorizontalMultiLevelHierarchy"/>
    <dgm:cxn modelId="{F4FB1562-2B02-49D1-BAA0-6262A9EFBFA8}" type="presParOf" srcId="{9E5E059A-2689-4B44-A733-FE67C032BEB7}" destId="{A3D3B20D-48C0-4454-9E27-B8D62399F1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B4772D-7E38-4E59-B683-BA1419E624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B437E0-299F-4A2E-BE57-740EB640BCEC}">
      <dgm:prSet phldrT="[Texto]"/>
      <dgm:spPr/>
      <dgm:t>
        <a:bodyPr/>
        <a:lstStyle/>
        <a:p>
          <a:r>
            <a:rPr lang="pt-BR" dirty="0">
              <a:latin typeface="+mj-lt"/>
            </a:rPr>
            <a:t>Coleta de água</a:t>
          </a:r>
        </a:p>
      </dgm:t>
    </dgm:pt>
    <dgm:pt modelId="{CEC7C384-3D49-40E3-94E1-258505B2FFAC}" type="parTrans" cxnId="{664AE230-556A-4CF4-8642-300997F7C3F4}">
      <dgm:prSet/>
      <dgm:spPr/>
      <dgm:t>
        <a:bodyPr/>
        <a:lstStyle/>
        <a:p>
          <a:endParaRPr lang="pt-BR"/>
        </a:p>
      </dgm:t>
    </dgm:pt>
    <dgm:pt modelId="{8AF29F47-40BF-40CC-B681-08DAEB5EDD02}" type="sibTrans" cxnId="{664AE230-556A-4CF4-8642-300997F7C3F4}">
      <dgm:prSet/>
      <dgm:spPr/>
      <dgm:t>
        <a:bodyPr/>
        <a:lstStyle/>
        <a:p>
          <a:endParaRPr lang="pt-BR"/>
        </a:p>
      </dgm:t>
    </dgm:pt>
    <dgm:pt modelId="{F28481CD-316F-4B48-920C-D67EDB078AA1}">
      <dgm:prSet phldrT="[Texto]"/>
      <dgm:spPr/>
      <dgm:t>
        <a:bodyPr/>
        <a:lstStyle/>
        <a:p>
          <a:r>
            <a:rPr lang="pt-BR" dirty="0">
              <a:latin typeface="+mj-lt"/>
            </a:rPr>
            <a:t>Bruta</a:t>
          </a:r>
        </a:p>
      </dgm:t>
    </dgm:pt>
    <dgm:pt modelId="{2F567EE1-A4C9-43BE-80BA-4F2A46CB8307}" type="parTrans" cxnId="{AEC3DE20-4443-46BB-A7C7-723F4B63538B}">
      <dgm:prSet/>
      <dgm:spPr/>
      <dgm:t>
        <a:bodyPr/>
        <a:lstStyle/>
        <a:p>
          <a:endParaRPr lang="pt-BR"/>
        </a:p>
      </dgm:t>
    </dgm:pt>
    <dgm:pt modelId="{3AB22058-A199-47C2-A81E-4B0859A2FCFA}" type="sibTrans" cxnId="{AEC3DE20-4443-46BB-A7C7-723F4B63538B}">
      <dgm:prSet/>
      <dgm:spPr/>
      <dgm:t>
        <a:bodyPr/>
        <a:lstStyle/>
        <a:p>
          <a:endParaRPr lang="pt-BR"/>
        </a:p>
      </dgm:t>
    </dgm:pt>
    <dgm:pt modelId="{ED1A1EA0-8261-4752-A1D7-9E6AC083B7F6}">
      <dgm:prSet phldrT="[Texto]"/>
      <dgm:spPr/>
      <dgm:t>
        <a:bodyPr/>
        <a:lstStyle/>
        <a:p>
          <a:r>
            <a:rPr lang="pt-BR" dirty="0">
              <a:latin typeface="+mj-lt"/>
            </a:rPr>
            <a:t>Filtrada</a:t>
          </a:r>
        </a:p>
      </dgm:t>
    </dgm:pt>
    <dgm:pt modelId="{90673CE7-B413-4911-939C-C0BB4845CC0A}" type="parTrans" cxnId="{6DDEF8FB-A061-450F-BA31-364A315726D9}">
      <dgm:prSet/>
      <dgm:spPr/>
      <dgm:t>
        <a:bodyPr/>
        <a:lstStyle/>
        <a:p>
          <a:endParaRPr lang="pt-BR"/>
        </a:p>
      </dgm:t>
    </dgm:pt>
    <dgm:pt modelId="{C1DECD50-783F-492C-9F26-F40EFE484E3E}" type="sibTrans" cxnId="{6DDEF8FB-A061-450F-BA31-364A315726D9}">
      <dgm:prSet/>
      <dgm:spPr/>
      <dgm:t>
        <a:bodyPr/>
        <a:lstStyle/>
        <a:p>
          <a:endParaRPr lang="pt-BR"/>
        </a:p>
      </dgm:t>
    </dgm:pt>
    <dgm:pt modelId="{A4E371F0-6683-4F09-A463-292AFA2B2E27}">
      <dgm:prSet phldrT="[Texto]"/>
      <dgm:spPr/>
      <dgm:t>
        <a:bodyPr/>
        <a:lstStyle/>
        <a:p>
          <a:r>
            <a:rPr lang="pt-BR" dirty="0">
              <a:latin typeface="+mj-lt"/>
            </a:rPr>
            <a:t>Tratada</a:t>
          </a:r>
        </a:p>
      </dgm:t>
    </dgm:pt>
    <dgm:pt modelId="{616C7DDC-57A2-48C5-8708-BE8CA6539B32}" type="parTrans" cxnId="{FEA82EAF-DA56-46BD-AB7B-E9FA7469164C}">
      <dgm:prSet/>
      <dgm:spPr/>
      <dgm:t>
        <a:bodyPr/>
        <a:lstStyle/>
        <a:p>
          <a:endParaRPr lang="pt-BR"/>
        </a:p>
      </dgm:t>
    </dgm:pt>
    <dgm:pt modelId="{2BEFA8B6-00FC-4254-8850-24400FF5558E}" type="sibTrans" cxnId="{FEA82EAF-DA56-46BD-AB7B-E9FA7469164C}">
      <dgm:prSet/>
      <dgm:spPr/>
      <dgm:t>
        <a:bodyPr/>
        <a:lstStyle/>
        <a:p>
          <a:endParaRPr lang="pt-BR"/>
        </a:p>
      </dgm:t>
    </dgm:pt>
    <dgm:pt modelId="{0B12A4F1-4D6E-45C2-B864-1389CA302681}" type="pres">
      <dgm:prSet presAssocID="{33B4772D-7E38-4E59-B683-BA1419E624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279C95-0C3F-4AF0-9AF7-CF15DAC1CC97}" type="pres">
      <dgm:prSet presAssocID="{47B437E0-299F-4A2E-BE57-740EB640BCEC}" presName="root1" presStyleCnt="0"/>
      <dgm:spPr/>
    </dgm:pt>
    <dgm:pt modelId="{6A8A0BD7-7F22-46A8-BFA4-AE2D6C2DEEAD}" type="pres">
      <dgm:prSet presAssocID="{47B437E0-299F-4A2E-BE57-740EB640BCEC}" presName="LevelOneTextNode" presStyleLbl="node0" presStyleIdx="0" presStyleCnt="1">
        <dgm:presLayoutVars>
          <dgm:chPref val="3"/>
        </dgm:presLayoutVars>
      </dgm:prSet>
      <dgm:spPr/>
    </dgm:pt>
    <dgm:pt modelId="{2869FC63-7C23-486C-8406-ACDE16D16C74}" type="pres">
      <dgm:prSet presAssocID="{47B437E0-299F-4A2E-BE57-740EB640BCEC}" presName="level2hierChild" presStyleCnt="0"/>
      <dgm:spPr/>
    </dgm:pt>
    <dgm:pt modelId="{EB135681-60C2-4C15-8166-85DF78994501}" type="pres">
      <dgm:prSet presAssocID="{2F567EE1-A4C9-43BE-80BA-4F2A46CB8307}" presName="conn2-1" presStyleLbl="parChTrans1D2" presStyleIdx="0" presStyleCnt="3"/>
      <dgm:spPr/>
    </dgm:pt>
    <dgm:pt modelId="{889B692F-A0EB-405D-AA35-8DA246FD398F}" type="pres">
      <dgm:prSet presAssocID="{2F567EE1-A4C9-43BE-80BA-4F2A46CB8307}" presName="connTx" presStyleLbl="parChTrans1D2" presStyleIdx="0" presStyleCnt="3"/>
      <dgm:spPr/>
    </dgm:pt>
    <dgm:pt modelId="{33E6900A-AFB2-4B56-8353-135BC2A6CD0D}" type="pres">
      <dgm:prSet presAssocID="{F28481CD-316F-4B48-920C-D67EDB078AA1}" presName="root2" presStyleCnt="0"/>
      <dgm:spPr/>
    </dgm:pt>
    <dgm:pt modelId="{2BF68D71-20B2-47BE-9F69-949A915E48B3}" type="pres">
      <dgm:prSet presAssocID="{F28481CD-316F-4B48-920C-D67EDB078AA1}" presName="LevelTwoTextNode" presStyleLbl="node2" presStyleIdx="0" presStyleCnt="3">
        <dgm:presLayoutVars>
          <dgm:chPref val="3"/>
        </dgm:presLayoutVars>
      </dgm:prSet>
      <dgm:spPr/>
    </dgm:pt>
    <dgm:pt modelId="{0D1EB613-05B3-4411-B4C4-EC13CD12838C}" type="pres">
      <dgm:prSet presAssocID="{F28481CD-316F-4B48-920C-D67EDB078AA1}" presName="level3hierChild" presStyleCnt="0"/>
      <dgm:spPr/>
    </dgm:pt>
    <dgm:pt modelId="{9851D1CB-C302-458F-9B22-03C18A4C9B30}" type="pres">
      <dgm:prSet presAssocID="{90673CE7-B413-4911-939C-C0BB4845CC0A}" presName="conn2-1" presStyleLbl="parChTrans1D2" presStyleIdx="1" presStyleCnt="3"/>
      <dgm:spPr/>
    </dgm:pt>
    <dgm:pt modelId="{F2AD5379-8F2D-4A5E-BAD3-87C2824801A4}" type="pres">
      <dgm:prSet presAssocID="{90673CE7-B413-4911-939C-C0BB4845CC0A}" presName="connTx" presStyleLbl="parChTrans1D2" presStyleIdx="1" presStyleCnt="3"/>
      <dgm:spPr/>
    </dgm:pt>
    <dgm:pt modelId="{C824F4AF-3A32-4FF4-8834-4CD529155C69}" type="pres">
      <dgm:prSet presAssocID="{ED1A1EA0-8261-4752-A1D7-9E6AC083B7F6}" presName="root2" presStyleCnt="0"/>
      <dgm:spPr/>
    </dgm:pt>
    <dgm:pt modelId="{08F91D3D-C8C8-4DC9-A490-F18D28BAB024}" type="pres">
      <dgm:prSet presAssocID="{ED1A1EA0-8261-4752-A1D7-9E6AC083B7F6}" presName="LevelTwoTextNode" presStyleLbl="node2" presStyleIdx="1" presStyleCnt="3">
        <dgm:presLayoutVars>
          <dgm:chPref val="3"/>
        </dgm:presLayoutVars>
      </dgm:prSet>
      <dgm:spPr/>
    </dgm:pt>
    <dgm:pt modelId="{7DEAEDB1-63DE-4BAC-9178-F3615EECD0AF}" type="pres">
      <dgm:prSet presAssocID="{ED1A1EA0-8261-4752-A1D7-9E6AC083B7F6}" presName="level3hierChild" presStyleCnt="0"/>
      <dgm:spPr/>
    </dgm:pt>
    <dgm:pt modelId="{1C448B18-6E11-4AF4-A8F7-237FEF8BA5F4}" type="pres">
      <dgm:prSet presAssocID="{616C7DDC-57A2-48C5-8708-BE8CA6539B32}" presName="conn2-1" presStyleLbl="parChTrans1D2" presStyleIdx="2" presStyleCnt="3"/>
      <dgm:spPr/>
    </dgm:pt>
    <dgm:pt modelId="{6EC293FA-DB4E-4897-AE2E-0470751D4178}" type="pres">
      <dgm:prSet presAssocID="{616C7DDC-57A2-48C5-8708-BE8CA6539B32}" presName="connTx" presStyleLbl="parChTrans1D2" presStyleIdx="2" presStyleCnt="3"/>
      <dgm:spPr/>
    </dgm:pt>
    <dgm:pt modelId="{9E5E059A-2689-4B44-A733-FE67C032BEB7}" type="pres">
      <dgm:prSet presAssocID="{A4E371F0-6683-4F09-A463-292AFA2B2E27}" presName="root2" presStyleCnt="0"/>
      <dgm:spPr/>
    </dgm:pt>
    <dgm:pt modelId="{CF436F3B-5F98-466D-BC74-482CE0314C51}" type="pres">
      <dgm:prSet presAssocID="{A4E371F0-6683-4F09-A463-292AFA2B2E27}" presName="LevelTwoTextNode" presStyleLbl="node2" presStyleIdx="2" presStyleCnt="3">
        <dgm:presLayoutVars>
          <dgm:chPref val="3"/>
        </dgm:presLayoutVars>
      </dgm:prSet>
      <dgm:spPr/>
    </dgm:pt>
    <dgm:pt modelId="{A3D3B20D-48C0-4454-9E27-B8D62399F166}" type="pres">
      <dgm:prSet presAssocID="{A4E371F0-6683-4F09-A463-292AFA2B2E27}" presName="level3hierChild" presStyleCnt="0"/>
      <dgm:spPr/>
    </dgm:pt>
  </dgm:ptLst>
  <dgm:cxnLst>
    <dgm:cxn modelId="{24010416-4F57-4B65-B0E2-3E3B47B2CE0C}" type="presOf" srcId="{2F567EE1-A4C9-43BE-80BA-4F2A46CB8307}" destId="{EB135681-60C2-4C15-8166-85DF78994501}" srcOrd="0" destOrd="0" presId="urn:microsoft.com/office/officeart/2008/layout/HorizontalMultiLevelHierarchy"/>
    <dgm:cxn modelId="{AEC3DE20-4443-46BB-A7C7-723F4B63538B}" srcId="{47B437E0-299F-4A2E-BE57-740EB640BCEC}" destId="{F28481CD-316F-4B48-920C-D67EDB078AA1}" srcOrd="0" destOrd="0" parTransId="{2F567EE1-A4C9-43BE-80BA-4F2A46CB8307}" sibTransId="{3AB22058-A199-47C2-A81E-4B0859A2FCFA}"/>
    <dgm:cxn modelId="{664AE230-556A-4CF4-8642-300997F7C3F4}" srcId="{33B4772D-7E38-4E59-B683-BA1419E62490}" destId="{47B437E0-299F-4A2E-BE57-740EB640BCEC}" srcOrd="0" destOrd="0" parTransId="{CEC7C384-3D49-40E3-94E1-258505B2FFAC}" sibTransId="{8AF29F47-40BF-40CC-B681-08DAEB5EDD02}"/>
    <dgm:cxn modelId="{FC95ED63-3D36-420C-B2D9-46A0DBDACFD9}" type="presOf" srcId="{2F567EE1-A4C9-43BE-80BA-4F2A46CB8307}" destId="{889B692F-A0EB-405D-AA35-8DA246FD398F}" srcOrd="1" destOrd="0" presId="urn:microsoft.com/office/officeart/2008/layout/HorizontalMultiLevelHierarchy"/>
    <dgm:cxn modelId="{C9182147-E3A2-4BAD-95F5-17DF101BB4E6}" type="presOf" srcId="{33B4772D-7E38-4E59-B683-BA1419E62490}" destId="{0B12A4F1-4D6E-45C2-B864-1389CA302681}" srcOrd="0" destOrd="0" presId="urn:microsoft.com/office/officeart/2008/layout/HorizontalMultiLevelHierarchy"/>
    <dgm:cxn modelId="{A063EA89-0E71-48B8-8E72-2358DC9FEBF8}" type="presOf" srcId="{A4E371F0-6683-4F09-A463-292AFA2B2E27}" destId="{CF436F3B-5F98-466D-BC74-482CE0314C51}" srcOrd="0" destOrd="0" presId="urn:microsoft.com/office/officeart/2008/layout/HorizontalMultiLevelHierarchy"/>
    <dgm:cxn modelId="{FEA82EAF-DA56-46BD-AB7B-E9FA7469164C}" srcId="{47B437E0-299F-4A2E-BE57-740EB640BCEC}" destId="{A4E371F0-6683-4F09-A463-292AFA2B2E27}" srcOrd="2" destOrd="0" parTransId="{616C7DDC-57A2-48C5-8708-BE8CA6539B32}" sibTransId="{2BEFA8B6-00FC-4254-8850-24400FF5558E}"/>
    <dgm:cxn modelId="{A1ADC5B2-9576-4872-9611-0CB345625197}" type="presOf" srcId="{ED1A1EA0-8261-4752-A1D7-9E6AC083B7F6}" destId="{08F91D3D-C8C8-4DC9-A490-F18D28BAB024}" srcOrd="0" destOrd="0" presId="urn:microsoft.com/office/officeart/2008/layout/HorizontalMultiLevelHierarchy"/>
    <dgm:cxn modelId="{9D35AEC9-E2B1-45D8-975E-29D158257B81}" type="presOf" srcId="{616C7DDC-57A2-48C5-8708-BE8CA6539B32}" destId="{1C448B18-6E11-4AF4-A8F7-237FEF8BA5F4}" srcOrd="0" destOrd="0" presId="urn:microsoft.com/office/officeart/2008/layout/HorizontalMultiLevelHierarchy"/>
    <dgm:cxn modelId="{2463D0CC-88DA-4257-AE23-77EF0CABDE0C}" type="presOf" srcId="{616C7DDC-57A2-48C5-8708-BE8CA6539B32}" destId="{6EC293FA-DB4E-4897-AE2E-0470751D4178}" srcOrd="1" destOrd="0" presId="urn:microsoft.com/office/officeart/2008/layout/HorizontalMultiLevelHierarchy"/>
    <dgm:cxn modelId="{13D1E9CD-B146-4D96-BCDB-0576435473CF}" type="presOf" srcId="{90673CE7-B413-4911-939C-C0BB4845CC0A}" destId="{F2AD5379-8F2D-4A5E-BAD3-87C2824801A4}" srcOrd="1" destOrd="0" presId="urn:microsoft.com/office/officeart/2008/layout/HorizontalMultiLevelHierarchy"/>
    <dgm:cxn modelId="{A46F80DA-8362-4436-B6AB-2635DF550663}" type="presOf" srcId="{F28481CD-316F-4B48-920C-D67EDB078AA1}" destId="{2BF68D71-20B2-47BE-9F69-949A915E48B3}" srcOrd="0" destOrd="0" presId="urn:microsoft.com/office/officeart/2008/layout/HorizontalMultiLevelHierarchy"/>
    <dgm:cxn modelId="{1EDC7FE0-13CF-4274-AB37-04527CC0DCB1}" type="presOf" srcId="{90673CE7-B413-4911-939C-C0BB4845CC0A}" destId="{9851D1CB-C302-458F-9B22-03C18A4C9B30}" srcOrd="0" destOrd="0" presId="urn:microsoft.com/office/officeart/2008/layout/HorizontalMultiLevelHierarchy"/>
    <dgm:cxn modelId="{E6B88AE9-B38F-4FDE-B87C-B98D7429B8D1}" type="presOf" srcId="{47B437E0-299F-4A2E-BE57-740EB640BCEC}" destId="{6A8A0BD7-7F22-46A8-BFA4-AE2D6C2DEEAD}" srcOrd="0" destOrd="0" presId="urn:microsoft.com/office/officeart/2008/layout/HorizontalMultiLevelHierarchy"/>
    <dgm:cxn modelId="{6DDEF8FB-A061-450F-BA31-364A315726D9}" srcId="{47B437E0-299F-4A2E-BE57-740EB640BCEC}" destId="{ED1A1EA0-8261-4752-A1D7-9E6AC083B7F6}" srcOrd="1" destOrd="0" parTransId="{90673CE7-B413-4911-939C-C0BB4845CC0A}" sibTransId="{C1DECD50-783F-492C-9F26-F40EFE484E3E}"/>
    <dgm:cxn modelId="{F624FAA8-F60E-43DA-871E-03D433B31B03}" type="presParOf" srcId="{0B12A4F1-4D6E-45C2-B864-1389CA302681}" destId="{66279C95-0C3F-4AF0-9AF7-CF15DAC1CC97}" srcOrd="0" destOrd="0" presId="urn:microsoft.com/office/officeart/2008/layout/HorizontalMultiLevelHierarchy"/>
    <dgm:cxn modelId="{A07B7327-4EC5-40F7-8A5E-76ED4D99CE66}" type="presParOf" srcId="{66279C95-0C3F-4AF0-9AF7-CF15DAC1CC97}" destId="{6A8A0BD7-7F22-46A8-BFA4-AE2D6C2DEEAD}" srcOrd="0" destOrd="0" presId="urn:microsoft.com/office/officeart/2008/layout/HorizontalMultiLevelHierarchy"/>
    <dgm:cxn modelId="{42748AC5-36C5-4AA0-9418-F7B10947752B}" type="presParOf" srcId="{66279C95-0C3F-4AF0-9AF7-CF15DAC1CC97}" destId="{2869FC63-7C23-486C-8406-ACDE16D16C74}" srcOrd="1" destOrd="0" presId="urn:microsoft.com/office/officeart/2008/layout/HorizontalMultiLevelHierarchy"/>
    <dgm:cxn modelId="{442EB5EE-939B-412B-B75B-B9ED587BDA22}" type="presParOf" srcId="{2869FC63-7C23-486C-8406-ACDE16D16C74}" destId="{EB135681-60C2-4C15-8166-85DF78994501}" srcOrd="0" destOrd="0" presId="urn:microsoft.com/office/officeart/2008/layout/HorizontalMultiLevelHierarchy"/>
    <dgm:cxn modelId="{72549387-B098-4848-8FE3-9A2161E0194C}" type="presParOf" srcId="{EB135681-60C2-4C15-8166-85DF78994501}" destId="{889B692F-A0EB-405D-AA35-8DA246FD398F}" srcOrd="0" destOrd="0" presId="urn:microsoft.com/office/officeart/2008/layout/HorizontalMultiLevelHierarchy"/>
    <dgm:cxn modelId="{9EA20844-175F-4376-8B91-C6AEB2CA3DCC}" type="presParOf" srcId="{2869FC63-7C23-486C-8406-ACDE16D16C74}" destId="{33E6900A-AFB2-4B56-8353-135BC2A6CD0D}" srcOrd="1" destOrd="0" presId="urn:microsoft.com/office/officeart/2008/layout/HorizontalMultiLevelHierarchy"/>
    <dgm:cxn modelId="{29076444-B402-4D03-B924-B9BDCE19467A}" type="presParOf" srcId="{33E6900A-AFB2-4B56-8353-135BC2A6CD0D}" destId="{2BF68D71-20B2-47BE-9F69-949A915E48B3}" srcOrd="0" destOrd="0" presId="urn:microsoft.com/office/officeart/2008/layout/HorizontalMultiLevelHierarchy"/>
    <dgm:cxn modelId="{6B0431FC-3F8F-4D6B-A420-61D08AEF37E1}" type="presParOf" srcId="{33E6900A-AFB2-4B56-8353-135BC2A6CD0D}" destId="{0D1EB613-05B3-4411-B4C4-EC13CD12838C}" srcOrd="1" destOrd="0" presId="urn:microsoft.com/office/officeart/2008/layout/HorizontalMultiLevelHierarchy"/>
    <dgm:cxn modelId="{BD1BDDBD-3C41-472D-964C-373328FB92B0}" type="presParOf" srcId="{2869FC63-7C23-486C-8406-ACDE16D16C74}" destId="{9851D1CB-C302-458F-9B22-03C18A4C9B30}" srcOrd="2" destOrd="0" presId="urn:microsoft.com/office/officeart/2008/layout/HorizontalMultiLevelHierarchy"/>
    <dgm:cxn modelId="{1DA201FE-5526-4DD5-9E65-41C6DC0FB77A}" type="presParOf" srcId="{9851D1CB-C302-458F-9B22-03C18A4C9B30}" destId="{F2AD5379-8F2D-4A5E-BAD3-87C2824801A4}" srcOrd="0" destOrd="0" presId="urn:microsoft.com/office/officeart/2008/layout/HorizontalMultiLevelHierarchy"/>
    <dgm:cxn modelId="{0DB76615-00B7-4EFB-9F8E-BEE7B674C34B}" type="presParOf" srcId="{2869FC63-7C23-486C-8406-ACDE16D16C74}" destId="{C824F4AF-3A32-4FF4-8834-4CD529155C69}" srcOrd="3" destOrd="0" presId="urn:microsoft.com/office/officeart/2008/layout/HorizontalMultiLevelHierarchy"/>
    <dgm:cxn modelId="{C30924D5-2C63-4894-A954-0D56F8283CD0}" type="presParOf" srcId="{C824F4AF-3A32-4FF4-8834-4CD529155C69}" destId="{08F91D3D-C8C8-4DC9-A490-F18D28BAB024}" srcOrd="0" destOrd="0" presId="urn:microsoft.com/office/officeart/2008/layout/HorizontalMultiLevelHierarchy"/>
    <dgm:cxn modelId="{F41A01E7-D87C-4F2F-A5FA-F766FD2B5A57}" type="presParOf" srcId="{C824F4AF-3A32-4FF4-8834-4CD529155C69}" destId="{7DEAEDB1-63DE-4BAC-9178-F3615EECD0AF}" srcOrd="1" destOrd="0" presId="urn:microsoft.com/office/officeart/2008/layout/HorizontalMultiLevelHierarchy"/>
    <dgm:cxn modelId="{23763423-3BDD-4822-A1C4-C2C8B93D4DFF}" type="presParOf" srcId="{2869FC63-7C23-486C-8406-ACDE16D16C74}" destId="{1C448B18-6E11-4AF4-A8F7-237FEF8BA5F4}" srcOrd="4" destOrd="0" presId="urn:microsoft.com/office/officeart/2008/layout/HorizontalMultiLevelHierarchy"/>
    <dgm:cxn modelId="{6ABC6595-371C-4380-9E28-10152A0DCCCB}" type="presParOf" srcId="{1C448B18-6E11-4AF4-A8F7-237FEF8BA5F4}" destId="{6EC293FA-DB4E-4897-AE2E-0470751D4178}" srcOrd="0" destOrd="0" presId="urn:microsoft.com/office/officeart/2008/layout/HorizontalMultiLevelHierarchy"/>
    <dgm:cxn modelId="{6EB39782-3588-4F5A-BA27-037DD19FC3FD}" type="presParOf" srcId="{2869FC63-7C23-486C-8406-ACDE16D16C74}" destId="{9E5E059A-2689-4B44-A733-FE67C032BEB7}" srcOrd="5" destOrd="0" presId="urn:microsoft.com/office/officeart/2008/layout/HorizontalMultiLevelHierarchy"/>
    <dgm:cxn modelId="{0BD28590-8A87-42AE-BA55-91FD7F128EF9}" type="presParOf" srcId="{9E5E059A-2689-4B44-A733-FE67C032BEB7}" destId="{CF436F3B-5F98-466D-BC74-482CE0314C51}" srcOrd="0" destOrd="0" presId="urn:microsoft.com/office/officeart/2008/layout/HorizontalMultiLevelHierarchy"/>
    <dgm:cxn modelId="{5647651C-2745-4239-92D5-5A47A9A137FE}" type="presParOf" srcId="{9E5E059A-2689-4B44-A733-FE67C032BEB7}" destId="{A3D3B20D-48C0-4454-9E27-B8D62399F1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B4772D-7E38-4E59-B683-BA1419E624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B437E0-299F-4A2E-BE57-740EB640BCEC}">
      <dgm:prSet phldrT="[Texto]"/>
      <dgm:spPr/>
      <dgm:t>
        <a:bodyPr/>
        <a:lstStyle/>
        <a:p>
          <a:r>
            <a:rPr lang="pt-BR" dirty="0"/>
            <a:t>Análise da água</a:t>
          </a:r>
        </a:p>
      </dgm:t>
    </dgm:pt>
    <dgm:pt modelId="{CEC7C384-3D49-40E3-94E1-258505B2FFAC}" type="parTrans" cxnId="{664AE230-556A-4CF4-8642-300997F7C3F4}">
      <dgm:prSet/>
      <dgm:spPr/>
      <dgm:t>
        <a:bodyPr/>
        <a:lstStyle/>
        <a:p>
          <a:endParaRPr lang="pt-BR"/>
        </a:p>
      </dgm:t>
    </dgm:pt>
    <dgm:pt modelId="{8AF29F47-40BF-40CC-B681-08DAEB5EDD02}" type="sibTrans" cxnId="{664AE230-556A-4CF4-8642-300997F7C3F4}">
      <dgm:prSet/>
      <dgm:spPr/>
      <dgm:t>
        <a:bodyPr/>
        <a:lstStyle/>
        <a:p>
          <a:endParaRPr lang="pt-BR"/>
        </a:p>
      </dgm:t>
    </dgm:pt>
    <dgm:pt modelId="{F28481CD-316F-4B48-920C-D67EDB078AA1}">
      <dgm:prSet phldrT="[Texto]"/>
      <dgm:spPr/>
      <dgm:t>
        <a:bodyPr/>
        <a:lstStyle/>
        <a:p>
          <a:r>
            <a:rPr lang="pt-BR" dirty="0"/>
            <a:t>Cor</a:t>
          </a:r>
        </a:p>
      </dgm:t>
    </dgm:pt>
    <dgm:pt modelId="{2F567EE1-A4C9-43BE-80BA-4F2A46CB8307}" type="parTrans" cxnId="{AEC3DE20-4443-46BB-A7C7-723F4B63538B}">
      <dgm:prSet/>
      <dgm:spPr/>
      <dgm:t>
        <a:bodyPr/>
        <a:lstStyle/>
        <a:p>
          <a:endParaRPr lang="pt-BR"/>
        </a:p>
      </dgm:t>
    </dgm:pt>
    <dgm:pt modelId="{3AB22058-A199-47C2-A81E-4B0859A2FCFA}" type="sibTrans" cxnId="{AEC3DE20-4443-46BB-A7C7-723F4B63538B}">
      <dgm:prSet/>
      <dgm:spPr/>
      <dgm:t>
        <a:bodyPr/>
        <a:lstStyle/>
        <a:p>
          <a:endParaRPr lang="pt-BR"/>
        </a:p>
      </dgm:t>
    </dgm:pt>
    <dgm:pt modelId="{ED1A1EA0-8261-4752-A1D7-9E6AC083B7F6}">
      <dgm:prSet phldrT="[Texto]"/>
      <dgm:spPr/>
      <dgm:t>
        <a:bodyPr/>
        <a:lstStyle/>
        <a:p>
          <a:r>
            <a:rPr lang="pt-BR" dirty="0"/>
            <a:t>Turbidez</a:t>
          </a:r>
        </a:p>
      </dgm:t>
    </dgm:pt>
    <dgm:pt modelId="{90673CE7-B413-4911-939C-C0BB4845CC0A}" type="parTrans" cxnId="{6DDEF8FB-A061-450F-BA31-364A315726D9}">
      <dgm:prSet/>
      <dgm:spPr/>
      <dgm:t>
        <a:bodyPr/>
        <a:lstStyle/>
        <a:p>
          <a:endParaRPr lang="pt-BR"/>
        </a:p>
      </dgm:t>
    </dgm:pt>
    <dgm:pt modelId="{C1DECD50-783F-492C-9F26-F40EFE484E3E}" type="sibTrans" cxnId="{6DDEF8FB-A061-450F-BA31-364A315726D9}">
      <dgm:prSet/>
      <dgm:spPr/>
      <dgm:t>
        <a:bodyPr/>
        <a:lstStyle/>
        <a:p>
          <a:endParaRPr lang="pt-BR"/>
        </a:p>
      </dgm:t>
    </dgm:pt>
    <dgm:pt modelId="{A4E371F0-6683-4F09-A463-292AFA2B2E27}">
      <dgm:prSet phldrT="[Texto]"/>
      <dgm:spPr/>
      <dgm:t>
        <a:bodyPr/>
        <a:lstStyle/>
        <a:p>
          <a:r>
            <a:rPr lang="pt-BR" dirty="0"/>
            <a:t>Cloro</a:t>
          </a:r>
        </a:p>
      </dgm:t>
    </dgm:pt>
    <dgm:pt modelId="{616C7DDC-57A2-48C5-8708-BE8CA6539B32}" type="parTrans" cxnId="{FEA82EAF-DA56-46BD-AB7B-E9FA7469164C}">
      <dgm:prSet/>
      <dgm:spPr/>
      <dgm:t>
        <a:bodyPr/>
        <a:lstStyle/>
        <a:p>
          <a:endParaRPr lang="pt-BR"/>
        </a:p>
      </dgm:t>
    </dgm:pt>
    <dgm:pt modelId="{2BEFA8B6-00FC-4254-8850-24400FF5558E}" type="sibTrans" cxnId="{FEA82EAF-DA56-46BD-AB7B-E9FA7469164C}">
      <dgm:prSet/>
      <dgm:spPr/>
      <dgm:t>
        <a:bodyPr/>
        <a:lstStyle/>
        <a:p>
          <a:endParaRPr lang="pt-BR"/>
        </a:p>
      </dgm:t>
    </dgm:pt>
    <dgm:pt modelId="{6F819AB8-23BB-4C2F-A6AB-1D302E9CAEEB}">
      <dgm:prSet phldrT="[Texto]"/>
      <dgm:spPr/>
      <dgm:t>
        <a:bodyPr/>
        <a:lstStyle/>
        <a:p>
          <a:r>
            <a:rPr lang="pt-BR" dirty="0"/>
            <a:t>pH</a:t>
          </a:r>
        </a:p>
      </dgm:t>
    </dgm:pt>
    <dgm:pt modelId="{451658BD-55DE-4E03-9DE2-A71132B958D9}" type="parTrans" cxnId="{3A30F85A-0D19-4117-B760-4DFDC668B9F4}">
      <dgm:prSet/>
      <dgm:spPr/>
      <dgm:t>
        <a:bodyPr/>
        <a:lstStyle/>
        <a:p>
          <a:endParaRPr lang="pt-BR"/>
        </a:p>
      </dgm:t>
    </dgm:pt>
    <dgm:pt modelId="{80FD21ED-9A82-4DDD-9297-29ADC8CD68C1}" type="sibTrans" cxnId="{3A30F85A-0D19-4117-B760-4DFDC668B9F4}">
      <dgm:prSet/>
      <dgm:spPr/>
      <dgm:t>
        <a:bodyPr/>
        <a:lstStyle/>
        <a:p>
          <a:endParaRPr lang="pt-BR"/>
        </a:p>
      </dgm:t>
    </dgm:pt>
    <dgm:pt modelId="{0B12A4F1-4D6E-45C2-B864-1389CA302681}" type="pres">
      <dgm:prSet presAssocID="{33B4772D-7E38-4E59-B683-BA1419E624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279C95-0C3F-4AF0-9AF7-CF15DAC1CC97}" type="pres">
      <dgm:prSet presAssocID="{47B437E0-299F-4A2E-BE57-740EB640BCEC}" presName="root1" presStyleCnt="0"/>
      <dgm:spPr/>
    </dgm:pt>
    <dgm:pt modelId="{6A8A0BD7-7F22-46A8-BFA4-AE2D6C2DEEAD}" type="pres">
      <dgm:prSet presAssocID="{47B437E0-299F-4A2E-BE57-740EB640BCEC}" presName="LevelOneTextNode" presStyleLbl="node0" presStyleIdx="0" presStyleCnt="1">
        <dgm:presLayoutVars>
          <dgm:chPref val="3"/>
        </dgm:presLayoutVars>
      </dgm:prSet>
      <dgm:spPr/>
    </dgm:pt>
    <dgm:pt modelId="{2869FC63-7C23-486C-8406-ACDE16D16C74}" type="pres">
      <dgm:prSet presAssocID="{47B437E0-299F-4A2E-BE57-740EB640BCEC}" presName="level2hierChild" presStyleCnt="0"/>
      <dgm:spPr/>
    </dgm:pt>
    <dgm:pt modelId="{EB135681-60C2-4C15-8166-85DF78994501}" type="pres">
      <dgm:prSet presAssocID="{2F567EE1-A4C9-43BE-80BA-4F2A46CB8307}" presName="conn2-1" presStyleLbl="parChTrans1D2" presStyleIdx="0" presStyleCnt="4"/>
      <dgm:spPr/>
    </dgm:pt>
    <dgm:pt modelId="{889B692F-A0EB-405D-AA35-8DA246FD398F}" type="pres">
      <dgm:prSet presAssocID="{2F567EE1-A4C9-43BE-80BA-4F2A46CB8307}" presName="connTx" presStyleLbl="parChTrans1D2" presStyleIdx="0" presStyleCnt="4"/>
      <dgm:spPr/>
    </dgm:pt>
    <dgm:pt modelId="{33E6900A-AFB2-4B56-8353-135BC2A6CD0D}" type="pres">
      <dgm:prSet presAssocID="{F28481CD-316F-4B48-920C-D67EDB078AA1}" presName="root2" presStyleCnt="0"/>
      <dgm:spPr/>
    </dgm:pt>
    <dgm:pt modelId="{2BF68D71-20B2-47BE-9F69-949A915E48B3}" type="pres">
      <dgm:prSet presAssocID="{F28481CD-316F-4B48-920C-D67EDB078AA1}" presName="LevelTwoTextNode" presStyleLbl="node2" presStyleIdx="0" presStyleCnt="4">
        <dgm:presLayoutVars>
          <dgm:chPref val="3"/>
        </dgm:presLayoutVars>
      </dgm:prSet>
      <dgm:spPr/>
    </dgm:pt>
    <dgm:pt modelId="{0D1EB613-05B3-4411-B4C4-EC13CD12838C}" type="pres">
      <dgm:prSet presAssocID="{F28481CD-316F-4B48-920C-D67EDB078AA1}" presName="level3hierChild" presStyleCnt="0"/>
      <dgm:spPr/>
    </dgm:pt>
    <dgm:pt modelId="{9851D1CB-C302-458F-9B22-03C18A4C9B30}" type="pres">
      <dgm:prSet presAssocID="{90673CE7-B413-4911-939C-C0BB4845CC0A}" presName="conn2-1" presStyleLbl="parChTrans1D2" presStyleIdx="1" presStyleCnt="4"/>
      <dgm:spPr/>
    </dgm:pt>
    <dgm:pt modelId="{F2AD5379-8F2D-4A5E-BAD3-87C2824801A4}" type="pres">
      <dgm:prSet presAssocID="{90673CE7-B413-4911-939C-C0BB4845CC0A}" presName="connTx" presStyleLbl="parChTrans1D2" presStyleIdx="1" presStyleCnt="4"/>
      <dgm:spPr/>
    </dgm:pt>
    <dgm:pt modelId="{C824F4AF-3A32-4FF4-8834-4CD529155C69}" type="pres">
      <dgm:prSet presAssocID="{ED1A1EA0-8261-4752-A1D7-9E6AC083B7F6}" presName="root2" presStyleCnt="0"/>
      <dgm:spPr/>
    </dgm:pt>
    <dgm:pt modelId="{08F91D3D-C8C8-4DC9-A490-F18D28BAB024}" type="pres">
      <dgm:prSet presAssocID="{ED1A1EA0-8261-4752-A1D7-9E6AC083B7F6}" presName="LevelTwoTextNode" presStyleLbl="node2" presStyleIdx="1" presStyleCnt="4">
        <dgm:presLayoutVars>
          <dgm:chPref val="3"/>
        </dgm:presLayoutVars>
      </dgm:prSet>
      <dgm:spPr/>
    </dgm:pt>
    <dgm:pt modelId="{7DEAEDB1-63DE-4BAC-9178-F3615EECD0AF}" type="pres">
      <dgm:prSet presAssocID="{ED1A1EA0-8261-4752-A1D7-9E6AC083B7F6}" presName="level3hierChild" presStyleCnt="0"/>
      <dgm:spPr/>
    </dgm:pt>
    <dgm:pt modelId="{1C448B18-6E11-4AF4-A8F7-237FEF8BA5F4}" type="pres">
      <dgm:prSet presAssocID="{616C7DDC-57A2-48C5-8708-BE8CA6539B32}" presName="conn2-1" presStyleLbl="parChTrans1D2" presStyleIdx="2" presStyleCnt="4"/>
      <dgm:spPr/>
    </dgm:pt>
    <dgm:pt modelId="{6EC293FA-DB4E-4897-AE2E-0470751D4178}" type="pres">
      <dgm:prSet presAssocID="{616C7DDC-57A2-48C5-8708-BE8CA6539B32}" presName="connTx" presStyleLbl="parChTrans1D2" presStyleIdx="2" presStyleCnt="4"/>
      <dgm:spPr/>
    </dgm:pt>
    <dgm:pt modelId="{9E5E059A-2689-4B44-A733-FE67C032BEB7}" type="pres">
      <dgm:prSet presAssocID="{A4E371F0-6683-4F09-A463-292AFA2B2E27}" presName="root2" presStyleCnt="0"/>
      <dgm:spPr/>
    </dgm:pt>
    <dgm:pt modelId="{CF436F3B-5F98-466D-BC74-482CE0314C51}" type="pres">
      <dgm:prSet presAssocID="{A4E371F0-6683-4F09-A463-292AFA2B2E27}" presName="LevelTwoTextNode" presStyleLbl="node2" presStyleIdx="2" presStyleCnt="4">
        <dgm:presLayoutVars>
          <dgm:chPref val="3"/>
        </dgm:presLayoutVars>
      </dgm:prSet>
      <dgm:spPr/>
    </dgm:pt>
    <dgm:pt modelId="{A3D3B20D-48C0-4454-9E27-B8D62399F166}" type="pres">
      <dgm:prSet presAssocID="{A4E371F0-6683-4F09-A463-292AFA2B2E27}" presName="level3hierChild" presStyleCnt="0"/>
      <dgm:spPr/>
    </dgm:pt>
    <dgm:pt modelId="{1122FECA-0F61-4945-B2F8-CA6F1D228007}" type="pres">
      <dgm:prSet presAssocID="{451658BD-55DE-4E03-9DE2-A71132B958D9}" presName="conn2-1" presStyleLbl="parChTrans1D2" presStyleIdx="3" presStyleCnt="4"/>
      <dgm:spPr/>
    </dgm:pt>
    <dgm:pt modelId="{5CCA73D6-9EF7-435A-A68A-580865C439CB}" type="pres">
      <dgm:prSet presAssocID="{451658BD-55DE-4E03-9DE2-A71132B958D9}" presName="connTx" presStyleLbl="parChTrans1D2" presStyleIdx="3" presStyleCnt="4"/>
      <dgm:spPr/>
    </dgm:pt>
    <dgm:pt modelId="{2D9D8EE1-397A-441A-8E5C-F7BDAD030AB1}" type="pres">
      <dgm:prSet presAssocID="{6F819AB8-23BB-4C2F-A6AB-1D302E9CAEEB}" presName="root2" presStyleCnt="0"/>
      <dgm:spPr/>
    </dgm:pt>
    <dgm:pt modelId="{918E32AD-295F-4D21-9A70-49390B703BD9}" type="pres">
      <dgm:prSet presAssocID="{6F819AB8-23BB-4C2F-A6AB-1D302E9CAEEB}" presName="LevelTwoTextNode" presStyleLbl="node2" presStyleIdx="3" presStyleCnt="4">
        <dgm:presLayoutVars>
          <dgm:chPref val="3"/>
        </dgm:presLayoutVars>
      </dgm:prSet>
      <dgm:spPr/>
    </dgm:pt>
    <dgm:pt modelId="{5C8C60E9-A3E8-420F-A309-5D07FE3ADF3F}" type="pres">
      <dgm:prSet presAssocID="{6F819AB8-23BB-4C2F-A6AB-1D302E9CAEEB}" presName="level3hierChild" presStyleCnt="0"/>
      <dgm:spPr/>
    </dgm:pt>
  </dgm:ptLst>
  <dgm:cxnLst>
    <dgm:cxn modelId="{E473AF01-5B44-48A9-9035-623D652E301D}" type="presOf" srcId="{6F819AB8-23BB-4C2F-A6AB-1D302E9CAEEB}" destId="{918E32AD-295F-4D21-9A70-49390B703BD9}" srcOrd="0" destOrd="0" presId="urn:microsoft.com/office/officeart/2008/layout/HorizontalMultiLevelHierarchy"/>
    <dgm:cxn modelId="{C8065E0D-018C-4F58-B88D-CE6FE6B28667}" type="presOf" srcId="{90673CE7-B413-4911-939C-C0BB4845CC0A}" destId="{9851D1CB-C302-458F-9B22-03C18A4C9B30}" srcOrd="0" destOrd="0" presId="urn:microsoft.com/office/officeart/2008/layout/HorizontalMultiLevelHierarchy"/>
    <dgm:cxn modelId="{AEC3DE20-4443-46BB-A7C7-723F4B63538B}" srcId="{47B437E0-299F-4A2E-BE57-740EB640BCEC}" destId="{F28481CD-316F-4B48-920C-D67EDB078AA1}" srcOrd="0" destOrd="0" parTransId="{2F567EE1-A4C9-43BE-80BA-4F2A46CB8307}" sibTransId="{3AB22058-A199-47C2-A81E-4B0859A2FCFA}"/>
    <dgm:cxn modelId="{2961FE28-C8ED-4469-A1A2-DA6FF6E9AABA}" type="presOf" srcId="{2F567EE1-A4C9-43BE-80BA-4F2A46CB8307}" destId="{EB135681-60C2-4C15-8166-85DF78994501}" srcOrd="0" destOrd="0" presId="urn:microsoft.com/office/officeart/2008/layout/HorizontalMultiLevelHierarchy"/>
    <dgm:cxn modelId="{F7B5522F-DFFA-4885-A0BB-F25CF7EBF1D7}" type="presOf" srcId="{90673CE7-B413-4911-939C-C0BB4845CC0A}" destId="{F2AD5379-8F2D-4A5E-BAD3-87C2824801A4}" srcOrd="1" destOrd="0" presId="urn:microsoft.com/office/officeart/2008/layout/HorizontalMultiLevelHierarchy"/>
    <dgm:cxn modelId="{664AE230-556A-4CF4-8642-300997F7C3F4}" srcId="{33B4772D-7E38-4E59-B683-BA1419E62490}" destId="{47B437E0-299F-4A2E-BE57-740EB640BCEC}" srcOrd="0" destOrd="0" parTransId="{CEC7C384-3D49-40E3-94E1-258505B2FFAC}" sibTransId="{8AF29F47-40BF-40CC-B681-08DAEB5EDD02}"/>
    <dgm:cxn modelId="{B5AB3635-FE96-4778-9017-D1B462816713}" type="presOf" srcId="{ED1A1EA0-8261-4752-A1D7-9E6AC083B7F6}" destId="{08F91D3D-C8C8-4DC9-A490-F18D28BAB024}" srcOrd="0" destOrd="0" presId="urn:microsoft.com/office/officeart/2008/layout/HorizontalMultiLevelHierarchy"/>
    <dgm:cxn modelId="{0FBF2B5F-BFC9-4726-AADE-7A7F89EE9439}" type="presOf" srcId="{33B4772D-7E38-4E59-B683-BA1419E62490}" destId="{0B12A4F1-4D6E-45C2-B864-1389CA302681}" srcOrd="0" destOrd="0" presId="urn:microsoft.com/office/officeart/2008/layout/HorizontalMultiLevelHierarchy"/>
    <dgm:cxn modelId="{03F82671-369D-4FC6-9A98-4FC40D62A278}" type="presOf" srcId="{2F567EE1-A4C9-43BE-80BA-4F2A46CB8307}" destId="{889B692F-A0EB-405D-AA35-8DA246FD398F}" srcOrd="1" destOrd="0" presId="urn:microsoft.com/office/officeart/2008/layout/HorizontalMultiLevelHierarchy"/>
    <dgm:cxn modelId="{B8671E78-4E20-45A4-9E38-CCACE0D0D339}" type="presOf" srcId="{451658BD-55DE-4E03-9DE2-A71132B958D9}" destId="{1122FECA-0F61-4945-B2F8-CA6F1D228007}" srcOrd="0" destOrd="0" presId="urn:microsoft.com/office/officeart/2008/layout/HorizontalMultiLevelHierarchy"/>
    <dgm:cxn modelId="{3A30F85A-0D19-4117-B760-4DFDC668B9F4}" srcId="{47B437E0-299F-4A2E-BE57-740EB640BCEC}" destId="{6F819AB8-23BB-4C2F-A6AB-1D302E9CAEEB}" srcOrd="3" destOrd="0" parTransId="{451658BD-55DE-4E03-9DE2-A71132B958D9}" sibTransId="{80FD21ED-9A82-4DDD-9297-29ADC8CD68C1}"/>
    <dgm:cxn modelId="{BDCBEF8A-2E42-4CEC-8D60-90EE293A90DB}" type="presOf" srcId="{47B437E0-299F-4A2E-BE57-740EB640BCEC}" destId="{6A8A0BD7-7F22-46A8-BFA4-AE2D6C2DEEAD}" srcOrd="0" destOrd="0" presId="urn:microsoft.com/office/officeart/2008/layout/HorizontalMultiLevelHierarchy"/>
    <dgm:cxn modelId="{BD978792-5650-475B-A40E-BA997761C52F}" type="presOf" srcId="{616C7DDC-57A2-48C5-8708-BE8CA6539B32}" destId="{6EC293FA-DB4E-4897-AE2E-0470751D4178}" srcOrd="1" destOrd="0" presId="urn:microsoft.com/office/officeart/2008/layout/HorizontalMultiLevelHierarchy"/>
    <dgm:cxn modelId="{FEA82EAF-DA56-46BD-AB7B-E9FA7469164C}" srcId="{47B437E0-299F-4A2E-BE57-740EB640BCEC}" destId="{A4E371F0-6683-4F09-A463-292AFA2B2E27}" srcOrd="2" destOrd="0" parTransId="{616C7DDC-57A2-48C5-8708-BE8CA6539B32}" sibTransId="{2BEFA8B6-00FC-4254-8850-24400FF5558E}"/>
    <dgm:cxn modelId="{822D3EB9-D558-4F55-83A8-2EE3577C3D71}" type="presOf" srcId="{A4E371F0-6683-4F09-A463-292AFA2B2E27}" destId="{CF436F3B-5F98-466D-BC74-482CE0314C51}" srcOrd="0" destOrd="0" presId="urn:microsoft.com/office/officeart/2008/layout/HorizontalMultiLevelHierarchy"/>
    <dgm:cxn modelId="{8F6CA3C1-8BD7-432E-8B4D-1B0606C78CDB}" type="presOf" srcId="{F28481CD-316F-4B48-920C-D67EDB078AA1}" destId="{2BF68D71-20B2-47BE-9F69-949A915E48B3}" srcOrd="0" destOrd="0" presId="urn:microsoft.com/office/officeart/2008/layout/HorizontalMultiLevelHierarchy"/>
    <dgm:cxn modelId="{A17116C4-8467-4EC8-BA2D-900057F8E48C}" type="presOf" srcId="{451658BD-55DE-4E03-9DE2-A71132B958D9}" destId="{5CCA73D6-9EF7-435A-A68A-580865C439CB}" srcOrd="1" destOrd="0" presId="urn:microsoft.com/office/officeart/2008/layout/HorizontalMultiLevelHierarchy"/>
    <dgm:cxn modelId="{FACCFFEC-6EDF-4627-B04E-B75769EFB18E}" type="presOf" srcId="{616C7DDC-57A2-48C5-8708-BE8CA6539B32}" destId="{1C448B18-6E11-4AF4-A8F7-237FEF8BA5F4}" srcOrd="0" destOrd="0" presId="urn:microsoft.com/office/officeart/2008/layout/HorizontalMultiLevelHierarchy"/>
    <dgm:cxn modelId="{6DDEF8FB-A061-450F-BA31-364A315726D9}" srcId="{47B437E0-299F-4A2E-BE57-740EB640BCEC}" destId="{ED1A1EA0-8261-4752-A1D7-9E6AC083B7F6}" srcOrd="1" destOrd="0" parTransId="{90673CE7-B413-4911-939C-C0BB4845CC0A}" sibTransId="{C1DECD50-783F-492C-9F26-F40EFE484E3E}"/>
    <dgm:cxn modelId="{A83EF96E-2B90-40E6-8005-624737F456B9}" type="presParOf" srcId="{0B12A4F1-4D6E-45C2-B864-1389CA302681}" destId="{66279C95-0C3F-4AF0-9AF7-CF15DAC1CC97}" srcOrd="0" destOrd="0" presId="urn:microsoft.com/office/officeart/2008/layout/HorizontalMultiLevelHierarchy"/>
    <dgm:cxn modelId="{DD0C096F-6B51-47AC-B2D3-1E5AC1A2A24B}" type="presParOf" srcId="{66279C95-0C3F-4AF0-9AF7-CF15DAC1CC97}" destId="{6A8A0BD7-7F22-46A8-BFA4-AE2D6C2DEEAD}" srcOrd="0" destOrd="0" presId="urn:microsoft.com/office/officeart/2008/layout/HorizontalMultiLevelHierarchy"/>
    <dgm:cxn modelId="{3F4F0CA2-1F63-4B24-83AD-939C27646558}" type="presParOf" srcId="{66279C95-0C3F-4AF0-9AF7-CF15DAC1CC97}" destId="{2869FC63-7C23-486C-8406-ACDE16D16C74}" srcOrd="1" destOrd="0" presId="urn:microsoft.com/office/officeart/2008/layout/HorizontalMultiLevelHierarchy"/>
    <dgm:cxn modelId="{36A7C589-B24C-427A-A374-2E54E9479121}" type="presParOf" srcId="{2869FC63-7C23-486C-8406-ACDE16D16C74}" destId="{EB135681-60C2-4C15-8166-85DF78994501}" srcOrd="0" destOrd="0" presId="urn:microsoft.com/office/officeart/2008/layout/HorizontalMultiLevelHierarchy"/>
    <dgm:cxn modelId="{5B60794C-BEED-4FAB-8841-0526F1F53DEC}" type="presParOf" srcId="{EB135681-60C2-4C15-8166-85DF78994501}" destId="{889B692F-A0EB-405D-AA35-8DA246FD398F}" srcOrd="0" destOrd="0" presId="urn:microsoft.com/office/officeart/2008/layout/HorizontalMultiLevelHierarchy"/>
    <dgm:cxn modelId="{0B2D21CC-4CF2-4F3A-8731-A94DE8B3C33C}" type="presParOf" srcId="{2869FC63-7C23-486C-8406-ACDE16D16C74}" destId="{33E6900A-AFB2-4B56-8353-135BC2A6CD0D}" srcOrd="1" destOrd="0" presId="urn:microsoft.com/office/officeart/2008/layout/HorizontalMultiLevelHierarchy"/>
    <dgm:cxn modelId="{A4F45904-A37D-47BA-B9F7-3888CD5A1C51}" type="presParOf" srcId="{33E6900A-AFB2-4B56-8353-135BC2A6CD0D}" destId="{2BF68D71-20B2-47BE-9F69-949A915E48B3}" srcOrd="0" destOrd="0" presId="urn:microsoft.com/office/officeart/2008/layout/HorizontalMultiLevelHierarchy"/>
    <dgm:cxn modelId="{69308965-E051-4144-BEC6-ED4C6582D666}" type="presParOf" srcId="{33E6900A-AFB2-4B56-8353-135BC2A6CD0D}" destId="{0D1EB613-05B3-4411-B4C4-EC13CD12838C}" srcOrd="1" destOrd="0" presId="urn:microsoft.com/office/officeart/2008/layout/HorizontalMultiLevelHierarchy"/>
    <dgm:cxn modelId="{D84F1D42-DBA3-4008-A931-6F5CF4175D3A}" type="presParOf" srcId="{2869FC63-7C23-486C-8406-ACDE16D16C74}" destId="{9851D1CB-C302-458F-9B22-03C18A4C9B30}" srcOrd="2" destOrd="0" presId="urn:microsoft.com/office/officeart/2008/layout/HorizontalMultiLevelHierarchy"/>
    <dgm:cxn modelId="{538A1C8D-4BB3-48A9-8F05-38A959068573}" type="presParOf" srcId="{9851D1CB-C302-458F-9B22-03C18A4C9B30}" destId="{F2AD5379-8F2D-4A5E-BAD3-87C2824801A4}" srcOrd="0" destOrd="0" presId="urn:microsoft.com/office/officeart/2008/layout/HorizontalMultiLevelHierarchy"/>
    <dgm:cxn modelId="{04D17B53-1AF9-4B48-B5AD-1F9295F152DF}" type="presParOf" srcId="{2869FC63-7C23-486C-8406-ACDE16D16C74}" destId="{C824F4AF-3A32-4FF4-8834-4CD529155C69}" srcOrd="3" destOrd="0" presId="urn:microsoft.com/office/officeart/2008/layout/HorizontalMultiLevelHierarchy"/>
    <dgm:cxn modelId="{82C0033B-05CF-4644-AE5D-9FB43EB9B3F4}" type="presParOf" srcId="{C824F4AF-3A32-4FF4-8834-4CD529155C69}" destId="{08F91D3D-C8C8-4DC9-A490-F18D28BAB024}" srcOrd="0" destOrd="0" presId="urn:microsoft.com/office/officeart/2008/layout/HorizontalMultiLevelHierarchy"/>
    <dgm:cxn modelId="{41EA6DBB-3E23-4F96-9EC1-C70C9D3C2FC1}" type="presParOf" srcId="{C824F4AF-3A32-4FF4-8834-4CD529155C69}" destId="{7DEAEDB1-63DE-4BAC-9178-F3615EECD0AF}" srcOrd="1" destOrd="0" presId="urn:microsoft.com/office/officeart/2008/layout/HorizontalMultiLevelHierarchy"/>
    <dgm:cxn modelId="{98354C73-99E6-4E66-AC7A-AE04AAB2AA2C}" type="presParOf" srcId="{2869FC63-7C23-486C-8406-ACDE16D16C74}" destId="{1C448B18-6E11-4AF4-A8F7-237FEF8BA5F4}" srcOrd="4" destOrd="0" presId="urn:microsoft.com/office/officeart/2008/layout/HorizontalMultiLevelHierarchy"/>
    <dgm:cxn modelId="{4FEF3E16-F959-47E1-9A76-DAEBAC732495}" type="presParOf" srcId="{1C448B18-6E11-4AF4-A8F7-237FEF8BA5F4}" destId="{6EC293FA-DB4E-4897-AE2E-0470751D4178}" srcOrd="0" destOrd="0" presId="urn:microsoft.com/office/officeart/2008/layout/HorizontalMultiLevelHierarchy"/>
    <dgm:cxn modelId="{8A07E1B4-4A3C-48CD-81AB-9DA73FF8A42F}" type="presParOf" srcId="{2869FC63-7C23-486C-8406-ACDE16D16C74}" destId="{9E5E059A-2689-4B44-A733-FE67C032BEB7}" srcOrd="5" destOrd="0" presId="urn:microsoft.com/office/officeart/2008/layout/HorizontalMultiLevelHierarchy"/>
    <dgm:cxn modelId="{2ED80D98-EA61-4349-8DC2-A8A777CCB0D0}" type="presParOf" srcId="{9E5E059A-2689-4B44-A733-FE67C032BEB7}" destId="{CF436F3B-5F98-466D-BC74-482CE0314C51}" srcOrd="0" destOrd="0" presId="urn:microsoft.com/office/officeart/2008/layout/HorizontalMultiLevelHierarchy"/>
    <dgm:cxn modelId="{C8F77B71-3810-485E-BD66-E3B12148BD01}" type="presParOf" srcId="{9E5E059A-2689-4B44-A733-FE67C032BEB7}" destId="{A3D3B20D-48C0-4454-9E27-B8D62399F166}" srcOrd="1" destOrd="0" presId="urn:microsoft.com/office/officeart/2008/layout/HorizontalMultiLevelHierarchy"/>
    <dgm:cxn modelId="{12959A0C-0475-4688-9F67-9666FB15768C}" type="presParOf" srcId="{2869FC63-7C23-486C-8406-ACDE16D16C74}" destId="{1122FECA-0F61-4945-B2F8-CA6F1D228007}" srcOrd="6" destOrd="0" presId="urn:microsoft.com/office/officeart/2008/layout/HorizontalMultiLevelHierarchy"/>
    <dgm:cxn modelId="{B53A195F-B534-47AC-A699-3B29D0DAA21D}" type="presParOf" srcId="{1122FECA-0F61-4945-B2F8-CA6F1D228007}" destId="{5CCA73D6-9EF7-435A-A68A-580865C439CB}" srcOrd="0" destOrd="0" presId="urn:microsoft.com/office/officeart/2008/layout/HorizontalMultiLevelHierarchy"/>
    <dgm:cxn modelId="{45E5A561-3D1E-4BC7-9692-97B1C2E7ACDD}" type="presParOf" srcId="{2869FC63-7C23-486C-8406-ACDE16D16C74}" destId="{2D9D8EE1-397A-441A-8E5C-F7BDAD030AB1}" srcOrd="7" destOrd="0" presId="urn:microsoft.com/office/officeart/2008/layout/HorizontalMultiLevelHierarchy"/>
    <dgm:cxn modelId="{2265FAE0-44FC-41BA-AC10-715017412FB2}" type="presParOf" srcId="{2D9D8EE1-397A-441A-8E5C-F7BDAD030AB1}" destId="{918E32AD-295F-4D21-9A70-49390B703BD9}" srcOrd="0" destOrd="0" presId="urn:microsoft.com/office/officeart/2008/layout/HorizontalMultiLevelHierarchy"/>
    <dgm:cxn modelId="{5455A2E5-4ABE-4265-B05F-AFAD59F87D7E}" type="presParOf" srcId="{2D9D8EE1-397A-441A-8E5C-F7BDAD030AB1}" destId="{5C8C60E9-A3E8-420F-A309-5D07FE3ADF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919CB9-3513-4685-AFAF-9E661B9E28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8D0912-8C2B-484E-8C2E-50B5A050A4EA}">
      <dgm:prSet phldrT="[Texto]"/>
      <dgm:spPr/>
      <dgm:t>
        <a:bodyPr/>
        <a:lstStyle/>
        <a:p>
          <a:r>
            <a:rPr lang="pt-BR" dirty="0"/>
            <a:t>Verificar necessidade de ajustar dosagem*</a:t>
          </a:r>
        </a:p>
      </dgm:t>
    </dgm:pt>
    <dgm:pt modelId="{8D8145AD-91B6-4955-BD33-074DABF8116F}" type="parTrans" cxnId="{B8B5D53A-1979-4E23-9888-9AFBC01EF22D}">
      <dgm:prSet/>
      <dgm:spPr/>
      <dgm:t>
        <a:bodyPr/>
        <a:lstStyle/>
        <a:p>
          <a:endParaRPr lang="pt-BR"/>
        </a:p>
      </dgm:t>
    </dgm:pt>
    <dgm:pt modelId="{B88687A2-E899-4502-8D6D-AC7EDA4D96CF}" type="sibTrans" cxnId="{B8B5D53A-1979-4E23-9888-9AFBC01EF22D}">
      <dgm:prSet/>
      <dgm:spPr/>
      <dgm:t>
        <a:bodyPr/>
        <a:lstStyle/>
        <a:p>
          <a:endParaRPr lang="pt-BR"/>
        </a:p>
      </dgm:t>
    </dgm:pt>
    <dgm:pt modelId="{564BD4D9-1989-47CF-8ADA-9A78D7118168}">
      <dgm:prSet phldrT="[Texto]"/>
      <dgm:spPr/>
      <dgm:t>
        <a:bodyPr/>
        <a:lstStyle/>
        <a:p>
          <a:r>
            <a:rPr lang="pt-BR" dirty="0"/>
            <a:t>Coagulante</a:t>
          </a:r>
        </a:p>
      </dgm:t>
    </dgm:pt>
    <dgm:pt modelId="{ACCBE608-CDF1-406F-A781-9AD744E2CD9A}" type="parTrans" cxnId="{0F7EE43C-EF66-49AF-8BD7-9B7CD188EEFD}">
      <dgm:prSet/>
      <dgm:spPr/>
      <dgm:t>
        <a:bodyPr/>
        <a:lstStyle/>
        <a:p>
          <a:endParaRPr lang="pt-BR"/>
        </a:p>
      </dgm:t>
    </dgm:pt>
    <dgm:pt modelId="{B789CB74-8F83-4992-B596-A7ADAA7F5A20}" type="sibTrans" cxnId="{0F7EE43C-EF66-49AF-8BD7-9B7CD188EEFD}">
      <dgm:prSet/>
      <dgm:spPr/>
      <dgm:t>
        <a:bodyPr/>
        <a:lstStyle/>
        <a:p>
          <a:endParaRPr lang="pt-BR"/>
        </a:p>
      </dgm:t>
    </dgm:pt>
    <dgm:pt modelId="{9B678116-CFD1-42DE-B9EE-6D3F25679D34}">
      <dgm:prSet/>
      <dgm:spPr/>
      <dgm:t>
        <a:bodyPr/>
        <a:lstStyle/>
        <a:p>
          <a:r>
            <a:rPr lang="pt-BR" dirty="0"/>
            <a:t>Cloro</a:t>
          </a:r>
        </a:p>
      </dgm:t>
    </dgm:pt>
    <dgm:pt modelId="{5098DCB6-B9D9-435E-B9C4-BCA0CD798ADE}" type="sibTrans" cxnId="{45FD217B-6514-4E71-A875-0F829A4310A7}">
      <dgm:prSet/>
      <dgm:spPr/>
      <dgm:t>
        <a:bodyPr/>
        <a:lstStyle/>
        <a:p>
          <a:endParaRPr lang="pt-BR"/>
        </a:p>
      </dgm:t>
    </dgm:pt>
    <dgm:pt modelId="{51E80788-DC2C-4CB6-8551-6A3A2B0FBE7F}" type="parTrans" cxnId="{45FD217B-6514-4E71-A875-0F829A4310A7}">
      <dgm:prSet/>
      <dgm:spPr/>
      <dgm:t>
        <a:bodyPr/>
        <a:lstStyle/>
        <a:p>
          <a:endParaRPr lang="pt-BR"/>
        </a:p>
      </dgm:t>
    </dgm:pt>
    <dgm:pt modelId="{0314579D-D301-4170-89A4-B4E0C15346D8}" type="pres">
      <dgm:prSet presAssocID="{B7919CB9-3513-4685-AFAF-9E661B9E28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7CFD1D-B770-4D24-ACFA-E059A52C589F}" type="pres">
      <dgm:prSet presAssocID="{A08D0912-8C2B-484E-8C2E-50B5A050A4EA}" presName="hierRoot1" presStyleCnt="0">
        <dgm:presLayoutVars>
          <dgm:hierBranch val="init"/>
        </dgm:presLayoutVars>
      </dgm:prSet>
      <dgm:spPr/>
    </dgm:pt>
    <dgm:pt modelId="{1D68DDF6-C1B9-4424-AFD1-E3D671B18F96}" type="pres">
      <dgm:prSet presAssocID="{A08D0912-8C2B-484E-8C2E-50B5A050A4EA}" presName="rootComposite1" presStyleCnt="0"/>
      <dgm:spPr/>
    </dgm:pt>
    <dgm:pt modelId="{BADF5906-75D0-4024-8A62-7436BBD20AA5}" type="pres">
      <dgm:prSet presAssocID="{A08D0912-8C2B-484E-8C2E-50B5A050A4EA}" presName="rootText1" presStyleLbl="node0" presStyleIdx="0" presStyleCnt="1" custScaleX="219370" custScaleY="99949">
        <dgm:presLayoutVars>
          <dgm:chPref val="3"/>
        </dgm:presLayoutVars>
      </dgm:prSet>
      <dgm:spPr/>
    </dgm:pt>
    <dgm:pt modelId="{000F162E-8308-4916-A03C-D4D02E8AD6DE}" type="pres">
      <dgm:prSet presAssocID="{A08D0912-8C2B-484E-8C2E-50B5A050A4EA}" presName="rootConnector1" presStyleLbl="node1" presStyleIdx="0" presStyleCnt="0"/>
      <dgm:spPr/>
    </dgm:pt>
    <dgm:pt modelId="{3C7943EB-15C6-4439-BB53-F8B4BF8A77B8}" type="pres">
      <dgm:prSet presAssocID="{A08D0912-8C2B-484E-8C2E-50B5A050A4EA}" presName="hierChild2" presStyleCnt="0"/>
      <dgm:spPr/>
    </dgm:pt>
    <dgm:pt modelId="{1569033F-F6C6-4FE5-A580-F1B0625F8AA6}" type="pres">
      <dgm:prSet presAssocID="{ACCBE608-CDF1-406F-A781-9AD744E2CD9A}" presName="Name37" presStyleLbl="parChTrans1D2" presStyleIdx="0" presStyleCnt="2"/>
      <dgm:spPr/>
    </dgm:pt>
    <dgm:pt modelId="{CB9682DB-96DF-48FD-BCC7-00BFAD11D840}" type="pres">
      <dgm:prSet presAssocID="{564BD4D9-1989-47CF-8ADA-9A78D7118168}" presName="hierRoot2" presStyleCnt="0">
        <dgm:presLayoutVars>
          <dgm:hierBranch val="init"/>
        </dgm:presLayoutVars>
      </dgm:prSet>
      <dgm:spPr/>
    </dgm:pt>
    <dgm:pt modelId="{8E2D9A60-2CAB-4043-B403-F0EF41D4188C}" type="pres">
      <dgm:prSet presAssocID="{564BD4D9-1989-47CF-8ADA-9A78D7118168}" presName="rootComposite" presStyleCnt="0"/>
      <dgm:spPr/>
    </dgm:pt>
    <dgm:pt modelId="{086CD701-975F-4AF9-AEA9-E67347A96853}" type="pres">
      <dgm:prSet presAssocID="{564BD4D9-1989-47CF-8ADA-9A78D7118168}" presName="rootText" presStyleLbl="node2" presStyleIdx="0" presStyleCnt="2" custLinFactNeighborX="-785">
        <dgm:presLayoutVars>
          <dgm:chPref val="3"/>
        </dgm:presLayoutVars>
      </dgm:prSet>
      <dgm:spPr/>
    </dgm:pt>
    <dgm:pt modelId="{FAA105C5-4214-4E33-832C-B126506B69B7}" type="pres">
      <dgm:prSet presAssocID="{564BD4D9-1989-47CF-8ADA-9A78D7118168}" presName="rootConnector" presStyleLbl="node2" presStyleIdx="0" presStyleCnt="2"/>
      <dgm:spPr/>
    </dgm:pt>
    <dgm:pt modelId="{6BA2C94B-9805-4F7F-9F66-CCF7130BF9F9}" type="pres">
      <dgm:prSet presAssocID="{564BD4D9-1989-47CF-8ADA-9A78D7118168}" presName="hierChild4" presStyleCnt="0"/>
      <dgm:spPr/>
    </dgm:pt>
    <dgm:pt modelId="{A23551C4-129A-49A1-9EC1-C53494F8B40B}" type="pres">
      <dgm:prSet presAssocID="{564BD4D9-1989-47CF-8ADA-9A78D7118168}" presName="hierChild5" presStyleCnt="0"/>
      <dgm:spPr/>
    </dgm:pt>
    <dgm:pt modelId="{DC866D21-466F-4F73-BBB3-48AF27464671}" type="pres">
      <dgm:prSet presAssocID="{51E80788-DC2C-4CB6-8551-6A3A2B0FBE7F}" presName="Name37" presStyleLbl="parChTrans1D2" presStyleIdx="1" presStyleCnt="2"/>
      <dgm:spPr/>
    </dgm:pt>
    <dgm:pt modelId="{AD19B244-3CD7-4146-9240-BA09694018E8}" type="pres">
      <dgm:prSet presAssocID="{9B678116-CFD1-42DE-B9EE-6D3F25679D34}" presName="hierRoot2" presStyleCnt="0">
        <dgm:presLayoutVars>
          <dgm:hierBranch val="init"/>
        </dgm:presLayoutVars>
      </dgm:prSet>
      <dgm:spPr/>
    </dgm:pt>
    <dgm:pt modelId="{3C77036F-80F5-4B17-8E7C-273249E7C8B6}" type="pres">
      <dgm:prSet presAssocID="{9B678116-CFD1-42DE-B9EE-6D3F25679D34}" presName="rootComposite" presStyleCnt="0"/>
      <dgm:spPr/>
    </dgm:pt>
    <dgm:pt modelId="{EBDD6807-F383-4255-A30D-7B8E56174731}" type="pres">
      <dgm:prSet presAssocID="{9B678116-CFD1-42DE-B9EE-6D3F25679D34}" presName="rootText" presStyleLbl="node2" presStyleIdx="1" presStyleCnt="2">
        <dgm:presLayoutVars>
          <dgm:chPref val="3"/>
        </dgm:presLayoutVars>
      </dgm:prSet>
      <dgm:spPr/>
    </dgm:pt>
    <dgm:pt modelId="{D73483A2-3C18-4EA9-8A7D-87B88B9F2078}" type="pres">
      <dgm:prSet presAssocID="{9B678116-CFD1-42DE-B9EE-6D3F25679D34}" presName="rootConnector" presStyleLbl="node2" presStyleIdx="1" presStyleCnt="2"/>
      <dgm:spPr/>
    </dgm:pt>
    <dgm:pt modelId="{8B66C56F-DD43-4010-A0A2-6B2D05F4433D}" type="pres">
      <dgm:prSet presAssocID="{9B678116-CFD1-42DE-B9EE-6D3F25679D34}" presName="hierChild4" presStyleCnt="0"/>
      <dgm:spPr/>
    </dgm:pt>
    <dgm:pt modelId="{9FE1E707-0E78-4010-BB2B-7E1AA90DFEE3}" type="pres">
      <dgm:prSet presAssocID="{9B678116-CFD1-42DE-B9EE-6D3F25679D34}" presName="hierChild5" presStyleCnt="0"/>
      <dgm:spPr/>
    </dgm:pt>
    <dgm:pt modelId="{6ED1BCEA-5AB2-4836-8DDC-74EBFE90919C}" type="pres">
      <dgm:prSet presAssocID="{A08D0912-8C2B-484E-8C2E-50B5A050A4EA}" presName="hierChild3" presStyleCnt="0"/>
      <dgm:spPr/>
    </dgm:pt>
  </dgm:ptLst>
  <dgm:cxnLst>
    <dgm:cxn modelId="{24791E0B-2344-4EE5-A4D6-3B6343494276}" type="presOf" srcId="{A08D0912-8C2B-484E-8C2E-50B5A050A4EA}" destId="{BADF5906-75D0-4024-8A62-7436BBD20AA5}" srcOrd="0" destOrd="0" presId="urn:microsoft.com/office/officeart/2005/8/layout/orgChart1"/>
    <dgm:cxn modelId="{B8B5D53A-1979-4E23-9888-9AFBC01EF22D}" srcId="{B7919CB9-3513-4685-AFAF-9E661B9E28D4}" destId="{A08D0912-8C2B-484E-8C2E-50B5A050A4EA}" srcOrd="0" destOrd="0" parTransId="{8D8145AD-91B6-4955-BD33-074DABF8116F}" sibTransId="{B88687A2-E899-4502-8D6D-AC7EDA4D96CF}"/>
    <dgm:cxn modelId="{0F7EE43C-EF66-49AF-8BD7-9B7CD188EEFD}" srcId="{A08D0912-8C2B-484E-8C2E-50B5A050A4EA}" destId="{564BD4D9-1989-47CF-8ADA-9A78D7118168}" srcOrd="0" destOrd="0" parTransId="{ACCBE608-CDF1-406F-A781-9AD744E2CD9A}" sibTransId="{B789CB74-8F83-4992-B596-A7ADAA7F5A20}"/>
    <dgm:cxn modelId="{8B01F469-55E3-4647-875C-8DD878341A25}" type="presOf" srcId="{564BD4D9-1989-47CF-8ADA-9A78D7118168}" destId="{FAA105C5-4214-4E33-832C-B126506B69B7}" srcOrd="1" destOrd="0" presId="urn:microsoft.com/office/officeart/2005/8/layout/orgChart1"/>
    <dgm:cxn modelId="{DDCFBA77-EAC1-472A-B24C-1D379061ED20}" type="presOf" srcId="{9B678116-CFD1-42DE-B9EE-6D3F25679D34}" destId="{EBDD6807-F383-4255-A30D-7B8E56174731}" srcOrd="0" destOrd="0" presId="urn:microsoft.com/office/officeart/2005/8/layout/orgChart1"/>
    <dgm:cxn modelId="{45FD217B-6514-4E71-A875-0F829A4310A7}" srcId="{A08D0912-8C2B-484E-8C2E-50B5A050A4EA}" destId="{9B678116-CFD1-42DE-B9EE-6D3F25679D34}" srcOrd="1" destOrd="0" parTransId="{51E80788-DC2C-4CB6-8551-6A3A2B0FBE7F}" sibTransId="{5098DCB6-B9D9-435E-B9C4-BCA0CD798ADE}"/>
    <dgm:cxn modelId="{BB3B73A4-9A81-4DEB-8D2E-449D70C6BBFC}" type="presOf" srcId="{9B678116-CFD1-42DE-B9EE-6D3F25679D34}" destId="{D73483A2-3C18-4EA9-8A7D-87B88B9F2078}" srcOrd="1" destOrd="0" presId="urn:microsoft.com/office/officeart/2005/8/layout/orgChart1"/>
    <dgm:cxn modelId="{5FFDFEAA-87A1-492A-9B79-735CFB0093C3}" type="presOf" srcId="{A08D0912-8C2B-484E-8C2E-50B5A050A4EA}" destId="{000F162E-8308-4916-A03C-D4D02E8AD6DE}" srcOrd="1" destOrd="0" presId="urn:microsoft.com/office/officeart/2005/8/layout/orgChart1"/>
    <dgm:cxn modelId="{A756F2B3-D2D7-4FC7-A11F-FFDB9C3743EA}" type="presOf" srcId="{564BD4D9-1989-47CF-8ADA-9A78D7118168}" destId="{086CD701-975F-4AF9-AEA9-E67347A96853}" srcOrd="0" destOrd="0" presId="urn:microsoft.com/office/officeart/2005/8/layout/orgChart1"/>
    <dgm:cxn modelId="{F1C133BC-B6D1-45A4-9BF2-18DA70221D13}" type="presOf" srcId="{B7919CB9-3513-4685-AFAF-9E661B9E28D4}" destId="{0314579D-D301-4170-89A4-B4E0C15346D8}" srcOrd="0" destOrd="0" presId="urn:microsoft.com/office/officeart/2005/8/layout/orgChart1"/>
    <dgm:cxn modelId="{785B79C3-2EEA-4740-9EC9-D80536E402BF}" type="presOf" srcId="{51E80788-DC2C-4CB6-8551-6A3A2B0FBE7F}" destId="{DC866D21-466F-4F73-BBB3-48AF27464671}" srcOrd="0" destOrd="0" presId="urn:microsoft.com/office/officeart/2005/8/layout/orgChart1"/>
    <dgm:cxn modelId="{8B49D6CD-F8E6-4C0D-9DEB-1AE66804CF96}" type="presOf" srcId="{ACCBE608-CDF1-406F-A781-9AD744E2CD9A}" destId="{1569033F-F6C6-4FE5-A580-F1B0625F8AA6}" srcOrd="0" destOrd="0" presId="urn:microsoft.com/office/officeart/2005/8/layout/orgChart1"/>
    <dgm:cxn modelId="{4A92CC4A-C0A5-4CC8-BF90-97C4A77975D5}" type="presParOf" srcId="{0314579D-D301-4170-89A4-B4E0C15346D8}" destId="{407CFD1D-B770-4D24-ACFA-E059A52C589F}" srcOrd="0" destOrd="0" presId="urn:microsoft.com/office/officeart/2005/8/layout/orgChart1"/>
    <dgm:cxn modelId="{76D74BB8-B385-474C-B938-8746883F5BA6}" type="presParOf" srcId="{407CFD1D-B770-4D24-ACFA-E059A52C589F}" destId="{1D68DDF6-C1B9-4424-AFD1-E3D671B18F96}" srcOrd="0" destOrd="0" presId="urn:microsoft.com/office/officeart/2005/8/layout/orgChart1"/>
    <dgm:cxn modelId="{97A01B58-12C2-4A5A-BB68-4BA31144134C}" type="presParOf" srcId="{1D68DDF6-C1B9-4424-AFD1-E3D671B18F96}" destId="{BADF5906-75D0-4024-8A62-7436BBD20AA5}" srcOrd="0" destOrd="0" presId="urn:microsoft.com/office/officeart/2005/8/layout/orgChart1"/>
    <dgm:cxn modelId="{448252C3-4DCD-40FF-BE8A-0B720698D72B}" type="presParOf" srcId="{1D68DDF6-C1B9-4424-AFD1-E3D671B18F96}" destId="{000F162E-8308-4916-A03C-D4D02E8AD6DE}" srcOrd="1" destOrd="0" presId="urn:microsoft.com/office/officeart/2005/8/layout/orgChart1"/>
    <dgm:cxn modelId="{F5EEFB6A-6F24-47C8-B562-6B2E33BABDCA}" type="presParOf" srcId="{407CFD1D-B770-4D24-ACFA-E059A52C589F}" destId="{3C7943EB-15C6-4439-BB53-F8B4BF8A77B8}" srcOrd="1" destOrd="0" presId="urn:microsoft.com/office/officeart/2005/8/layout/orgChart1"/>
    <dgm:cxn modelId="{ED604786-3865-4315-90E6-1F098BC84CCE}" type="presParOf" srcId="{3C7943EB-15C6-4439-BB53-F8B4BF8A77B8}" destId="{1569033F-F6C6-4FE5-A580-F1B0625F8AA6}" srcOrd="0" destOrd="0" presId="urn:microsoft.com/office/officeart/2005/8/layout/orgChart1"/>
    <dgm:cxn modelId="{AE8BF67B-73DB-4C19-A85B-0E59F18D6A67}" type="presParOf" srcId="{3C7943EB-15C6-4439-BB53-F8B4BF8A77B8}" destId="{CB9682DB-96DF-48FD-BCC7-00BFAD11D840}" srcOrd="1" destOrd="0" presId="urn:microsoft.com/office/officeart/2005/8/layout/orgChart1"/>
    <dgm:cxn modelId="{BD307318-7B64-405D-9F05-BC19FD31305D}" type="presParOf" srcId="{CB9682DB-96DF-48FD-BCC7-00BFAD11D840}" destId="{8E2D9A60-2CAB-4043-B403-F0EF41D4188C}" srcOrd="0" destOrd="0" presId="urn:microsoft.com/office/officeart/2005/8/layout/orgChart1"/>
    <dgm:cxn modelId="{F7D798B1-58F7-4F84-A925-2D39BF41E217}" type="presParOf" srcId="{8E2D9A60-2CAB-4043-B403-F0EF41D4188C}" destId="{086CD701-975F-4AF9-AEA9-E67347A96853}" srcOrd="0" destOrd="0" presId="urn:microsoft.com/office/officeart/2005/8/layout/orgChart1"/>
    <dgm:cxn modelId="{B31DD365-B91A-41C6-AD73-FBF8096DBD7E}" type="presParOf" srcId="{8E2D9A60-2CAB-4043-B403-F0EF41D4188C}" destId="{FAA105C5-4214-4E33-832C-B126506B69B7}" srcOrd="1" destOrd="0" presId="urn:microsoft.com/office/officeart/2005/8/layout/orgChart1"/>
    <dgm:cxn modelId="{E471D007-AF5F-4DED-A04A-923E8FE1C213}" type="presParOf" srcId="{CB9682DB-96DF-48FD-BCC7-00BFAD11D840}" destId="{6BA2C94B-9805-4F7F-9F66-CCF7130BF9F9}" srcOrd="1" destOrd="0" presId="urn:microsoft.com/office/officeart/2005/8/layout/orgChart1"/>
    <dgm:cxn modelId="{E3B808D2-479F-4484-8EAB-3EAC9301D555}" type="presParOf" srcId="{CB9682DB-96DF-48FD-BCC7-00BFAD11D840}" destId="{A23551C4-129A-49A1-9EC1-C53494F8B40B}" srcOrd="2" destOrd="0" presId="urn:microsoft.com/office/officeart/2005/8/layout/orgChart1"/>
    <dgm:cxn modelId="{17F4AFAF-05D2-426B-95A5-4C69CABD6362}" type="presParOf" srcId="{3C7943EB-15C6-4439-BB53-F8B4BF8A77B8}" destId="{DC866D21-466F-4F73-BBB3-48AF27464671}" srcOrd="2" destOrd="0" presId="urn:microsoft.com/office/officeart/2005/8/layout/orgChart1"/>
    <dgm:cxn modelId="{964AC526-7377-44E0-915B-338B39D5ED2F}" type="presParOf" srcId="{3C7943EB-15C6-4439-BB53-F8B4BF8A77B8}" destId="{AD19B244-3CD7-4146-9240-BA09694018E8}" srcOrd="3" destOrd="0" presId="urn:microsoft.com/office/officeart/2005/8/layout/orgChart1"/>
    <dgm:cxn modelId="{72FE7036-ADCD-4231-8EB0-9F4142343A2D}" type="presParOf" srcId="{AD19B244-3CD7-4146-9240-BA09694018E8}" destId="{3C77036F-80F5-4B17-8E7C-273249E7C8B6}" srcOrd="0" destOrd="0" presId="urn:microsoft.com/office/officeart/2005/8/layout/orgChart1"/>
    <dgm:cxn modelId="{3E8125F1-F40E-45C6-9451-D53567D2EAF9}" type="presParOf" srcId="{3C77036F-80F5-4B17-8E7C-273249E7C8B6}" destId="{EBDD6807-F383-4255-A30D-7B8E56174731}" srcOrd="0" destOrd="0" presId="urn:microsoft.com/office/officeart/2005/8/layout/orgChart1"/>
    <dgm:cxn modelId="{5C3B0C5C-9CFA-475D-96BE-860AF6DA6800}" type="presParOf" srcId="{3C77036F-80F5-4B17-8E7C-273249E7C8B6}" destId="{D73483A2-3C18-4EA9-8A7D-87B88B9F2078}" srcOrd="1" destOrd="0" presId="urn:microsoft.com/office/officeart/2005/8/layout/orgChart1"/>
    <dgm:cxn modelId="{4DC5365E-EDC4-49E2-9B03-2ABB1BABF879}" type="presParOf" srcId="{AD19B244-3CD7-4146-9240-BA09694018E8}" destId="{8B66C56F-DD43-4010-A0A2-6B2D05F4433D}" srcOrd="1" destOrd="0" presId="urn:microsoft.com/office/officeart/2005/8/layout/orgChart1"/>
    <dgm:cxn modelId="{1F257118-E83D-4201-95C0-03F6F2AD23A9}" type="presParOf" srcId="{AD19B244-3CD7-4146-9240-BA09694018E8}" destId="{9FE1E707-0E78-4010-BB2B-7E1AA90DFEE3}" srcOrd="2" destOrd="0" presId="urn:microsoft.com/office/officeart/2005/8/layout/orgChart1"/>
    <dgm:cxn modelId="{7EF515E7-E8E8-4FE1-8E09-6473A29354D7}" type="presParOf" srcId="{407CFD1D-B770-4D24-ACFA-E059A52C589F}" destId="{6ED1BCEA-5AB2-4836-8DDC-74EBFE9091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B4772D-7E38-4E59-B683-BA1419E624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B437E0-299F-4A2E-BE57-740EB640BCEC}">
      <dgm:prSet phldrT="[Texto]"/>
      <dgm:spPr/>
      <dgm:t>
        <a:bodyPr/>
        <a:lstStyle/>
        <a:p>
          <a:r>
            <a:rPr lang="pt-BR" dirty="0">
              <a:latin typeface="+mj-lt"/>
            </a:rPr>
            <a:t>Coleta de água</a:t>
          </a:r>
        </a:p>
      </dgm:t>
    </dgm:pt>
    <dgm:pt modelId="{CEC7C384-3D49-40E3-94E1-258505B2FFAC}" type="parTrans" cxnId="{664AE230-556A-4CF4-8642-300997F7C3F4}">
      <dgm:prSet/>
      <dgm:spPr/>
      <dgm:t>
        <a:bodyPr/>
        <a:lstStyle/>
        <a:p>
          <a:endParaRPr lang="pt-BR"/>
        </a:p>
      </dgm:t>
    </dgm:pt>
    <dgm:pt modelId="{8AF29F47-40BF-40CC-B681-08DAEB5EDD02}" type="sibTrans" cxnId="{664AE230-556A-4CF4-8642-300997F7C3F4}">
      <dgm:prSet/>
      <dgm:spPr/>
      <dgm:t>
        <a:bodyPr/>
        <a:lstStyle/>
        <a:p>
          <a:endParaRPr lang="pt-BR"/>
        </a:p>
      </dgm:t>
    </dgm:pt>
    <dgm:pt modelId="{F28481CD-316F-4B48-920C-D67EDB078AA1}">
      <dgm:prSet phldrT="[Texto]"/>
      <dgm:spPr/>
      <dgm:t>
        <a:bodyPr/>
        <a:lstStyle/>
        <a:p>
          <a:r>
            <a:rPr lang="pt-BR" dirty="0">
              <a:latin typeface="+mj-lt"/>
            </a:rPr>
            <a:t>Bruta</a:t>
          </a:r>
        </a:p>
      </dgm:t>
    </dgm:pt>
    <dgm:pt modelId="{2F567EE1-A4C9-43BE-80BA-4F2A46CB8307}" type="parTrans" cxnId="{AEC3DE20-4443-46BB-A7C7-723F4B63538B}">
      <dgm:prSet/>
      <dgm:spPr/>
      <dgm:t>
        <a:bodyPr/>
        <a:lstStyle/>
        <a:p>
          <a:endParaRPr lang="pt-BR"/>
        </a:p>
      </dgm:t>
    </dgm:pt>
    <dgm:pt modelId="{3AB22058-A199-47C2-A81E-4B0859A2FCFA}" type="sibTrans" cxnId="{AEC3DE20-4443-46BB-A7C7-723F4B63538B}">
      <dgm:prSet/>
      <dgm:spPr/>
      <dgm:t>
        <a:bodyPr/>
        <a:lstStyle/>
        <a:p>
          <a:endParaRPr lang="pt-BR"/>
        </a:p>
      </dgm:t>
    </dgm:pt>
    <dgm:pt modelId="{ED1A1EA0-8261-4752-A1D7-9E6AC083B7F6}">
      <dgm:prSet phldrT="[Texto]"/>
      <dgm:spPr/>
      <dgm:t>
        <a:bodyPr/>
        <a:lstStyle/>
        <a:p>
          <a:r>
            <a:rPr lang="pt-BR" dirty="0">
              <a:latin typeface="+mj-lt"/>
            </a:rPr>
            <a:t>Filtrada</a:t>
          </a:r>
        </a:p>
      </dgm:t>
    </dgm:pt>
    <dgm:pt modelId="{90673CE7-B413-4911-939C-C0BB4845CC0A}" type="parTrans" cxnId="{6DDEF8FB-A061-450F-BA31-364A315726D9}">
      <dgm:prSet/>
      <dgm:spPr/>
      <dgm:t>
        <a:bodyPr/>
        <a:lstStyle/>
        <a:p>
          <a:endParaRPr lang="pt-BR"/>
        </a:p>
      </dgm:t>
    </dgm:pt>
    <dgm:pt modelId="{C1DECD50-783F-492C-9F26-F40EFE484E3E}" type="sibTrans" cxnId="{6DDEF8FB-A061-450F-BA31-364A315726D9}">
      <dgm:prSet/>
      <dgm:spPr/>
      <dgm:t>
        <a:bodyPr/>
        <a:lstStyle/>
        <a:p>
          <a:endParaRPr lang="pt-BR"/>
        </a:p>
      </dgm:t>
    </dgm:pt>
    <dgm:pt modelId="{A4E371F0-6683-4F09-A463-292AFA2B2E27}">
      <dgm:prSet phldrT="[Texto]"/>
      <dgm:spPr/>
      <dgm:t>
        <a:bodyPr/>
        <a:lstStyle/>
        <a:p>
          <a:r>
            <a:rPr lang="pt-BR" dirty="0">
              <a:latin typeface="+mj-lt"/>
            </a:rPr>
            <a:t>Tratada</a:t>
          </a:r>
        </a:p>
      </dgm:t>
    </dgm:pt>
    <dgm:pt modelId="{616C7DDC-57A2-48C5-8708-BE8CA6539B32}" type="parTrans" cxnId="{FEA82EAF-DA56-46BD-AB7B-E9FA7469164C}">
      <dgm:prSet/>
      <dgm:spPr/>
      <dgm:t>
        <a:bodyPr/>
        <a:lstStyle/>
        <a:p>
          <a:endParaRPr lang="pt-BR"/>
        </a:p>
      </dgm:t>
    </dgm:pt>
    <dgm:pt modelId="{2BEFA8B6-00FC-4254-8850-24400FF5558E}" type="sibTrans" cxnId="{FEA82EAF-DA56-46BD-AB7B-E9FA7469164C}">
      <dgm:prSet/>
      <dgm:spPr/>
      <dgm:t>
        <a:bodyPr/>
        <a:lstStyle/>
        <a:p>
          <a:endParaRPr lang="pt-BR"/>
        </a:p>
      </dgm:t>
    </dgm:pt>
    <dgm:pt modelId="{0B12A4F1-4D6E-45C2-B864-1389CA302681}" type="pres">
      <dgm:prSet presAssocID="{33B4772D-7E38-4E59-B683-BA1419E624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279C95-0C3F-4AF0-9AF7-CF15DAC1CC97}" type="pres">
      <dgm:prSet presAssocID="{47B437E0-299F-4A2E-BE57-740EB640BCEC}" presName="root1" presStyleCnt="0"/>
      <dgm:spPr/>
    </dgm:pt>
    <dgm:pt modelId="{6A8A0BD7-7F22-46A8-BFA4-AE2D6C2DEEAD}" type="pres">
      <dgm:prSet presAssocID="{47B437E0-299F-4A2E-BE57-740EB640BCEC}" presName="LevelOneTextNode" presStyleLbl="node0" presStyleIdx="0" presStyleCnt="1">
        <dgm:presLayoutVars>
          <dgm:chPref val="3"/>
        </dgm:presLayoutVars>
      </dgm:prSet>
      <dgm:spPr/>
    </dgm:pt>
    <dgm:pt modelId="{2869FC63-7C23-486C-8406-ACDE16D16C74}" type="pres">
      <dgm:prSet presAssocID="{47B437E0-299F-4A2E-BE57-740EB640BCEC}" presName="level2hierChild" presStyleCnt="0"/>
      <dgm:spPr/>
    </dgm:pt>
    <dgm:pt modelId="{EB135681-60C2-4C15-8166-85DF78994501}" type="pres">
      <dgm:prSet presAssocID="{2F567EE1-A4C9-43BE-80BA-4F2A46CB8307}" presName="conn2-1" presStyleLbl="parChTrans1D2" presStyleIdx="0" presStyleCnt="3"/>
      <dgm:spPr/>
    </dgm:pt>
    <dgm:pt modelId="{889B692F-A0EB-405D-AA35-8DA246FD398F}" type="pres">
      <dgm:prSet presAssocID="{2F567EE1-A4C9-43BE-80BA-4F2A46CB8307}" presName="connTx" presStyleLbl="parChTrans1D2" presStyleIdx="0" presStyleCnt="3"/>
      <dgm:spPr/>
    </dgm:pt>
    <dgm:pt modelId="{33E6900A-AFB2-4B56-8353-135BC2A6CD0D}" type="pres">
      <dgm:prSet presAssocID="{F28481CD-316F-4B48-920C-D67EDB078AA1}" presName="root2" presStyleCnt="0"/>
      <dgm:spPr/>
    </dgm:pt>
    <dgm:pt modelId="{2BF68D71-20B2-47BE-9F69-949A915E48B3}" type="pres">
      <dgm:prSet presAssocID="{F28481CD-316F-4B48-920C-D67EDB078AA1}" presName="LevelTwoTextNode" presStyleLbl="node2" presStyleIdx="0" presStyleCnt="3">
        <dgm:presLayoutVars>
          <dgm:chPref val="3"/>
        </dgm:presLayoutVars>
      </dgm:prSet>
      <dgm:spPr/>
    </dgm:pt>
    <dgm:pt modelId="{0D1EB613-05B3-4411-B4C4-EC13CD12838C}" type="pres">
      <dgm:prSet presAssocID="{F28481CD-316F-4B48-920C-D67EDB078AA1}" presName="level3hierChild" presStyleCnt="0"/>
      <dgm:spPr/>
    </dgm:pt>
    <dgm:pt modelId="{9851D1CB-C302-458F-9B22-03C18A4C9B30}" type="pres">
      <dgm:prSet presAssocID="{90673CE7-B413-4911-939C-C0BB4845CC0A}" presName="conn2-1" presStyleLbl="parChTrans1D2" presStyleIdx="1" presStyleCnt="3"/>
      <dgm:spPr/>
    </dgm:pt>
    <dgm:pt modelId="{F2AD5379-8F2D-4A5E-BAD3-87C2824801A4}" type="pres">
      <dgm:prSet presAssocID="{90673CE7-B413-4911-939C-C0BB4845CC0A}" presName="connTx" presStyleLbl="parChTrans1D2" presStyleIdx="1" presStyleCnt="3"/>
      <dgm:spPr/>
    </dgm:pt>
    <dgm:pt modelId="{C824F4AF-3A32-4FF4-8834-4CD529155C69}" type="pres">
      <dgm:prSet presAssocID="{ED1A1EA0-8261-4752-A1D7-9E6AC083B7F6}" presName="root2" presStyleCnt="0"/>
      <dgm:spPr/>
    </dgm:pt>
    <dgm:pt modelId="{08F91D3D-C8C8-4DC9-A490-F18D28BAB024}" type="pres">
      <dgm:prSet presAssocID="{ED1A1EA0-8261-4752-A1D7-9E6AC083B7F6}" presName="LevelTwoTextNode" presStyleLbl="node2" presStyleIdx="1" presStyleCnt="3">
        <dgm:presLayoutVars>
          <dgm:chPref val="3"/>
        </dgm:presLayoutVars>
      </dgm:prSet>
      <dgm:spPr/>
    </dgm:pt>
    <dgm:pt modelId="{7DEAEDB1-63DE-4BAC-9178-F3615EECD0AF}" type="pres">
      <dgm:prSet presAssocID="{ED1A1EA0-8261-4752-A1D7-9E6AC083B7F6}" presName="level3hierChild" presStyleCnt="0"/>
      <dgm:spPr/>
    </dgm:pt>
    <dgm:pt modelId="{1C448B18-6E11-4AF4-A8F7-237FEF8BA5F4}" type="pres">
      <dgm:prSet presAssocID="{616C7DDC-57A2-48C5-8708-BE8CA6539B32}" presName="conn2-1" presStyleLbl="parChTrans1D2" presStyleIdx="2" presStyleCnt="3"/>
      <dgm:spPr/>
    </dgm:pt>
    <dgm:pt modelId="{6EC293FA-DB4E-4897-AE2E-0470751D4178}" type="pres">
      <dgm:prSet presAssocID="{616C7DDC-57A2-48C5-8708-BE8CA6539B32}" presName="connTx" presStyleLbl="parChTrans1D2" presStyleIdx="2" presStyleCnt="3"/>
      <dgm:spPr/>
    </dgm:pt>
    <dgm:pt modelId="{9E5E059A-2689-4B44-A733-FE67C032BEB7}" type="pres">
      <dgm:prSet presAssocID="{A4E371F0-6683-4F09-A463-292AFA2B2E27}" presName="root2" presStyleCnt="0"/>
      <dgm:spPr/>
    </dgm:pt>
    <dgm:pt modelId="{CF436F3B-5F98-466D-BC74-482CE0314C51}" type="pres">
      <dgm:prSet presAssocID="{A4E371F0-6683-4F09-A463-292AFA2B2E27}" presName="LevelTwoTextNode" presStyleLbl="node2" presStyleIdx="2" presStyleCnt="3">
        <dgm:presLayoutVars>
          <dgm:chPref val="3"/>
        </dgm:presLayoutVars>
      </dgm:prSet>
      <dgm:spPr/>
    </dgm:pt>
    <dgm:pt modelId="{A3D3B20D-48C0-4454-9E27-B8D62399F166}" type="pres">
      <dgm:prSet presAssocID="{A4E371F0-6683-4F09-A463-292AFA2B2E27}" presName="level3hierChild" presStyleCnt="0"/>
      <dgm:spPr/>
    </dgm:pt>
  </dgm:ptLst>
  <dgm:cxnLst>
    <dgm:cxn modelId="{AEC3DE20-4443-46BB-A7C7-723F4B63538B}" srcId="{47B437E0-299F-4A2E-BE57-740EB640BCEC}" destId="{F28481CD-316F-4B48-920C-D67EDB078AA1}" srcOrd="0" destOrd="0" parTransId="{2F567EE1-A4C9-43BE-80BA-4F2A46CB8307}" sibTransId="{3AB22058-A199-47C2-A81E-4B0859A2FCFA}"/>
    <dgm:cxn modelId="{058C9726-1173-4ABE-ACF9-00F64C2EA7ED}" type="presOf" srcId="{90673CE7-B413-4911-939C-C0BB4845CC0A}" destId="{9851D1CB-C302-458F-9B22-03C18A4C9B30}" srcOrd="0" destOrd="0" presId="urn:microsoft.com/office/officeart/2008/layout/HorizontalMultiLevelHierarchy"/>
    <dgm:cxn modelId="{664AE230-556A-4CF4-8642-300997F7C3F4}" srcId="{33B4772D-7E38-4E59-B683-BA1419E62490}" destId="{47B437E0-299F-4A2E-BE57-740EB640BCEC}" srcOrd="0" destOrd="0" parTransId="{CEC7C384-3D49-40E3-94E1-258505B2FFAC}" sibTransId="{8AF29F47-40BF-40CC-B681-08DAEB5EDD02}"/>
    <dgm:cxn modelId="{69285A35-6F7A-4A2A-BC35-3373757D28F4}" type="presOf" srcId="{616C7DDC-57A2-48C5-8708-BE8CA6539B32}" destId="{6EC293FA-DB4E-4897-AE2E-0470751D4178}" srcOrd="1" destOrd="0" presId="urn:microsoft.com/office/officeart/2008/layout/HorizontalMultiLevelHierarchy"/>
    <dgm:cxn modelId="{91BF0E39-0817-4EF8-9B3B-AD3E0A24656B}" type="presOf" srcId="{616C7DDC-57A2-48C5-8708-BE8CA6539B32}" destId="{1C448B18-6E11-4AF4-A8F7-237FEF8BA5F4}" srcOrd="0" destOrd="0" presId="urn:microsoft.com/office/officeart/2008/layout/HorizontalMultiLevelHierarchy"/>
    <dgm:cxn modelId="{1FB1C16C-A51F-4480-B7FE-17F2C8C350C0}" type="presOf" srcId="{47B437E0-299F-4A2E-BE57-740EB640BCEC}" destId="{6A8A0BD7-7F22-46A8-BFA4-AE2D6C2DEEAD}" srcOrd="0" destOrd="0" presId="urn:microsoft.com/office/officeart/2008/layout/HorizontalMultiLevelHierarchy"/>
    <dgm:cxn modelId="{47DB337A-05B1-4F66-95CC-47289686B487}" type="presOf" srcId="{ED1A1EA0-8261-4752-A1D7-9E6AC083B7F6}" destId="{08F91D3D-C8C8-4DC9-A490-F18D28BAB024}" srcOrd="0" destOrd="0" presId="urn:microsoft.com/office/officeart/2008/layout/HorizontalMultiLevelHierarchy"/>
    <dgm:cxn modelId="{4597EC85-6125-47DA-B222-CE536936DCD1}" type="presOf" srcId="{2F567EE1-A4C9-43BE-80BA-4F2A46CB8307}" destId="{889B692F-A0EB-405D-AA35-8DA246FD398F}" srcOrd="1" destOrd="0" presId="urn:microsoft.com/office/officeart/2008/layout/HorizontalMultiLevelHierarchy"/>
    <dgm:cxn modelId="{15C6E79B-83B4-498E-88F6-37005E78407F}" type="presOf" srcId="{90673CE7-B413-4911-939C-C0BB4845CC0A}" destId="{F2AD5379-8F2D-4A5E-BAD3-87C2824801A4}" srcOrd="1" destOrd="0" presId="urn:microsoft.com/office/officeart/2008/layout/HorizontalMultiLevelHierarchy"/>
    <dgm:cxn modelId="{FA622EAF-42A7-4FB7-AE7B-1EFDBCFBDC25}" type="presOf" srcId="{A4E371F0-6683-4F09-A463-292AFA2B2E27}" destId="{CF436F3B-5F98-466D-BC74-482CE0314C51}" srcOrd="0" destOrd="0" presId="urn:microsoft.com/office/officeart/2008/layout/HorizontalMultiLevelHierarchy"/>
    <dgm:cxn modelId="{FEA82EAF-DA56-46BD-AB7B-E9FA7469164C}" srcId="{47B437E0-299F-4A2E-BE57-740EB640BCEC}" destId="{A4E371F0-6683-4F09-A463-292AFA2B2E27}" srcOrd="2" destOrd="0" parTransId="{616C7DDC-57A2-48C5-8708-BE8CA6539B32}" sibTransId="{2BEFA8B6-00FC-4254-8850-24400FF5558E}"/>
    <dgm:cxn modelId="{C6851BBE-D0E6-4BC0-85C5-1F093952536F}" type="presOf" srcId="{2F567EE1-A4C9-43BE-80BA-4F2A46CB8307}" destId="{EB135681-60C2-4C15-8166-85DF78994501}" srcOrd="0" destOrd="0" presId="urn:microsoft.com/office/officeart/2008/layout/HorizontalMultiLevelHierarchy"/>
    <dgm:cxn modelId="{AA5890CC-B435-41A2-8A17-EBACDD605207}" type="presOf" srcId="{F28481CD-316F-4B48-920C-D67EDB078AA1}" destId="{2BF68D71-20B2-47BE-9F69-949A915E48B3}" srcOrd="0" destOrd="0" presId="urn:microsoft.com/office/officeart/2008/layout/HorizontalMultiLevelHierarchy"/>
    <dgm:cxn modelId="{964A40F0-5EA7-410E-AEBF-D155CDA98667}" type="presOf" srcId="{33B4772D-7E38-4E59-B683-BA1419E62490}" destId="{0B12A4F1-4D6E-45C2-B864-1389CA302681}" srcOrd="0" destOrd="0" presId="urn:microsoft.com/office/officeart/2008/layout/HorizontalMultiLevelHierarchy"/>
    <dgm:cxn modelId="{6DDEF8FB-A061-450F-BA31-364A315726D9}" srcId="{47B437E0-299F-4A2E-BE57-740EB640BCEC}" destId="{ED1A1EA0-8261-4752-A1D7-9E6AC083B7F6}" srcOrd="1" destOrd="0" parTransId="{90673CE7-B413-4911-939C-C0BB4845CC0A}" sibTransId="{C1DECD50-783F-492C-9F26-F40EFE484E3E}"/>
    <dgm:cxn modelId="{92917B7A-58FB-4BD8-B67D-F2C60BC12297}" type="presParOf" srcId="{0B12A4F1-4D6E-45C2-B864-1389CA302681}" destId="{66279C95-0C3F-4AF0-9AF7-CF15DAC1CC97}" srcOrd="0" destOrd="0" presId="urn:microsoft.com/office/officeart/2008/layout/HorizontalMultiLevelHierarchy"/>
    <dgm:cxn modelId="{D52C83BB-23CE-459F-B208-36F31A758AB5}" type="presParOf" srcId="{66279C95-0C3F-4AF0-9AF7-CF15DAC1CC97}" destId="{6A8A0BD7-7F22-46A8-BFA4-AE2D6C2DEEAD}" srcOrd="0" destOrd="0" presId="urn:microsoft.com/office/officeart/2008/layout/HorizontalMultiLevelHierarchy"/>
    <dgm:cxn modelId="{239ADE6A-52C1-45AB-B1E9-00CB873509BC}" type="presParOf" srcId="{66279C95-0C3F-4AF0-9AF7-CF15DAC1CC97}" destId="{2869FC63-7C23-486C-8406-ACDE16D16C74}" srcOrd="1" destOrd="0" presId="urn:microsoft.com/office/officeart/2008/layout/HorizontalMultiLevelHierarchy"/>
    <dgm:cxn modelId="{E662C9E5-AACD-45C6-9741-C6A0EAC15814}" type="presParOf" srcId="{2869FC63-7C23-486C-8406-ACDE16D16C74}" destId="{EB135681-60C2-4C15-8166-85DF78994501}" srcOrd="0" destOrd="0" presId="urn:microsoft.com/office/officeart/2008/layout/HorizontalMultiLevelHierarchy"/>
    <dgm:cxn modelId="{51A2AFCB-885B-4A18-BAE9-1D17233EAB8C}" type="presParOf" srcId="{EB135681-60C2-4C15-8166-85DF78994501}" destId="{889B692F-A0EB-405D-AA35-8DA246FD398F}" srcOrd="0" destOrd="0" presId="urn:microsoft.com/office/officeart/2008/layout/HorizontalMultiLevelHierarchy"/>
    <dgm:cxn modelId="{CDD3972A-3A0C-47C6-A627-4F1F5B2F9BBE}" type="presParOf" srcId="{2869FC63-7C23-486C-8406-ACDE16D16C74}" destId="{33E6900A-AFB2-4B56-8353-135BC2A6CD0D}" srcOrd="1" destOrd="0" presId="urn:microsoft.com/office/officeart/2008/layout/HorizontalMultiLevelHierarchy"/>
    <dgm:cxn modelId="{450245E6-7A96-486D-BDC3-1AD1C1F81FC7}" type="presParOf" srcId="{33E6900A-AFB2-4B56-8353-135BC2A6CD0D}" destId="{2BF68D71-20B2-47BE-9F69-949A915E48B3}" srcOrd="0" destOrd="0" presId="urn:microsoft.com/office/officeart/2008/layout/HorizontalMultiLevelHierarchy"/>
    <dgm:cxn modelId="{886EF9EF-AAC7-4F90-BBB2-DF68B2FADE03}" type="presParOf" srcId="{33E6900A-AFB2-4B56-8353-135BC2A6CD0D}" destId="{0D1EB613-05B3-4411-B4C4-EC13CD12838C}" srcOrd="1" destOrd="0" presId="urn:microsoft.com/office/officeart/2008/layout/HorizontalMultiLevelHierarchy"/>
    <dgm:cxn modelId="{C5819F0F-F49D-4488-BB99-02FE1D9FC0EC}" type="presParOf" srcId="{2869FC63-7C23-486C-8406-ACDE16D16C74}" destId="{9851D1CB-C302-458F-9B22-03C18A4C9B30}" srcOrd="2" destOrd="0" presId="urn:microsoft.com/office/officeart/2008/layout/HorizontalMultiLevelHierarchy"/>
    <dgm:cxn modelId="{663B8A2D-2801-4AAD-B75C-57A707DB1FBA}" type="presParOf" srcId="{9851D1CB-C302-458F-9B22-03C18A4C9B30}" destId="{F2AD5379-8F2D-4A5E-BAD3-87C2824801A4}" srcOrd="0" destOrd="0" presId="urn:microsoft.com/office/officeart/2008/layout/HorizontalMultiLevelHierarchy"/>
    <dgm:cxn modelId="{86380786-95AA-491C-8663-F14B7A79B0FD}" type="presParOf" srcId="{2869FC63-7C23-486C-8406-ACDE16D16C74}" destId="{C824F4AF-3A32-4FF4-8834-4CD529155C69}" srcOrd="3" destOrd="0" presId="urn:microsoft.com/office/officeart/2008/layout/HorizontalMultiLevelHierarchy"/>
    <dgm:cxn modelId="{7CE4EF6F-532C-48FA-AB2A-1BC98C741E73}" type="presParOf" srcId="{C824F4AF-3A32-4FF4-8834-4CD529155C69}" destId="{08F91D3D-C8C8-4DC9-A490-F18D28BAB024}" srcOrd="0" destOrd="0" presId="urn:microsoft.com/office/officeart/2008/layout/HorizontalMultiLevelHierarchy"/>
    <dgm:cxn modelId="{94A6FBAF-E0CE-468D-9D15-29CC411FE48D}" type="presParOf" srcId="{C824F4AF-3A32-4FF4-8834-4CD529155C69}" destId="{7DEAEDB1-63DE-4BAC-9178-F3615EECD0AF}" srcOrd="1" destOrd="0" presId="urn:microsoft.com/office/officeart/2008/layout/HorizontalMultiLevelHierarchy"/>
    <dgm:cxn modelId="{402A1846-3948-45B4-ABCD-BD68D99E5CAD}" type="presParOf" srcId="{2869FC63-7C23-486C-8406-ACDE16D16C74}" destId="{1C448B18-6E11-4AF4-A8F7-237FEF8BA5F4}" srcOrd="4" destOrd="0" presId="urn:microsoft.com/office/officeart/2008/layout/HorizontalMultiLevelHierarchy"/>
    <dgm:cxn modelId="{6C37BB42-CF84-4029-8176-18F8FBE5EA5A}" type="presParOf" srcId="{1C448B18-6E11-4AF4-A8F7-237FEF8BA5F4}" destId="{6EC293FA-DB4E-4897-AE2E-0470751D4178}" srcOrd="0" destOrd="0" presId="urn:microsoft.com/office/officeart/2008/layout/HorizontalMultiLevelHierarchy"/>
    <dgm:cxn modelId="{B65885BF-1CBD-4501-B5F0-2B8F10DF9A35}" type="presParOf" srcId="{2869FC63-7C23-486C-8406-ACDE16D16C74}" destId="{9E5E059A-2689-4B44-A733-FE67C032BEB7}" srcOrd="5" destOrd="0" presId="urn:microsoft.com/office/officeart/2008/layout/HorizontalMultiLevelHierarchy"/>
    <dgm:cxn modelId="{08ECBDDB-A511-4A90-9211-37B449F0EF16}" type="presParOf" srcId="{9E5E059A-2689-4B44-A733-FE67C032BEB7}" destId="{CF436F3B-5F98-466D-BC74-482CE0314C51}" srcOrd="0" destOrd="0" presId="urn:microsoft.com/office/officeart/2008/layout/HorizontalMultiLevelHierarchy"/>
    <dgm:cxn modelId="{7C1184A6-3460-4CB0-A437-668536F7E47A}" type="presParOf" srcId="{9E5E059A-2689-4B44-A733-FE67C032BEB7}" destId="{A3D3B20D-48C0-4454-9E27-B8D62399F1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B4772D-7E38-4E59-B683-BA1419E624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B437E0-299F-4A2E-BE57-740EB640BCEC}">
      <dgm:prSet phldrT="[Texto]"/>
      <dgm:spPr/>
      <dgm:t>
        <a:bodyPr/>
        <a:lstStyle/>
        <a:p>
          <a:r>
            <a:rPr lang="pt-BR" dirty="0"/>
            <a:t>Análise da água</a:t>
          </a:r>
        </a:p>
      </dgm:t>
    </dgm:pt>
    <dgm:pt modelId="{CEC7C384-3D49-40E3-94E1-258505B2FFAC}" type="parTrans" cxnId="{664AE230-556A-4CF4-8642-300997F7C3F4}">
      <dgm:prSet/>
      <dgm:spPr/>
      <dgm:t>
        <a:bodyPr/>
        <a:lstStyle/>
        <a:p>
          <a:endParaRPr lang="pt-BR"/>
        </a:p>
      </dgm:t>
    </dgm:pt>
    <dgm:pt modelId="{8AF29F47-40BF-40CC-B681-08DAEB5EDD02}" type="sibTrans" cxnId="{664AE230-556A-4CF4-8642-300997F7C3F4}">
      <dgm:prSet/>
      <dgm:spPr/>
      <dgm:t>
        <a:bodyPr/>
        <a:lstStyle/>
        <a:p>
          <a:endParaRPr lang="pt-BR"/>
        </a:p>
      </dgm:t>
    </dgm:pt>
    <dgm:pt modelId="{F28481CD-316F-4B48-920C-D67EDB078AA1}">
      <dgm:prSet phldrT="[Texto]"/>
      <dgm:spPr/>
      <dgm:t>
        <a:bodyPr/>
        <a:lstStyle/>
        <a:p>
          <a:r>
            <a:rPr lang="pt-BR" dirty="0"/>
            <a:t>Cor</a:t>
          </a:r>
        </a:p>
      </dgm:t>
    </dgm:pt>
    <dgm:pt modelId="{2F567EE1-A4C9-43BE-80BA-4F2A46CB8307}" type="parTrans" cxnId="{AEC3DE20-4443-46BB-A7C7-723F4B63538B}">
      <dgm:prSet/>
      <dgm:spPr/>
      <dgm:t>
        <a:bodyPr/>
        <a:lstStyle/>
        <a:p>
          <a:endParaRPr lang="pt-BR"/>
        </a:p>
      </dgm:t>
    </dgm:pt>
    <dgm:pt modelId="{3AB22058-A199-47C2-A81E-4B0859A2FCFA}" type="sibTrans" cxnId="{AEC3DE20-4443-46BB-A7C7-723F4B63538B}">
      <dgm:prSet/>
      <dgm:spPr/>
      <dgm:t>
        <a:bodyPr/>
        <a:lstStyle/>
        <a:p>
          <a:endParaRPr lang="pt-BR"/>
        </a:p>
      </dgm:t>
    </dgm:pt>
    <dgm:pt modelId="{ED1A1EA0-8261-4752-A1D7-9E6AC083B7F6}">
      <dgm:prSet phldrT="[Texto]"/>
      <dgm:spPr/>
      <dgm:t>
        <a:bodyPr/>
        <a:lstStyle/>
        <a:p>
          <a:r>
            <a:rPr lang="pt-BR" dirty="0"/>
            <a:t>Turbidez</a:t>
          </a:r>
        </a:p>
      </dgm:t>
    </dgm:pt>
    <dgm:pt modelId="{90673CE7-B413-4911-939C-C0BB4845CC0A}" type="parTrans" cxnId="{6DDEF8FB-A061-450F-BA31-364A315726D9}">
      <dgm:prSet/>
      <dgm:spPr/>
      <dgm:t>
        <a:bodyPr/>
        <a:lstStyle/>
        <a:p>
          <a:endParaRPr lang="pt-BR"/>
        </a:p>
      </dgm:t>
    </dgm:pt>
    <dgm:pt modelId="{C1DECD50-783F-492C-9F26-F40EFE484E3E}" type="sibTrans" cxnId="{6DDEF8FB-A061-450F-BA31-364A315726D9}">
      <dgm:prSet/>
      <dgm:spPr/>
      <dgm:t>
        <a:bodyPr/>
        <a:lstStyle/>
        <a:p>
          <a:endParaRPr lang="pt-BR"/>
        </a:p>
      </dgm:t>
    </dgm:pt>
    <dgm:pt modelId="{A4E371F0-6683-4F09-A463-292AFA2B2E27}">
      <dgm:prSet phldrT="[Texto]"/>
      <dgm:spPr/>
      <dgm:t>
        <a:bodyPr/>
        <a:lstStyle/>
        <a:p>
          <a:r>
            <a:rPr lang="pt-BR" dirty="0"/>
            <a:t>Cloro</a:t>
          </a:r>
        </a:p>
      </dgm:t>
    </dgm:pt>
    <dgm:pt modelId="{616C7DDC-57A2-48C5-8708-BE8CA6539B32}" type="parTrans" cxnId="{FEA82EAF-DA56-46BD-AB7B-E9FA7469164C}">
      <dgm:prSet/>
      <dgm:spPr/>
      <dgm:t>
        <a:bodyPr/>
        <a:lstStyle/>
        <a:p>
          <a:endParaRPr lang="pt-BR"/>
        </a:p>
      </dgm:t>
    </dgm:pt>
    <dgm:pt modelId="{2BEFA8B6-00FC-4254-8850-24400FF5558E}" type="sibTrans" cxnId="{FEA82EAF-DA56-46BD-AB7B-E9FA7469164C}">
      <dgm:prSet/>
      <dgm:spPr/>
      <dgm:t>
        <a:bodyPr/>
        <a:lstStyle/>
        <a:p>
          <a:endParaRPr lang="pt-BR"/>
        </a:p>
      </dgm:t>
    </dgm:pt>
    <dgm:pt modelId="{6F819AB8-23BB-4C2F-A6AB-1D302E9CAEEB}">
      <dgm:prSet phldrT="[Texto]"/>
      <dgm:spPr/>
      <dgm:t>
        <a:bodyPr/>
        <a:lstStyle/>
        <a:p>
          <a:r>
            <a:rPr lang="pt-BR" dirty="0"/>
            <a:t>pH</a:t>
          </a:r>
        </a:p>
      </dgm:t>
    </dgm:pt>
    <dgm:pt modelId="{451658BD-55DE-4E03-9DE2-A71132B958D9}" type="parTrans" cxnId="{3A30F85A-0D19-4117-B760-4DFDC668B9F4}">
      <dgm:prSet/>
      <dgm:spPr/>
      <dgm:t>
        <a:bodyPr/>
        <a:lstStyle/>
        <a:p>
          <a:endParaRPr lang="pt-BR"/>
        </a:p>
      </dgm:t>
    </dgm:pt>
    <dgm:pt modelId="{80FD21ED-9A82-4DDD-9297-29ADC8CD68C1}" type="sibTrans" cxnId="{3A30F85A-0D19-4117-B760-4DFDC668B9F4}">
      <dgm:prSet/>
      <dgm:spPr/>
      <dgm:t>
        <a:bodyPr/>
        <a:lstStyle/>
        <a:p>
          <a:endParaRPr lang="pt-BR"/>
        </a:p>
      </dgm:t>
    </dgm:pt>
    <dgm:pt modelId="{0B12A4F1-4D6E-45C2-B864-1389CA302681}" type="pres">
      <dgm:prSet presAssocID="{33B4772D-7E38-4E59-B683-BA1419E624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279C95-0C3F-4AF0-9AF7-CF15DAC1CC97}" type="pres">
      <dgm:prSet presAssocID="{47B437E0-299F-4A2E-BE57-740EB640BCEC}" presName="root1" presStyleCnt="0"/>
      <dgm:spPr/>
    </dgm:pt>
    <dgm:pt modelId="{6A8A0BD7-7F22-46A8-BFA4-AE2D6C2DEEAD}" type="pres">
      <dgm:prSet presAssocID="{47B437E0-299F-4A2E-BE57-740EB640BCEC}" presName="LevelOneTextNode" presStyleLbl="node0" presStyleIdx="0" presStyleCnt="1">
        <dgm:presLayoutVars>
          <dgm:chPref val="3"/>
        </dgm:presLayoutVars>
      </dgm:prSet>
      <dgm:spPr/>
    </dgm:pt>
    <dgm:pt modelId="{2869FC63-7C23-486C-8406-ACDE16D16C74}" type="pres">
      <dgm:prSet presAssocID="{47B437E0-299F-4A2E-BE57-740EB640BCEC}" presName="level2hierChild" presStyleCnt="0"/>
      <dgm:spPr/>
    </dgm:pt>
    <dgm:pt modelId="{EB135681-60C2-4C15-8166-85DF78994501}" type="pres">
      <dgm:prSet presAssocID="{2F567EE1-A4C9-43BE-80BA-4F2A46CB8307}" presName="conn2-1" presStyleLbl="parChTrans1D2" presStyleIdx="0" presStyleCnt="4"/>
      <dgm:spPr/>
    </dgm:pt>
    <dgm:pt modelId="{889B692F-A0EB-405D-AA35-8DA246FD398F}" type="pres">
      <dgm:prSet presAssocID="{2F567EE1-A4C9-43BE-80BA-4F2A46CB8307}" presName="connTx" presStyleLbl="parChTrans1D2" presStyleIdx="0" presStyleCnt="4"/>
      <dgm:spPr/>
    </dgm:pt>
    <dgm:pt modelId="{33E6900A-AFB2-4B56-8353-135BC2A6CD0D}" type="pres">
      <dgm:prSet presAssocID="{F28481CD-316F-4B48-920C-D67EDB078AA1}" presName="root2" presStyleCnt="0"/>
      <dgm:spPr/>
    </dgm:pt>
    <dgm:pt modelId="{2BF68D71-20B2-47BE-9F69-949A915E48B3}" type="pres">
      <dgm:prSet presAssocID="{F28481CD-316F-4B48-920C-D67EDB078AA1}" presName="LevelTwoTextNode" presStyleLbl="node2" presStyleIdx="0" presStyleCnt="4">
        <dgm:presLayoutVars>
          <dgm:chPref val="3"/>
        </dgm:presLayoutVars>
      </dgm:prSet>
      <dgm:spPr/>
    </dgm:pt>
    <dgm:pt modelId="{0D1EB613-05B3-4411-B4C4-EC13CD12838C}" type="pres">
      <dgm:prSet presAssocID="{F28481CD-316F-4B48-920C-D67EDB078AA1}" presName="level3hierChild" presStyleCnt="0"/>
      <dgm:spPr/>
    </dgm:pt>
    <dgm:pt modelId="{9851D1CB-C302-458F-9B22-03C18A4C9B30}" type="pres">
      <dgm:prSet presAssocID="{90673CE7-B413-4911-939C-C0BB4845CC0A}" presName="conn2-1" presStyleLbl="parChTrans1D2" presStyleIdx="1" presStyleCnt="4"/>
      <dgm:spPr/>
    </dgm:pt>
    <dgm:pt modelId="{F2AD5379-8F2D-4A5E-BAD3-87C2824801A4}" type="pres">
      <dgm:prSet presAssocID="{90673CE7-B413-4911-939C-C0BB4845CC0A}" presName="connTx" presStyleLbl="parChTrans1D2" presStyleIdx="1" presStyleCnt="4"/>
      <dgm:spPr/>
    </dgm:pt>
    <dgm:pt modelId="{C824F4AF-3A32-4FF4-8834-4CD529155C69}" type="pres">
      <dgm:prSet presAssocID="{ED1A1EA0-8261-4752-A1D7-9E6AC083B7F6}" presName="root2" presStyleCnt="0"/>
      <dgm:spPr/>
    </dgm:pt>
    <dgm:pt modelId="{08F91D3D-C8C8-4DC9-A490-F18D28BAB024}" type="pres">
      <dgm:prSet presAssocID="{ED1A1EA0-8261-4752-A1D7-9E6AC083B7F6}" presName="LevelTwoTextNode" presStyleLbl="node2" presStyleIdx="1" presStyleCnt="4">
        <dgm:presLayoutVars>
          <dgm:chPref val="3"/>
        </dgm:presLayoutVars>
      </dgm:prSet>
      <dgm:spPr/>
    </dgm:pt>
    <dgm:pt modelId="{7DEAEDB1-63DE-4BAC-9178-F3615EECD0AF}" type="pres">
      <dgm:prSet presAssocID="{ED1A1EA0-8261-4752-A1D7-9E6AC083B7F6}" presName="level3hierChild" presStyleCnt="0"/>
      <dgm:spPr/>
    </dgm:pt>
    <dgm:pt modelId="{1C448B18-6E11-4AF4-A8F7-237FEF8BA5F4}" type="pres">
      <dgm:prSet presAssocID="{616C7DDC-57A2-48C5-8708-BE8CA6539B32}" presName="conn2-1" presStyleLbl="parChTrans1D2" presStyleIdx="2" presStyleCnt="4"/>
      <dgm:spPr/>
    </dgm:pt>
    <dgm:pt modelId="{6EC293FA-DB4E-4897-AE2E-0470751D4178}" type="pres">
      <dgm:prSet presAssocID="{616C7DDC-57A2-48C5-8708-BE8CA6539B32}" presName="connTx" presStyleLbl="parChTrans1D2" presStyleIdx="2" presStyleCnt="4"/>
      <dgm:spPr/>
    </dgm:pt>
    <dgm:pt modelId="{9E5E059A-2689-4B44-A733-FE67C032BEB7}" type="pres">
      <dgm:prSet presAssocID="{A4E371F0-6683-4F09-A463-292AFA2B2E27}" presName="root2" presStyleCnt="0"/>
      <dgm:spPr/>
    </dgm:pt>
    <dgm:pt modelId="{CF436F3B-5F98-466D-BC74-482CE0314C51}" type="pres">
      <dgm:prSet presAssocID="{A4E371F0-6683-4F09-A463-292AFA2B2E27}" presName="LevelTwoTextNode" presStyleLbl="node2" presStyleIdx="2" presStyleCnt="4">
        <dgm:presLayoutVars>
          <dgm:chPref val="3"/>
        </dgm:presLayoutVars>
      </dgm:prSet>
      <dgm:spPr/>
    </dgm:pt>
    <dgm:pt modelId="{A3D3B20D-48C0-4454-9E27-B8D62399F166}" type="pres">
      <dgm:prSet presAssocID="{A4E371F0-6683-4F09-A463-292AFA2B2E27}" presName="level3hierChild" presStyleCnt="0"/>
      <dgm:spPr/>
    </dgm:pt>
    <dgm:pt modelId="{1122FECA-0F61-4945-B2F8-CA6F1D228007}" type="pres">
      <dgm:prSet presAssocID="{451658BD-55DE-4E03-9DE2-A71132B958D9}" presName="conn2-1" presStyleLbl="parChTrans1D2" presStyleIdx="3" presStyleCnt="4"/>
      <dgm:spPr/>
    </dgm:pt>
    <dgm:pt modelId="{5CCA73D6-9EF7-435A-A68A-580865C439CB}" type="pres">
      <dgm:prSet presAssocID="{451658BD-55DE-4E03-9DE2-A71132B958D9}" presName="connTx" presStyleLbl="parChTrans1D2" presStyleIdx="3" presStyleCnt="4"/>
      <dgm:spPr/>
    </dgm:pt>
    <dgm:pt modelId="{2D9D8EE1-397A-441A-8E5C-F7BDAD030AB1}" type="pres">
      <dgm:prSet presAssocID="{6F819AB8-23BB-4C2F-A6AB-1D302E9CAEEB}" presName="root2" presStyleCnt="0"/>
      <dgm:spPr/>
    </dgm:pt>
    <dgm:pt modelId="{918E32AD-295F-4D21-9A70-49390B703BD9}" type="pres">
      <dgm:prSet presAssocID="{6F819AB8-23BB-4C2F-A6AB-1D302E9CAEEB}" presName="LevelTwoTextNode" presStyleLbl="node2" presStyleIdx="3" presStyleCnt="4">
        <dgm:presLayoutVars>
          <dgm:chPref val="3"/>
        </dgm:presLayoutVars>
      </dgm:prSet>
      <dgm:spPr/>
    </dgm:pt>
    <dgm:pt modelId="{5C8C60E9-A3E8-420F-A309-5D07FE3ADF3F}" type="pres">
      <dgm:prSet presAssocID="{6F819AB8-23BB-4C2F-A6AB-1D302E9CAEEB}" presName="level3hierChild" presStyleCnt="0"/>
      <dgm:spPr/>
    </dgm:pt>
  </dgm:ptLst>
  <dgm:cxnLst>
    <dgm:cxn modelId="{49C3D710-8FEF-448E-9817-DA34B91550F8}" type="presOf" srcId="{2F567EE1-A4C9-43BE-80BA-4F2A46CB8307}" destId="{EB135681-60C2-4C15-8166-85DF78994501}" srcOrd="0" destOrd="0" presId="urn:microsoft.com/office/officeart/2008/layout/HorizontalMultiLevelHierarchy"/>
    <dgm:cxn modelId="{5367CE14-111D-4341-8D07-5DA282148A8E}" type="presOf" srcId="{33B4772D-7E38-4E59-B683-BA1419E62490}" destId="{0B12A4F1-4D6E-45C2-B864-1389CA302681}" srcOrd="0" destOrd="0" presId="urn:microsoft.com/office/officeart/2008/layout/HorizontalMultiLevelHierarchy"/>
    <dgm:cxn modelId="{0363421A-1A55-4529-8EB0-AB08CB2FAF6B}" type="presOf" srcId="{90673CE7-B413-4911-939C-C0BB4845CC0A}" destId="{9851D1CB-C302-458F-9B22-03C18A4C9B30}" srcOrd="0" destOrd="0" presId="urn:microsoft.com/office/officeart/2008/layout/HorizontalMultiLevelHierarchy"/>
    <dgm:cxn modelId="{AEC3DE20-4443-46BB-A7C7-723F4B63538B}" srcId="{47B437E0-299F-4A2E-BE57-740EB640BCEC}" destId="{F28481CD-316F-4B48-920C-D67EDB078AA1}" srcOrd="0" destOrd="0" parTransId="{2F567EE1-A4C9-43BE-80BA-4F2A46CB8307}" sibTransId="{3AB22058-A199-47C2-A81E-4B0859A2FCFA}"/>
    <dgm:cxn modelId="{EBEE7424-FD4A-4A0A-BD6F-02A8F7D84582}" type="presOf" srcId="{F28481CD-316F-4B48-920C-D67EDB078AA1}" destId="{2BF68D71-20B2-47BE-9F69-949A915E48B3}" srcOrd="0" destOrd="0" presId="urn:microsoft.com/office/officeart/2008/layout/HorizontalMultiLevelHierarchy"/>
    <dgm:cxn modelId="{664AE230-556A-4CF4-8642-300997F7C3F4}" srcId="{33B4772D-7E38-4E59-B683-BA1419E62490}" destId="{47B437E0-299F-4A2E-BE57-740EB640BCEC}" srcOrd="0" destOrd="0" parTransId="{CEC7C384-3D49-40E3-94E1-258505B2FFAC}" sibTransId="{8AF29F47-40BF-40CC-B681-08DAEB5EDD02}"/>
    <dgm:cxn modelId="{BA8BA038-D06E-4D66-BB5C-31D7DAC6ED8E}" type="presOf" srcId="{616C7DDC-57A2-48C5-8708-BE8CA6539B32}" destId="{6EC293FA-DB4E-4897-AE2E-0470751D4178}" srcOrd="1" destOrd="0" presId="urn:microsoft.com/office/officeart/2008/layout/HorizontalMultiLevelHierarchy"/>
    <dgm:cxn modelId="{BD3F2152-6235-435E-B404-3C8B2E8F839D}" type="presOf" srcId="{616C7DDC-57A2-48C5-8708-BE8CA6539B32}" destId="{1C448B18-6E11-4AF4-A8F7-237FEF8BA5F4}" srcOrd="0" destOrd="0" presId="urn:microsoft.com/office/officeart/2008/layout/HorizontalMultiLevelHierarchy"/>
    <dgm:cxn modelId="{3A30F85A-0D19-4117-B760-4DFDC668B9F4}" srcId="{47B437E0-299F-4A2E-BE57-740EB640BCEC}" destId="{6F819AB8-23BB-4C2F-A6AB-1D302E9CAEEB}" srcOrd="3" destOrd="0" parTransId="{451658BD-55DE-4E03-9DE2-A71132B958D9}" sibTransId="{80FD21ED-9A82-4DDD-9297-29ADC8CD68C1}"/>
    <dgm:cxn modelId="{4E72837E-B09B-42EB-B3FD-AE9623ED4563}" type="presOf" srcId="{451658BD-55DE-4E03-9DE2-A71132B958D9}" destId="{1122FECA-0F61-4945-B2F8-CA6F1D228007}" srcOrd="0" destOrd="0" presId="urn:microsoft.com/office/officeart/2008/layout/HorizontalMultiLevelHierarchy"/>
    <dgm:cxn modelId="{3C448B82-859F-4191-8D38-E7C32BD811E1}" type="presOf" srcId="{2F567EE1-A4C9-43BE-80BA-4F2A46CB8307}" destId="{889B692F-A0EB-405D-AA35-8DA246FD398F}" srcOrd="1" destOrd="0" presId="urn:microsoft.com/office/officeart/2008/layout/HorizontalMultiLevelHierarchy"/>
    <dgm:cxn modelId="{7A041FA5-FCCB-4981-B5D7-3526976B6A60}" type="presOf" srcId="{451658BD-55DE-4E03-9DE2-A71132B958D9}" destId="{5CCA73D6-9EF7-435A-A68A-580865C439CB}" srcOrd="1" destOrd="0" presId="urn:microsoft.com/office/officeart/2008/layout/HorizontalMultiLevelHierarchy"/>
    <dgm:cxn modelId="{FEA82EAF-DA56-46BD-AB7B-E9FA7469164C}" srcId="{47B437E0-299F-4A2E-BE57-740EB640BCEC}" destId="{A4E371F0-6683-4F09-A463-292AFA2B2E27}" srcOrd="2" destOrd="0" parTransId="{616C7DDC-57A2-48C5-8708-BE8CA6539B32}" sibTransId="{2BEFA8B6-00FC-4254-8850-24400FF5558E}"/>
    <dgm:cxn modelId="{F5AB7FB3-2CAE-4827-857F-2DFDA14AF58F}" type="presOf" srcId="{A4E371F0-6683-4F09-A463-292AFA2B2E27}" destId="{CF436F3B-5F98-466D-BC74-482CE0314C51}" srcOrd="0" destOrd="0" presId="urn:microsoft.com/office/officeart/2008/layout/HorizontalMultiLevelHierarchy"/>
    <dgm:cxn modelId="{0DAF3BC1-85A9-406A-866F-F747BED62A1D}" type="presOf" srcId="{6F819AB8-23BB-4C2F-A6AB-1D302E9CAEEB}" destId="{918E32AD-295F-4D21-9A70-49390B703BD9}" srcOrd="0" destOrd="0" presId="urn:microsoft.com/office/officeart/2008/layout/HorizontalMultiLevelHierarchy"/>
    <dgm:cxn modelId="{0DFBA7C4-E1E0-48B0-871E-972E6E075255}" type="presOf" srcId="{90673CE7-B413-4911-939C-C0BB4845CC0A}" destId="{F2AD5379-8F2D-4A5E-BAD3-87C2824801A4}" srcOrd="1" destOrd="0" presId="urn:microsoft.com/office/officeart/2008/layout/HorizontalMultiLevelHierarchy"/>
    <dgm:cxn modelId="{5EEBDEE9-CB24-4A1C-BF4C-1BAE9B3D4453}" type="presOf" srcId="{ED1A1EA0-8261-4752-A1D7-9E6AC083B7F6}" destId="{08F91D3D-C8C8-4DC9-A490-F18D28BAB024}" srcOrd="0" destOrd="0" presId="urn:microsoft.com/office/officeart/2008/layout/HorizontalMultiLevelHierarchy"/>
    <dgm:cxn modelId="{6DDEF8FB-A061-450F-BA31-364A315726D9}" srcId="{47B437E0-299F-4A2E-BE57-740EB640BCEC}" destId="{ED1A1EA0-8261-4752-A1D7-9E6AC083B7F6}" srcOrd="1" destOrd="0" parTransId="{90673CE7-B413-4911-939C-C0BB4845CC0A}" sibTransId="{C1DECD50-783F-492C-9F26-F40EFE484E3E}"/>
    <dgm:cxn modelId="{40482BFC-4261-49AA-B7F2-A2E2A0DA3F13}" type="presOf" srcId="{47B437E0-299F-4A2E-BE57-740EB640BCEC}" destId="{6A8A0BD7-7F22-46A8-BFA4-AE2D6C2DEEAD}" srcOrd="0" destOrd="0" presId="urn:microsoft.com/office/officeart/2008/layout/HorizontalMultiLevelHierarchy"/>
    <dgm:cxn modelId="{93AE6550-615E-45A2-84FD-793B76E92EAE}" type="presParOf" srcId="{0B12A4F1-4D6E-45C2-B864-1389CA302681}" destId="{66279C95-0C3F-4AF0-9AF7-CF15DAC1CC97}" srcOrd="0" destOrd="0" presId="urn:microsoft.com/office/officeart/2008/layout/HorizontalMultiLevelHierarchy"/>
    <dgm:cxn modelId="{B428EA47-FAA9-4D6B-A9C1-49F336FB8322}" type="presParOf" srcId="{66279C95-0C3F-4AF0-9AF7-CF15DAC1CC97}" destId="{6A8A0BD7-7F22-46A8-BFA4-AE2D6C2DEEAD}" srcOrd="0" destOrd="0" presId="urn:microsoft.com/office/officeart/2008/layout/HorizontalMultiLevelHierarchy"/>
    <dgm:cxn modelId="{FCD930A3-6C40-45DC-82FA-3E32C78630C1}" type="presParOf" srcId="{66279C95-0C3F-4AF0-9AF7-CF15DAC1CC97}" destId="{2869FC63-7C23-486C-8406-ACDE16D16C74}" srcOrd="1" destOrd="0" presId="urn:microsoft.com/office/officeart/2008/layout/HorizontalMultiLevelHierarchy"/>
    <dgm:cxn modelId="{3D5057E2-1855-484D-AF10-261865950D02}" type="presParOf" srcId="{2869FC63-7C23-486C-8406-ACDE16D16C74}" destId="{EB135681-60C2-4C15-8166-85DF78994501}" srcOrd="0" destOrd="0" presId="urn:microsoft.com/office/officeart/2008/layout/HorizontalMultiLevelHierarchy"/>
    <dgm:cxn modelId="{87900D5A-0CB4-45D0-A297-2BEFD35D75EE}" type="presParOf" srcId="{EB135681-60C2-4C15-8166-85DF78994501}" destId="{889B692F-A0EB-405D-AA35-8DA246FD398F}" srcOrd="0" destOrd="0" presId="urn:microsoft.com/office/officeart/2008/layout/HorizontalMultiLevelHierarchy"/>
    <dgm:cxn modelId="{D99638FB-76E1-405E-A8F3-529B7EF41F08}" type="presParOf" srcId="{2869FC63-7C23-486C-8406-ACDE16D16C74}" destId="{33E6900A-AFB2-4B56-8353-135BC2A6CD0D}" srcOrd="1" destOrd="0" presId="urn:microsoft.com/office/officeart/2008/layout/HorizontalMultiLevelHierarchy"/>
    <dgm:cxn modelId="{BE5CD6EA-2CD3-4216-AE55-B3C82FD5C394}" type="presParOf" srcId="{33E6900A-AFB2-4B56-8353-135BC2A6CD0D}" destId="{2BF68D71-20B2-47BE-9F69-949A915E48B3}" srcOrd="0" destOrd="0" presId="urn:microsoft.com/office/officeart/2008/layout/HorizontalMultiLevelHierarchy"/>
    <dgm:cxn modelId="{5D70EAFA-4E51-4195-A878-EA38AA8DB464}" type="presParOf" srcId="{33E6900A-AFB2-4B56-8353-135BC2A6CD0D}" destId="{0D1EB613-05B3-4411-B4C4-EC13CD12838C}" srcOrd="1" destOrd="0" presId="urn:microsoft.com/office/officeart/2008/layout/HorizontalMultiLevelHierarchy"/>
    <dgm:cxn modelId="{0BB295D3-8096-429A-998F-101FD095E03A}" type="presParOf" srcId="{2869FC63-7C23-486C-8406-ACDE16D16C74}" destId="{9851D1CB-C302-458F-9B22-03C18A4C9B30}" srcOrd="2" destOrd="0" presId="urn:microsoft.com/office/officeart/2008/layout/HorizontalMultiLevelHierarchy"/>
    <dgm:cxn modelId="{512EF9CE-0DE1-46D6-95E8-1CB33433D840}" type="presParOf" srcId="{9851D1CB-C302-458F-9B22-03C18A4C9B30}" destId="{F2AD5379-8F2D-4A5E-BAD3-87C2824801A4}" srcOrd="0" destOrd="0" presId="urn:microsoft.com/office/officeart/2008/layout/HorizontalMultiLevelHierarchy"/>
    <dgm:cxn modelId="{33E3F19C-A44E-4F00-A9F2-0C25B699FCA4}" type="presParOf" srcId="{2869FC63-7C23-486C-8406-ACDE16D16C74}" destId="{C824F4AF-3A32-4FF4-8834-4CD529155C69}" srcOrd="3" destOrd="0" presId="urn:microsoft.com/office/officeart/2008/layout/HorizontalMultiLevelHierarchy"/>
    <dgm:cxn modelId="{D7ACC951-28A9-4CDB-BC9B-5923D5D71FB3}" type="presParOf" srcId="{C824F4AF-3A32-4FF4-8834-4CD529155C69}" destId="{08F91D3D-C8C8-4DC9-A490-F18D28BAB024}" srcOrd="0" destOrd="0" presId="urn:microsoft.com/office/officeart/2008/layout/HorizontalMultiLevelHierarchy"/>
    <dgm:cxn modelId="{C2B18243-E5CF-45F9-B49C-2AAA5F4F8214}" type="presParOf" srcId="{C824F4AF-3A32-4FF4-8834-4CD529155C69}" destId="{7DEAEDB1-63DE-4BAC-9178-F3615EECD0AF}" srcOrd="1" destOrd="0" presId="urn:microsoft.com/office/officeart/2008/layout/HorizontalMultiLevelHierarchy"/>
    <dgm:cxn modelId="{35BEA715-9AB2-443A-8EBD-45DC4230A2C2}" type="presParOf" srcId="{2869FC63-7C23-486C-8406-ACDE16D16C74}" destId="{1C448B18-6E11-4AF4-A8F7-237FEF8BA5F4}" srcOrd="4" destOrd="0" presId="urn:microsoft.com/office/officeart/2008/layout/HorizontalMultiLevelHierarchy"/>
    <dgm:cxn modelId="{19FC6D8E-A5BB-4D4A-BC8E-F5D847CCD10E}" type="presParOf" srcId="{1C448B18-6E11-4AF4-A8F7-237FEF8BA5F4}" destId="{6EC293FA-DB4E-4897-AE2E-0470751D4178}" srcOrd="0" destOrd="0" presId="urn:microsoft.com/office/officeart/2008/layout/HorizontalMultiLevelHierarchy"/>
    <dgm:cxn modelId="{CB6B1982-DEE9-4404-8F87-70FD0513F685}" type="presParOf" srcId="{2869FC63-7C23-486C-8406-ACDE16D16C74}" destId="{9E5E059A-2689-4B44-A733-FE67C032BEB7}" srcOrd="5" destOrd="0" presId="urn:microsoft.com/office/officeart/2008/layout/HorizontalMultiLevelHierarchy"/>
    <dgm:cxn modelId="{FF1FF45E-CAF7-4C98-91B6-952636B6ACAF}" type="presParOf" srcId="{9E5E059A-2689-4B44-A733-FE67C032BEB7}" destId="{CF436F3B-5F98-466D-BC74-482CE0314C51}" srcOrd="0" destOrd="0" presId="urn:microsoft.com/office/officeart/2008/layout/HorizontalMultiLevelHierarchy"/>
    <dgm:cxn modelId="{B641FC14-6C91-4A65-B9BA-22A174972CBA}" type="presParOf" srcId="{9E5E059A-2689-4B44-A733-FE67C032BEB7}" destId="{A3D3B20D-48C0-4454-9E27-B8D62399F166}" srcOrd="1" destOrd="0" presId="urn:microsoft.com/office/officeart/2008/layout/HorizontalMultiLevelHierarchy"/>
    <dgm:cxn modelId="{2C1A60EF-6B5F-4B1B-8A19-963205CAFE70}" type="presParOf" srcId="{2869FC63-7C23-486C-8406-ACDE16D16C74}" destId="{1122FECA-0F61-4945-B2F8-CA6F1D228007}" srcOrd="6" destOrd="0" presId="urn:microsoft.com/office/officeart/2008/layout/HorizontalMultiLevelHierarchy"/>
    <dgm:cxn modelId="{5930FE29-D6DF-4C6F-88AE-4268FC6BAF0D}" type="presParOf" srcId="{1122FECA-0F61-4945-B2F8-CA6F1D228007}" destId="{5CCA73D6-9EF7-435A-A68A-580865C439CB}" srcOrd="0" destOrd="0" presId="urn:microsoft.com/office/officeart/2008/layout/HorizontalMultiLevelHierarchy"/>
    <dgm:cxn modelId="{07335B0C-CDA7-4FFA-9FC4-307DB97ECF66}" type="presParOf" srcId="{2869FC63-7C23-486C-8406-ACDE16D16C74}" destId="{2D9D8EE1-397A-441A-8E5C-F7BDAD030AB1}" srcOrd="7" destOrd="0" presId="urn:microsoft.com/office/officeart/2008/layout/HorizontalMultiLevelHierarchy"/>
    <dgm:cxn modelId="{3FFA0749-01A3-41A6-80A7-664DF5FCA85A}" type="presParOf" srcId="{2D9D8EE1-397A-441A-8E5C-F7BDAD030AB1}" destId="{918E32AD-295F-4D21-9A70-49390B703BD9}" srcOrd="0" destOrd="0" presId="urn:microsoft.com/office/officeart/2008/layout/HorizontalMultiLevelHierarchy"/>
    <dgm:cxn modelId="{AE4C3140-45AA-439C-9D5B-6205442BBC99}" type="presParOf" srcId="{2D9D8EE1-397A-441A-8E5C-F7BDAD030AB1}" destId="{5C8C60E9-A3E8-420F-A309-5D07FE3ADF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7919CB9-3513-4685-AFAF-9E661B9E28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8D0912-8C2B-484E-8C2E-50B5A050A4EA}">
      <dgm:prSet phldrT="[Texto]"/>
      <dgm:spPr/>
      <dgm:t>
        <a:bodyPr/>
        <a:lstStyle/>
        <a:p>
          <a:r>
            <a:rPr lang="pt-BR" dirty="0"/>
            <a:t>Verificar necessidade de ajustar dosagem</a:t>
          </a:r>
        </a:p>
      </dgm:t>
    </dgm:pt>
    <dgm:pt modelId="{8D8145AD-91B6-4955-BD33-074DABF8116F}" type="parTrans" cxnId="{B8B5D53A-1979-4E23-9888-9AFBC01EF22D}">
      <dgm:prSet/>
      <dgm:spPr/>
      <dgm:t>
        <a:bodyPr/>
        <a:lstStyle/>
        <a:p>
          <a:endParaRPr lang="pt-BR"/>
        </a:p>
      </dgm:t>
    </dgm:pt>
    <dgm:pt modelId="{B88687A2-E899-4502-8D6D-AC7EDA4D96CF}" type="sibTrans" cxnId="{B8B5D53A-1979-4E23-9888-9AFBC01EF22D}">
      <dgm:prSet/>
      <dgm:spPr/>
      <dgm:t>
        <a:bodyPr/>
        <a:lstStyle/>
        <a:p>
          <a:endParaRPr lang="pt-BR"/>
        </a:p>
      </dgm:t>
    </dgm:pt>
    <dgm:pt modelId="{564BD4D9-1989-47CF-8ADA-9A78D7118168}">
      <dgm:prSet phldrT="[Texto]"/>
      <dgm:spPr/>
      <dgm:t>
        <a:bodyPr/>
        <a:lstStyle/>
        <a:p>
          <a:r>
            <a:rPr lang="pt-BR" dirty="0"/>
            <a:t>Coagulante</a:t>
          </a:r>
        </a:p>
      </dgm:t>
    </dgm:pt>
    <dgm:pt modelId="{ACCBE608-CDF1-406F-A781-9AD744E2CD9A}" type="parTrans" cxnId="{0F7EE43C-EF66-49AF-8BD7-9B7CD188EEFD}">
      <dgm:prSet/>
      <dgm:spPr/>
      <dgm:t>
        <a:bodyPr/>
        <a:lstStyle/>
        <a:p>
          <a:endParaRPr lang="pt-BR"/>
        </a:p>
      </dgm:t>
    </dgm:pt>
    <dgm:pt modelId="{B789CB74-8F83-4992-B596-A7ADAA7F5A20}" type="sibTrans" cxnId="{0F7EE43C-EF66-49AF-8BD7-9B7CD188EEFD}">
      <dgm:prSet/>
      <dgm:spPr/>
      <dgm:t>
        <a:bodyPr/>
        <a:lstStyle/>
        <a:p>
          <a:endParaRPr lang="pt-BR"/>
        </a:p>
      </dgm:t>
    </dgm:pt>
    <dgm:pt modelId="{9B678116-CFD1-42DE-B9EE-6D3F25679D34}">
      <dgm:prSet/>
      <dgm:spPr/>
      <dgm:t>
        <a:bodyPr/>
        <a:lstStyle/>
        <a:p>
          <a:r>
            <a:rPr lang="pt-BR" dirty="0"/>
            <a:t>Cloro</a:t>
          </a:r>
        </a:p>
      </dgm:t>
    </dgm:pt>
    <dgm:pt modelId="{5098DCB6-B9D9-435E-B9C4-BCA0CD798ADE}" type="sibTrans" cxnId="{45FD217B-6514-4E71-A875-0F829A4310A7}">
      <dgm:prSet/>
      <dgm:spPr/>
      <dgm:t>
        <a:bodyPr/>
        <a:lstStyle/>
        <a:p>
          <a:endParaRPr lang="pt-BR"/>
        </a:p>
      </dgm:t>
    </dgm:pt>
    <dgm:pt modelId="{51E80788-DC2C-4CB6-8551-6A3A2B0FBE7F}" type="parTrans" cxnId="{45FD217B-6514-4E71-A875-0F829A4310A7}">
      <dgm:prSet/>
      <dgm:spPr/>
      <dgm:t>
        <a:bodyPr/>
        <a:lstStyle/>
        <a:p>
          <a:endParaRPr lang="pt-BR"/>
        </a:p>
      </dgm:t>
    </dgm:pt>
    <dgm:pt modelId="{0314579D-D301-4170-89A4-B4E0C15346D8}" type="pres">
      <dgm:prSet presAssocID="{B7919CB9-3513-4685-AFAF-9E661B9E28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7CFD1D-B770-4D24-ACFA-E059A52C589F}" type="pres">
      <dgm:prSet presAssocID="{A08D0912-8C2B-484E-8C2E-50B5A050A4EA}" presName="hierRoot1" presStyleCnt="0">
        <dgm:presLayoutVars>
          <dgm:hierBranch val="init"/>
        </dgm:presLayoutVars>
      </dgm:prSet>
      <dgm:spPr/>
    </dgm:pt>
    <dgm:pt modelId="{1D68DDF6-C1B9-4424-AFD1-E3D671B18F96}" type="pres">
      <dgm:prSet presAssocID="{A08D0912-8C2B-484E-8C2E-50B5A050A4EA}" presName="rootComposite1" presStyleCnt="0"/>
      <dgm:spPr/>
    </dgm:pt>
    <dgm:pt modelId="{BADF5906-75D0-4024-8A62-7436BBD20AA5}" type="pres">
      <dgm:prSet presAssocID="{A08D0912-8C2B-484E-8C2E-50B5A050A4EA}" presName="rootText1" presStyleLbl="node0" presStyleIdx="0" presStyleCnt="1" custScaleX="219370" custScaleY="99949">
        <dgm:presLayoutVars>
          <dgm:chPref val="3"/>
        </dgm:presLayoutVars>
      </dgm:prSet>
      <dgm:spPr/>
    </dgm:pt>
    <dgm:pt modelId="{000F162E-8308-4916-A03C-D4D02E8AD6DE}" type="pres">
      <dgm:prSet presAssocID="{A08D0912-8C2B-484E-8C2E-50B5A050A4EA}" presName="rootConnector1" presStyleLbl="node1" presStyleIdx="0" presStyleCnt="0"/>
      <dgm:spPr/>
    </dgm:pt>
    <dgm:pt modelId="{3C7943EB-15C6-4439-BB53-F8B4BF8A77B8}" type="pres">
      <dgm:prSet presAssocID="{A08D0912-8C2B-484E-8C2E-50B5A050A4EA}" presName="hierChild2" presStyleCnt="0"/>
      <dgm:spPr/>
    </dgm:pt>
    <dgm:pt modelId="{1569033F-F6C6-4FE5-A580-F1B0625F8AA6}" type="pres">
      <dgm:prSet presAssocID="{ACCBE608-CDF1-406F-A781-9AD744E2CD9A}" presName="Name37" presStyleLbl="parChTrans1D2" presStyleIdx="0" presStyleCnt="2"/>
      <dgm:spPr/>
    </dgm:pt>
    <dgm:pt modelId="{CB9682DB-96DF-48FD-BCC7-00BFAD11D840}" type="pres">
      <dgm:prSet presAssocID="{564BD4D9-1989-47CF-8ADA-9A78D7118168}" presName="hierRoot2" presStyleCnt="0">
        <dgm:presLayoutVars>
          <dgm:hierBranch val="init"/>
        </dgm:presLayoutVars>
      </dgm:prSet>
      <dgm:spPr/>
    </dgm:pt>
    <dgm:pt modelId="{8E2D9A60-2CAB-4043-B403-F0EF41D4188C}" type="pres">
      <dgm:prSet presAssocID="{564BD4D9-1989-47CF-8ADA-9A78D7118168}" presName="rootComposite" presStyleCnt="0"/>
      <dgm:spPr/>
    </dgm:pt>
    <dgm:pt modelId="{086CD701-975F-4AF9-AEA9-E67347A96853}" type="pres">
      <dgm:prSet presAssocID="{564BD4D9-1989-47CF-8ADA-9A78D7118168}" presName="rootText" presStyleLbl="node2" presStyleIdx="0" presStyleCnt="2" custLinFactNeighborX="-785">
        <dgm:presLayoutVars>
          <dgm:chPref val="3"/>
        </dgm:presLayoutVars>
      </dgm:prSet>
      <dgm:spPr/>
    </dgm:pt>
    <dgm:pt modelId="{FAA105C5-4214-4E33-832C-B126506B69B7}" type="pres">
      <dgm:prSet presAssocID="{564BD4D9-1989-47CF-8ADA-9A78D7118168}" presName="rootConnector" presStyleLbl="node2" presStyleIdx="0" presStyleCnt="2"/>
      <dgm:spPr/>
    </dgm:pt>
    <dgm:pt modelId="{6BA2C94B-9805-4F7F-9F66-CCF7130BF9F9}" type="pres">
      <dgm:prSet presAssocID="{564BD4D9-1989-47CF-8ADA-9A78D7118168}" presName="hierChild4" presStyleCnt="0"/>
      <dgm:spPr/>
    </dgm:pt>
    <dgm:pt modelId="{A23551C4-129A-49A1-9EC1-C53494F8B40B}" type="pres">
      <dgm:prSet presAssocID="{564BD4D9-1989-47CF-8ADA-9A78D7118168}" presName="hierChild5" presStyleCnt="0"/>
      <dgm:spPr/>
    </dgm:pt>
    <dgm:pt modelId="{DC866D21-466F-4F73-BBB3-48AF27464671}" type="pres">
      <dgm:prSet presAssocID="{51E80788-DC2C-4CB6-8551-6A3A2B0FBE7F}" presName="Name37" presStyleLbl="parChTrans1D2" presStyleIdx="1" presStyleCnt="2"/>
      <dgm:spPr/>
    </dgm:pt>
    <dgm:pt modelId="{AD19B244-3CD7-4146-9240-BA09694018E8}" type="pres">
      <dgm:prSet presAssocID="{9B678116-CFD1-42DE-B9EE-6D3F25679D34}" presName="hierRoot2" presStyleCnt="0">
        <dgm:presLayoutVars>
          <dgm:hierBranch val="init"/>
        </dgm:presLayoutVars>
      </dgm:prSet>
      <dgm:spPr/>
    </dgm:pt>
    <dgm:pt modelId="{3C77036F-80F5-4B17-8E7C-273249E7C8B6}" type="pres">
      <dgm:prSet presAssocID="{9B678116-CFD1-42DE-B9EE-6D3F25679D34}" presName="rootComposite" presStyleCnt="0"/>
      <dgm:spPr/>
    </dgm:pt>
    <dgm:pt modelId="{EBDD6807-F383-4255-A30D-7B8E56174731}" type="pres">
      <dgm:prSet presAssocID="{9B678116-CFD1-42DE-B9EE-6D3F25679D34}" presName="rootText" presStyleLbl="node2" presStyleIdx="1" presStyleCnt="2">
        <dgm:presLayoutVars>
          <dgm:chPref val="3"/>
        </dgm:presLayoutVars>
      </dgm:prSet>
      <dgm:spPr/>
    </dgm:pt>
    <dgm:pt modelId="{D73483A2-3C18-4EA9-8A7D-87B88B9F2078}" type="pres">
      <dgm:prSet presAssocID="{9B678116-CFD1-42DE-B9EE-6D3F25679D34}" presName="rootConnector" presStyleLbl="node2" presStyleIdx="1" presStyleCnt="2"/>
      <dgm:spPr/>
    </dgm:pt>
    <dgm:pt modelId="{8B66C56F-DD43-4010-A0A2-6B2D05F4433D}" type="pres">
      <dgm:prSet presAssocID="{9B678116-CFD1-42DE-B9EE-6D3F25679D34}" presName="hierChild4" presStyleCnt="0"/>
      <dgm:spPr/>
    </dgm:pt>
    <dgm:pt modelId="{9FE1E707-0E78-4010-BB2B-7E1AA90DFEE3}" type="pres">
      <dgm:prSet presAssocID="{9B678116-CFD1-42DE-B9EE-6D3F25679D34}" presName="hierChild5" presStyleCnt="0"/>
      <dgm:spPr/>
    </dgm:pt>
    <dgm:pt modelId="{6ED1BCEA-5AB2-4836-8DDC-74EBFE90919C}" type="pres">
      <dgm:prSet presAssocID="{A08D0912-8C2B-484E-8C2E-50B5A050A4EA}" presName="hierChild3" presStyleCnt="0"/>
      <dgm:spPr/>
    </dgm:pt>
  </dgm:ptLst>
  <dgm:cxnLst>
    <dgm:cxn modelId="{3E4C8406-AB48-4C9C-AA54-6785A8000896}" type="presOf" srcId="{B7919CB9-3513-4685-AFAF-9E661B9E28D4}" destId="{0314579D-D301-4170-89A4-B4E0C15346D8}" srcOrd="0" destOrd="0" presId="urn:microsoft.com/office/officeart/2005/8/layout/orgChart1"/>
    <dgm:cxn modelId="{B8B5D53A-1979-4E23-9888-9AFBC01EF22D}" srcId="{B7919CB9-3513-4685-AFAF-9E661B9E28D4}" destId="{A08D0912-8C2B-484E-8C2E-50B5A050A4EA}" srcOrd="0" destOrd="0" parTransId="{8D8145AD-91B6-4955-BD33-074DABF8116F}" sibTransId="{B88687A2-E899-4502-8D6D-AC7EDA4D96CF}"/>
    <dgm:cxn modelId="{0F7EE43C-EF66-49AF-8BD7-9B7CD188EEFD}" srcId="{A08D0912-8C2B-484E-8C2E-50B5A050A4EA}" destId="{564BD4D9-1989-47CF-8ADA-9A78D7118168}" srcOrd="0" destOrd="0" parTransId="{ACCBE608-CDF1-406F-A781-9AD744E2CD9A}" sibTransId="{B789CB74-8F83-4992-B596-A7ADAA7F5A20}"/>
    <dgm:cxn modelId="{BDE4E565-8E71-4FB0-8925-44A01D4F26E9}" type="presOf" srcId="{9B678116-CFD1-42DE-B9EE-6D3F25679D34}" destId="{EBDD6807-F383-4255-A30D-7B8E56174731}" srcOrd="0" destOrd="0" presId="urn:microsoft.com/office/officeart/2005/8/layout/orgChart1"/>
    <dgm:cxn modelId="{98923647-2378-46E5-B6A1-12183D294B5B}" type="presOf" srcId="{ACCBE608-CDF1-406F-A781-9AD744E2CD9A}" destId="{1569033F-F6C6-4FE5-A580-F1B0625F8AA6}" srcOrd="0" destOrd="0" presId="urn:microsoft.com/office/officeart/2005/8/layout/orgChart1"/>
    <dgm:cxn modelId="{A0884167-2138-4E3B-A97C-C69D8317CD4D}" type="presOf" srcId="{A08D0912-8C2B-484E-8C2E-50B5A050A4EA}" destId="{BADF5906-75D0-4024-8A62-7436BBD20AA5}" srcOrd="0" destOrd="0" presId="urn:microsoft.com/office/officeart/2005/8/layout/orgChart1"/>
    <dgm:cxn modelId="{C6DA0D4C-137D-4D89-BBAC-08CB84D706DD}" type="presOf" srcId="{9B678116-CFD1-42DE-B9EE-6D3F25679D34}" destId="{D73483A2-3C18-4EA9-8A7D-87B88B9F2078}" srcOrd="1" destOrd="0" presId="urn:microsoft.com/office/officeart/2005/8/layout/orgChart1"/>
    <dgm:cxn modelId="{45FD217B-6514-4E71-A875-0F829A4310A7}" srcId="{A08D0912-8C2B-484E-8C2E-50B5A050A4EA}" destId="{9B678116-CFD1-42DE-B9EE-6D3F25679D34}" srcOrd="1" destOrd="0" parTransId="{51E80788-DC2C-4CB6-8551-6A3A2B0FBE7F}" sibTransId="{5098DCB6-B9D9-435E-B9C4-BCA0CD798ADE}"/>
    <dgm:cxn modelId="{79AF1D84-9760-4EAA-B57D-88642B9EEBEF}" type="presOf" srcId="{564BD4D9-1989-47CF-8ADA-9A78D7118168}" destId="{FAA105C5-4214-4E33-832C-B126506B69B7}" srcOrd="1" destOrd="0" presId="urn:microsoft.com/office/officeart/2005/8/layout/orgChart1"/>
    <dgm:cxn modelId="{673874A4-C921-4AF5-ADEF-7655AD70D270}" type="presOf" srcId="{564BD4D9-1989-47CF-8ADA-9A78D7118168}" destId="{086CD701-975F-4AF9-AEA9-E67347A96853}" srcOrd="0" destOrd="0" presId="urn:microsoft.com/office/officeart/2005/8/layout/orgChart1"/>
    <dgm:cxn modelId="{2F1E06BC-E723-42AA-84C5-02B36A12A7CD}" type="presOf" srcId="{A08D0912-8C2B-484E-8C2E-50B5A050A4EA}" destId="{000F162E-8308-4916-A03C-D4D02E8AD6DE}" srcOrd="1" destOrd="0" presId="urn:microsoft.com/office/officeart/2005/8/layout/orgChart1"/>
    <dgm:cxn modelId="{97F4D4CD-9011-4E45-A675-422E9E79914F}" type="presOf" srcId="{51E80788-DC2C-4CB6-8551-6A3A2B0FBE7F}" destId="{DC866D21-466F-4F73-BBB3-48AF27464671}" srcOrd="0" destOrd="0" presId="urn:microsoft.com/office/officeart/2005/8/layout/orgChart1"/>
    <dgm:cxn modelId="{6D72EEBE-2E5C-4485-81DA-6C45735B4549}" type="presParOf" srcId="{0314579D-D301-4170-89A4-B4E0C15346D8}" destId="{407CFD1D-B770-4D24-ACFA-E059A52C589F}" srcOrd="0" destOrd="0" presId="urn:microsoft.com/office/officeart/2005/8/layout/orgChart1"/>
    <dgm:cxn modelId="{7AFB138F-30A9-46B5-91F7-FDD263404581}" type="presParOf" srcId="{407CFD1D-B770-4D24-ACFA-E059A52C589F}" destId="{1D68DDF6-C1B9-4424-AFD1-E3D671B18F96}" srcOrd="0" destOrd="0" presId="urn:microsoft.com/office/officeart/2005/8/layout/orgChart1"/>
    <dgm:cxn modelId="{8703E51F-4A2E-4F27-BD7C-061B35D3CA19}" type="presParOf" srcId="{1D68DDF6-C1B9-4424-AFD1-E3D671B18F96}" destId="{BADF5906-75D0-4024-8A62-7436BBD20AA5}" srcOrd="0" destOrd="0" presId="urn:microsoft.com/office/officeart/2005/8/layout/orgChart1"/>
    <dgm:cxn modelId="{04BAF1A3-A2DC-4D9D-B27A-6EA7DB5E9A01}" type="presParOf" srcId="{1D68DDF6-C1B9-4424-AFD1-E3D671B18F96}" destId="{000F162E-8308-4916-A03C-D4D02E8AD6DE}" srcOrd="1" destOrd="0" presId="urn:microsoft.com/office/officeart/2005/8/layout/orgChart1"/>
    <dgm:cxn modelId="{E755DFC5-DD8E-4B9D-8928-F91BC5950893}" type="presParOf" srcId="{407CFD1D-B770-4D24-ACFA-E059A52C589F}" destId="{3C7943EB-15C6-4439-BB53-F8B4BF8A77B8}" srcOrd="1" destOrd="0" presId="urn:microsoft.com/office/officeart/2005/8/layout/orgChart1"/>
    <dgm:cxn modelId="{BA9B978F-E8A9-41FD-B4BE-21759CA075B7}" type="presParOf" srcId="{3C7943EB-15C6-4439-BB53-F8B4BF8A77B8}" destId="{1569033F-F6C6-4FE5-A580-F1B0625F8AA6}" srcOrd="0" destOrd="0" presId="urn:microsoft.com/office/officeart/2005/8/layout/orgChart1"/>
    <dgm:cxn modelId="{A44DC23F-A69F-4061-B17D-D33321CB5C55}" type="presParOf" srcId="{3C7943EB-15C6-4439-BB53-F8B4BF8A77B8}" destId="{CB9682DB-96DF-48FD-BCC7-00BFAD11D840}" srcOrd="1" destOrd="0" presId="urn:microsoft.com/office/officeart/2005/8/layout/orgChart1"/>
    <dgm:cxn modelId="{E26A1AC1-9D4C-4586-964F-00E072FCBC17}" type="presParOf" srcId="{CB9682DB-96DF-48FD-BCC7-00BFAD11D840}" destId="{8E2D9A60-2CAB-4043-B403-F0EF41D4188C}" srcOrd="0" destOrd="0" presId="urn:microsoft.com/office/officeart/2005/8/layout/orgChart1"/>
    <dgm:cxn modelId="{6042BE18-422D-46C1-9C73-8C55D711A0CB}" type="presParOf" srcId="{8E2D9A60-2CAB-4043-B403-F0EF41D4188C}" destId="{086CD701-975F-4AF9-AEA9-E67347A96853}" srcOrd="0" destOrd="0" presId="urn:microsoft.com/office/officeart/2005/8/layout/orgChart1"/>
    <dgm:cxn modelId="{E897A858-3288-4F4E-9E54-41C1F9D1EF8F}" type="presParOf" srcId="{8E2D9A60-2CAB-4043-B403-F0EF41D4188C}" destId="{FAA105C5-4214-4E33-832C-B126506B69B7}" srcOrd="1" destOrd="0" presId="urn:microsoft.com/office/officeart/2005/8/layout/orgChart1"/>
    <dgm:cxn modelId="{DE9DB5ED-02B5-499B-BB96-D9B063F0104B}" type="presParOf" srcId="{CB9682DB-96DF-48FD-BCC7-00BFAD11D840}" destId="{6BA2C94B-9805-4F7F-9F66-CCF7130BF9F9}" srcOrd="1" destOrd="0" presId="urn:microsoft.com/office/officeart/2005/8/layout/orgChart1"/>
    <dgm:cxn modelId="{14C4A2EE-491E-4241-94C2-9F7A3CE11E3D}" type="presParOf" srcId="{CB9682DB-96DF-48FD-BCC7-00BFAD11D840}" destId="{A23551C4-129A-49A1-9EC1-C53494F8B40B}" srcOrd="2" destOrd="0" presId="urn:microsoft.com/office/officeart/2005/8/layout/orgChart1"/>
    <dgm:cxn modelId="{D4D3D8CE-7422-479B-8A69-60C57C060411}" type="presParOf" srcId="{3C7943EB-15C6-4439-BB53-F8B4BF8A77B8}" destId="{DC866D21-466F-4F73-BBB3-48AF27464671}" srcOrd="2" destOrd="0" presId="urn:microsoft.com/office/officeart/2005/8/layout/orgChart1"/>
    <dgm:cxn modelId="{91B983CA-A253-4E39-A940-F12CE6271BB5}" type="presParOf" srcId="{3C7943EB-15C6-4439-BB53-F8B4BF8A77B8}" destId="{AD19B244-3CD7-4146-9240-BA09694018E8}" srcOrd="3" destOrd="0" presId="urn:microsoft.com/office/officeart/2005/8/layout/orgChart1"/>
    <dgm:cxn modelId="{E100D137-A8C3-44F6-A03F-77D678AD1CFC}" type="presParOf" srcId="{AD19B244-3CD7-4146-9240-BA09694018E8}" destId="{3C77036F-80F5-4B17-8E7C-273249E7C8B6}" srcOrd="0" destOrd="0" presId="urn:microsoft.com/office/officeart/2005/8/layout/orgChart1"/>
    <dgm:cxn modelId="{45564F19-F568-44F1-B5EF-26FDBA7A5F09}" type="presParOf" srcId="{3C77036F-80F5-4B17-8E7C-273249E7C8B6}" destId="{EBDD6807-F383-4255-A30D-7B8E56174731}" srcOrd="0" destOrd="0" presId="urn:microsoft.com/office/officeart/2005/8/layout/orgChart1"/>
    <dgm:cxn modelId="{2C6CD406-0DE8-4627-9035-540326D08EB4}" type="presParOf" srcId="{3C77036F-80F5-4B17-8E7C-273249E7C8B6}" destId="{D73483A2-3C18-4EA9-8A7D-87B88B9F2078}" srcOrd="1" destOrd="0" presId="urn:microsoft.com/office/officeart/2005/8/layout/orgChart1"/>
    <dgm:cxn modelId="{D1552CD1-959B-42D9-8D1C-046A5CC12B25}" type="presParOf" srcId="{AD19B244-3CD7-4146-9240-BA09694018E8}" destId="{8B66C56F-DD43-4010-A0A2-6B2D05F4433D}" srcOrd="1" destOrd="0" presId="urn:microsoft.com/office/officeart/2005/8/layout/orgChart1"/>
    <dgm:cxn modelId="{858CAC65-E9F5-4C9D-AAB4-988F201E7047}" type="presParOf" srcId="{AD19B244-3CD7-4146-9240-BA09694018E8}" destId="{9FE1E707-0E78-4010-BB2B-7E1AA90DFEE3}" srcOrd="2" destOrd="0" presId="urn:microsoft.com/office/officeart/2005/8/layout/orgChart1"/>
    <dgm:cxn modelId="{A88C043E-3722-4217-A1A1-B96C1316D1B8}" type="presParOf" srcId="{407CFD1D-B770-4D24-ACFA-E059A52C589F}" destId="{6ED1BCEA-5AB2-4836-8DDC-74EBFE9091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F741CC-B6C8-4B7B-9D50-393E9BC3707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0557D03D-C074-4DCA-BFA0-BB705BC4ADC6}" type="asst">
      <dgm:prSet phldrT="[Texto]"/>
      <dgm:spPr/>
      <dgm:t>
        <a:bodyPr/>
        <a:lstStyle/>
        <a:p>
          <a:r>
            <a:rPr lang="pt-BR" dirty="0"/>
            <a:t>Recebimentos </a:t>
          </a:r>
        </a:p>
      </dgm:t>
    </dgm:pt>
    <dgm:pt modelId="{6393A3B6-B381-4361-A17A-0A493924F726}" type="parTrans" cxnId="{32655614-08A0-4361-9EB3-C9F6D6CF5950}">
      <dgm:prSet/>
      <dgm:spPr/>
      <dgm:t>
        <a:bodyPr/>
        <a:lstStyle/>
        <a:p>
          <a:endParaRPr lang="pt-BR"/>
        </a:p>
      </dgm:t>
    </dgm:pt>
    <dgm:pt modelId="{BD962110-CB17-4A63-AD53-0A24C1037E6D}" type="sibTrans" cxnId="{32655614-08A0-4361-9EB3-C9F6D6CF5950}">
      <dgm:prSet/>
      <dgm:spPr/>
      <dgm:t>
        <a:bodyPr/>
        <a:lstStyle/>
        <a:p>
          <a:endParaRPr lang="pt-BR"/>
        </a:p>
      </dgm:t>
    </dgm:pt>
    <dgm:pt modelId="{E93ADF89-D2A9-43BF-AE71-434D4016B1FA}">
      <dgm:prSet phldrT="[Texto]"/>
      <dgm:spPr/>
      <dgm:t>
        <a:bodyPr/>
        <a:lstStyle/>
        <a:p>
          <a:r>
            <a:rPr lang="pt-BR" dirty="0"/>
            <a:t>NF</a:t>
          </a:r>
        </a:p>
      </dgm:t>
    </dgm:pt>
    <dgm:pt modelId="{E457AAD2-8EC4-4B8D-B759-E1CCA0486E1D}" type="parTrans" cxnId="{266CDEC8-FC8E-4A5A-9FE4-E42160151174}">
      <dgm:prSet/>
      <dgm:spPr/>
      <dgm:t>
        <a:bodyPr/>
        <a:lstStyle/>
        <a:p>
          <a:endParaRPr lang="pt-BR"/>
        </a:p>
      </dgm:t>
    </dgm:pt>
    <dgm:pt modelId="{C8FDE13E-FB3A-498D-B3DC-200B5A8C0769}" type="sibTrans" cxnId="{266CDEC8-FC8E-4A5A-9FE4-E42160151174}">
      <dgm:prSet/>
      <dgm:spPr/>
      <dgm:t>
        <a:bodyPr/>
        <a:lstStyle/>
        <a:p>
          <a:endParaRPr lang="pt-BR"/>
        </a:p>
      </dgm:t>
    </dgm:pt>
    <dgm:pt modelId="{61B56B6E-3CAE-4571-95BE-FACBFE0318CD}">
      <dgm:prSet phldrT="[Texto]"/>
      <dgm:spPr/>
      <dgm:t>
        <a:bodyPr/>
        <a:lstStyle/>
        <a:p>
          <a:r>
            <a:rPr lang="pt-BR" dirty="0"/>
            <a:t>R$</a:t>
          </a:r>
        </a:p>
      </dgm:t>
    </dgm:pt>
    <dgm:pt modelId="{7823AB73-CD1C-4D3B-B822-013BDD707292}" type="parTrans" cxnId="{8E260411-F028-4354-A9E8-04B6618634E9}">
      <dgm:prSet/>
      <dgm:spPr/>
      <dgm:t>
        <a:bodyPr/>
        <a:lstStyle/>
        <a:p>
          <a:endParaRPr lang="pt-BR"/>
        </a:p>
      </dgm:t>
    </dgm:pt>
    <dgm:pt modelId="{B412CEE3-F744-4641-B034-5A7D60267BCD}" type="sibTrans" cxnId="{8E260411-F028-4354-A9E8-04B6618634E9}">
      <dgm:prSet/>
      <dgm:spPr/>
      <dgm:t>
        <a:bodyPr/>
        <a:lstStyle/>
        <a:p>
          <a:endParaRPr lang="pt-BR"/>
        </a:p>
      </dgm:t>
    </dgm:pt>
    <dgm:pt modelId="{2C5056B2-241A-4407-84BB-A8C7623B37BC}">
      <dgm:prSet phldrT="[Texto]"/>
      <dgm:spPr/>
      <dgm:t>
        <a:bodyPr/>
        <a:lstStyle/>
        <a:p>
          <a:r>
            <a:rPr lang="pt-BR" dirty="0"/>
            <a:t>kg</a:t>
          </a:r>
        </a:p>
      </dgm:t>
    </dgm:pt>
    <dgm:pt modelId="{FDDA688C-A1F0-4DB8-9418-0912D3599D71}" type="parTrans" cxnId="{3AE8F056-829D-420C-A0C6-435D3525665C}">
      <dgm:prSet/>
      <dgm:spPr/>
      <dgm:t>
        <a:bodyPr/>
        <a:lstStyle/>
        <a:p>
          <a:endParaRPr lang="pt-BR"/>
        </a:p>
      </dgm:t>
    </dgm:pt>
    <dgm:pt modelId="{6A81DAF4-A591-4323-A0D2-8CC3EDBA8DAC}" type="sibTrans" cxnId="{3AE8F056-829D-420C-A0C6-435D3525665C}">
      <dgm:prSet/>
      <dgm:spPr/>
      <dgm:t>
        <a:bodyPr/>
        <a:lstStyle/>
        <a:p>
          <a:endParaRPr lang="pt-BR"/>
        </a:p>
      </dgm:t>
    </dgm:pt>
    <dgm:pt modelId="{136FBCED-9CB8-4E38-9C40-8DA084C7C341}" type="pres">
      <dgm:prSet presAssocID="{C0F741CC-B6C8-4B7B-9D50-393E9BC370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E4476D-40E1-4658-B2D7-D354BE9BDA4B}" type="pres">
      <dgm:prSet presAssocID="{0557D03D-C074-4DCA-BFA0-BB705BC4ADC6}" presName="hierRoot1" presStyleCnt="0">
        <dgm:presLayoutVars>
          <dgm:hierBranch val="init"/>
        </dgm:presLayoutVars>
      </dgm:prSet>
      <dgm:spPr/>
    </dgm:pt>
    <dgm:pt modelId="{A7A16418-3681-4BE2-BE96-38B3BF0637BC}" type="pres">
      <dgm:prSet presAssocID="{0557D03D-C074-4DCA-BFA0-BB705BC4ADC6}" presName="rootComposite1" presStyleCnt="0"/>
      <dgm:spPr/>
    </dgm:pt>
    <dgm:pt modelId="{74368CA5-2AE4-49DB-8C3C-3FBFF470CD37}" type="pres">
      <dgm:prSet presAssocID="{0557D03D-C074-4DCA-BFA0-BB705BC4ADC6}" presName="rootText1" presStyleLbl="node0" presStyleIdx="0" presStyleCnt="1">
        <dgm:presLayoutVars>
          <dgm:chPref val="3"/>
        </dgm:presLayoutVars>
      </dgm:prSet>
      <dgm:spPr/>
    </dgm:pt>
    <dgm:pt modelId="{9C7E1567-AC32-455F-B6A9-42CA93F5EBF6}" type="pres">
      <dgm:prSet presAssocID="{0557D03D-C074-4DCA-BFA0-BB705BC4ADC6}" presName="rootConnector1" presStyleLbl="asst0" presStyleIdx="0" presStyleCnt="0"/>
      <dgm:spPr/>
    </dgm:pt>
    <dgm:pt modelId="{44E15644-B0D2-4161-82DA-861195A5EA2A}" type="pres">
      <dgm:prSet presAssocID="{0557D03D-C074-4DCA-BFA0-BB705BC4ADC6}" presName="hierChild2" presStyleCnt="0"/>
      <dgm:spPr/>
    </dgm:pt>
    <dgm:pt modelId="{8633CD62-8A5B-4EA2-9C48-C1D0F65C3CC2}" type="pres">
      <dgm:prSet presAssocID="{E457AAD2-8EC4-4B8D-B759-E1CCA0486E1D}" presName="Name64" presStyleLbl="parChTrans1D2" presStyleIdx="0" presStyleCnt="3"/>
      <dgm:spPr/>
    </dgm:pt>
    <dgm:pt modelId="{A16B3536-97A8-46C2-8AD6-FF1728F542AD}" type="pres">
      <dgm:prSet presAssocID="{E93ADF89-D2A9-43BF-AE71-434D4016B1FA}" presName="hierRoot2" presStyleCnt="0">
        <dgm:presLayoutVars>
          <dgm:hierBranch val="init"/>
        </dgm:presLayoutVars>
      </dgm:prSet>
      <dgm:spPr/>
    </dgm:pt>
    <dgm:pt modelId="{CA4CF4CD-41AF-4EE1-9EAB-59C45B2D2086}" type="pres">
      <dgm:prSet presAssocID="{E93ADF89-D2A9-43BF-AE71-434D4016B1FA}" presName="rootComposite" presStyleCnt="0"/>
      <dgm:spPr/>
    </dgm:pt>
    <dgm:pt modelId="{08626CF4-11E8-4C49-B3DE-5D59CADDFAEB}" type="pres">
      <dgm:prSet presAssocID="{E93ADF89-D2A9-43BF-AE71-434D4016B1FA}" presName="rootText" presStyleLbl="node2" presStyleIdx="0" presStyleCnt="3" custScaleX="48678">
        <dgm:presLayoutVars>
          <dgm:chPref val="3"/>
        </dgm:presLayoutVars>
      </dgm:prSet>
      <dgm:spPr/>
    </dgm:pt>
    <dgm:pt modelId="{3126BA2D-D6C1-4F64-B6A3-74DD041B1ECD}" type="pres">
      <dgm:prSet presAssocID="{E93ADF89-D2A9-43BF-AE71-434D4016B1FA}" presName="rootConnector" presStyleLbl="node2" presStyleIdx="0" presStyleCnt="3"/>
      <dgm:spPr/>
    </dgm:pt>
    <dgm:pt modelId="{2E6CA4F6-8B51-45DD-ABB1-D83EDEAFB75A}" type="pres">
      <dgm:prSet presAssocID="{E93ADF89-D2A9-43BF-AE71-434D4016B1FA}" presName="hierChild4" presStyleCnt="0"/>
      <dgm:spPr/>
    </dgm:pt>
    <dgm:pt modelId="{B546220A-3D25-48BC-8CB4-972ED0398F73}" type="pres">
      <dgm:prSet presAssocID="{E93ADF89-D2A9-43BF-AE71-434D4016B1FA}" presName="hierChild5" presStyleCnt="0"/>
      <dgm:spPr/>
    </dgm:pt>
    <dgm:pt modelId="{ECF49B49-3442-4E4E-BAC7-B9E15BCA0AA6}" type="pres">
      <dgm:prSet presAssocID="{FDDA688C-A1F0-4DB8-9418-0912D3599D71}" presName="Name64" presStyleLbl="parChTrans1D2" presStyleIdx="1" presStyleCnt="3"/>
      <dgm:spPr/>
    </dgm:pt>
    <dgm:pt modelId="{6CB543CF-B223-4932-AAF2-857DDA3BA410}" type="pres">
      <dgm:prSet presAssocID="{2C5056B2-241A-4407-84BB-A8C7623B37BC}" presName="hierRoot2" presStyleCnt="0">
        <dgm:presLayoutVars>
          <dgm:hierBranch val="init"/>
        </dgm:presLayoutVars>
      </dgm:prSet>
      <dgm:spPr/>
    </dgm:pt>
    <dgm:pt modelId="{1898B468-2AB1-4BD4-BE99-698DD4683B4D}" type="pres">
      <dgm:prSet presAssocID="{2C5056B2-241A-4407-84BB-A8C7623B37BC}" presName="rootComposite" presStyleCnt="0"/>
      <dgm:spPr/>
    </dgm:pt>
    <dgm:pt modelId="{3BCDA3A0-3600-4161-82B5-D6720E4921AB}" type="pres">
      <dgm:prSet presAssocID="{2C5056B2-241A-4407-84BB-A8C7623B37BC}" presName="rootText" presStyleLbl="node2" presStyleIdx="1" presStyleCnt="3" custScaleX="48678">
        <dgm:presLayoutVars>
          <dgm:chPref val="3"/>
        </dgm:presLayoutVars>
      </dgm:prSet>
      <dgm:spPr/>
    </dgm:pt>
    <dgm:pt modelId="{BC1A8F9D-CE3C-4E78-A9B8-86C9F15243FA}" type="pres">
      <dgm:prSet presAssocID="{2C5056B2-241A-4407-84BB-A8C7623B37BC}" presName="rootConnector" presStyleLbl="node2" presStyleIdx="1" presStyleCnt="3"/>
      <dgm:spPr/>
    </dgm:pt>
    <dgm:pt modelId="{C21B5B9F-E8A3-47D3-B228-786E6491701A}" type="pres">
      <dgm:prSet presAssocID="{2C5056B2-241A-4407-84BB-A8C7623B37BC}" presName="hierChild4" presStyleCnt="0"/>
      <dgm:spPr/>
    </dgm:pt>
    <dgm:pt modelId="{CFB7E035-9773-46F6-8815-8D436236CDF6}" type="pres">
      <dgm:prSet presAssocID="{2C5056B2-241A-4407-84BB-A8C7623B37BC}" presName="hierChild5" presStyleCnt="0"/>
      <dgm:spPr/>
    </dgm:pt>
    <dgm:pt modelId="{70AB1204-2032-4D14-BB90-ECC1D28FA636}" type="pres">
      <dgm:prSet presAssocID="{7823AB73-CD1C-4D3B-B822-013BDD707292}" presName="Name64" presStyleLbl="parChTrans1D2" presStyleIdx="2" presStyleCnt="3"/>
      <dgm:spPr/>
    </dgm:pt>
    <dgm:pt modelId="{DA269DE8-055D-487F-8DAA-B17205F65EA1}" type="pres">
      <dgm:prSet presAssocID="{61B56B6E-3CAE-4571-95BE-FACBFE0318CD}" presName="hierRoot2" presStyleCnt="0">
        <dgm:presLayoutVars>
          <dgm:hierBranch val="init"/>
        </dgm:presLayoutVars>
      </dgm:prSet>
      <dgm:spPr/>
    </dgm:pt>
    <dgm:pt modelId="{350B3486-5B68-4279-8DFD-03BE2DDA8BA0}" type="pres">
      <dgm:prSet presAssocID="{61B56B6E-3CAE-4571-95BE-FACBFE0318CD}" presName="rootComposite" presStyleCnt="0"/>
      <dgm:spPr/>
    </dgm:pt>
    <dgm:pt modelId="{7B5222C9-B444-42EE-A804-B53E203F6674}" type="pres">
      <dgm:prSet presAssocID="{61B56B6E-3CAE-4571-95BE-FACBFE0318CD}" presName="rootText" presStyleLbl="node2" presStyleIdx="2" presStyleCnt="3" custScaleX="48678">
        <dgm:presLayoutVars>
          <dgm:chPref val="3"/>
        </dgm:presLayoutVars>
      </dgm:prSet>
      <dgm:spPr/>
    </dgm:pt>
    <dgm:pt modelId="{FF4899B1-3EC0-404A-A36F-A1C17AFFD221}" type="pres">
      <dgm:prSet presAssocID="{61B56B6E-3CAE-4571-95BE-FACBFE0318CD}" presName="rootConnector" presStyleLbl="node2" presStyleIdx="2" presStyleCnt="3"/>
      <dgm:spPr/>
    </dgm:pt>
    <dgm:pt modelId="{FD0D5B90-6A95-4FDB-AC53-0A531F05B495}" type="pres">
      <dgm:prSet presAssocID="{61B56B6E-3CAE-4571-95BE-FACBFE0318CD}" presName="hierChild4" presStyleCnt="0"/>
      <dgm:spPr/>
    </dgm:pt>
    <dgm:pt modelId="{1D52B84A-D4BA-44C5-9FA1-3120533E7007}" type="pres">
      <dgm:prSet presAssocID="{61B56B6E-3CAE-4571-95BE-FACBFE0318CD}" presName="hierChild5" presStyleCnt="0"/>
      <dgm:spPr/>
    </dgm:pt>
    <dgm:pt modelId="{C00C1C8D-20AB-4EB6-A857-8ABF7F0D212F}" type="pres">
      <dgm:prSet presAssocID="{0557D03D-C074-4DCA-BFA0-BB705BC4ADC6}" presName="hierChild3" presStyleCnt="0"/>
      <dgm:spPr/>
    </dgm:pt>
  </dgm:ptLst>
  <dgm:cxnLst>
    <dgm:cxn modelId="{8E260411-F028-4354-A9E8-04B6618634E9}" srcId="{0557D03D-C074-4DCA-BFA0-BB705BC4ADC6}" destId="{61B56B6E-3CAE-4571-95BE-FACBFE0318CD}" srcOrd="2" destOrd="0" parTransId="{7823AB73-CD1C-4D3B-B822-013BDD707292}" sibTransId="{B412CEE3-F744-4641-B034-5A7D60267BCD}"/>
    <dgm:cxn modelId="{32655614-08A0-4361-9EB3-C9F6D6CF5950}" srcId="{C0F741CC-B6C8-4B7B-9D50-393E9BC37071}" destId="{0557D03D-C074-4DCA-BFA0-BB705BC4ADC6}" srcOrd="0" destOrd="0" parTransId="{6393A3B6-B381-4361-A17A-0A493924F726}" sibTransId="{BD962110-CB17-4A63-AD53-0A24C1037E6D}"/>
    <dgm:cxn modelId="{13DF7F14-5FF4-46CF-B90E-36BD9B08D936}" type="presOf" srcId="{2C5056B2-241A-4407-84BB-A8C7623B37BC}" destId="{BC1A8F9D-CE3C-4E78-A9B8-86C9F15243FA}" srcOrd="1" destOrd="0" presId="urn:microsoft.com/office/officeart/2009/3/layout/HorizontalOrganizationChart"/>
    <dgm:cxn modelId="{74B16415-4735-47A8-BF56-D2A527C47AAC}" type="presOf" srcId="{E457AAD2-8EC4-4B8D-B759-E1CCA0486E1D}" destId="{8633CD62-8A5B-4EA2-9C48-C1D0F65C3CC2}" srcOrd="0" destOrd="0" presId="urn:microsoft.com/office/officeart/2009/3/layout/HorizontalOrganizationChart"/>
    <dgm:cxn modelId="{3AE8F056-829D-420C-A0C6-435D3525665C}" srcId="{0557D03D-C074-4DCA-BFA0-BB705BC4ADC6}" destId="{2C5056B2-241A-4407-84BB-A8C7623B37BC}" srcOrd="1" destOrd="0" parTransId="{FDDA688C-A1F0-4DB8-9418-0912D3599D71}" sibTransId="{6A81DAF4-A591-4323-A0D2-8CC3EDBA8DAC}"/>
    <dgm:cxn modelId="{0C3F8C82-2852-4F08-AF2B-9C68F7E0306A}" type="presOf" srcId="{7823AB73-CD1C-4D3B-B822-013BDD707292}" destId="{70AB1204-2032-4D14-BB90-ECC1D28FA636}" srcOrd="0" destOrd="0" presId="urn:microsoft.com/office/officeart/2009/3/layout/HorizontalOrganizationChart"/>
    <dgm:cxn modelId="{A9939AA4-5750-46E0-AB05-456A8B938557}" type="presOf" srcId="{61B56B6E-3CAE-4571-95BE-FACBFE0318CD}" destId="{FF4899B1-3EC0-404A-A36F-A1C17AFFD221}" srcOrd="1" destOrd="0" presId="urn:microsoft.com/office/officeart/2009/3/layout/HorizontalOrganizationChart"/>
    <dgm:cxn modelId="{046EFFA9-14B2-43FE-86DB-359811536DFC}" type="presOf" srcId="{61B56B6E-3CAE-4571-95BE-FACBFE0318CD}" destId="{7B5222C9-B444-42EE-A804-B53E203F6674}" srcOrd="0" destOrd="0" presId="urn:microsoft.com/office/officeart/2009/3/layout/HorizontalOrganizationChart"/>
    <dgm:cxn modelId="{0B1164B1-D8B7-43F6-B57C-0F1130D5E268}" type="presOf" srcId="{E93ADF89-D2A9-43BF-AE71-434D4016B1FA}" destId="{3126BA2D-D6C1-4F64-B6A3-74DD041B1ECD}" srcOrd="1" destOrd="0" presId="urn:microsoft.com/office/officeart/2009/3/layout/HorizontalOrganizationChart"/>
    <dgm:cxn modelId="{266CDEC8-FC8E-4A5A-9FE4-E42160151174}" srcId="{0557D03D-C074-4DCA-BFA0-BB705BC4ADC6}" destId="{E93ADF89-D2A9-43BF-AE71-434D4016B1FA}" srcOrd="0" destOrd="0" parTransId="{E457AAD2-8EC4-4B8D-B759-E1CCA0486E1D}" sibTransId="{C8FDE13E-FB3A-498D-B3DC-200B5A8C0769}"/>
    <dgm:cxn modelId="{E61201CB-4740-4824-AB65-1B70237BAA5A}" type="presOf" srcId="{0557D03D-C074-4DCA-BFA0-BB705BC4ADC6}" destId="{9C7E1567-AC32-455F-B6A9-42CA93F5EBF6}" srcOrd="1" destOrd="0" presId="urn:microsoft.com/office/officeart/2009/3/layout/HorizontalOrganizationChart"/>
    <dgm:cxn modelId="{702DF4D2-226E-41FD-89B9-A30455E4D236}" type="presOf" srcId="{0557D03D-C074-4DCA-BFA0-BB705BC4ADC6}" destId="{74368CA5-2AE4-49DB-8C3C-3FBFF470CD37}" srcOrd="0" destOrd="0" presId="urn:microsoft.com/office/officeart/2009/3/layout/HorizontalOrganizationChart"/>
    <dgm:cxn modelId="{7761B6DF-4C22-42CD-8520-033D42367135}" type="presOf" srcId="{FDDA688C-A1F0-4DB8-9418-0912D3599D71}" destId="{ECF49B49-3442-4E4E-BAC7-B9E15BCA0AA6}" srcOrd="0" destOrd="0" presId="urn:microsoft.com/office/officeart/2009/3/layout/HorizontalOrganizationChart"/>
    <dgm:cxn modelId="{F6E296E2-0AA5-43C1-9BE4-2C38A0A0BB33}" type="presOf" srcId="{E93ADF89-D2A9-43BF-AE71-434D4016B1FA}" destId="{08626CF4-11E8-4C49-B3DE-5D59CADDFAEB}" srcOrd="0" destOrd="0" presId="urn:microsoft.com/office/officeart/2009/3/layout/HorizontalOrganizationChart"/>
    <dgm:cxn modelId="{43FF8BEF-0B8E-43D4-AEF1-EADE977969BF}" type="presOf" srcId="{2C5056B2-241A-4407-84BB-A8C7623B37BC}" destId="{3BCDA3A0-3600-4161-82B5-D6720E4921AB}" srcOrd="0" destOrd="0" presId="urn:microsoft.com/office/officeart/2009/3/layout/HorizontalOrganizationChart"/>
    <dgm:cxn modelId="{C1249EF4-CB58-401E-BC15-B3195922E11F}" type="presOf" srcId="{C0F741CC-B6C8-4B7B-9D50-393E9BC37071}" destId="{136FBCED-9CB8-4E38-9C40-8DA084C7C341}" srcOrd="0" destOrd="0" presId="urn:microsoft.com/office/officeart/2009/3/layout/HorizontalOrganizationChart"/>
    <dgm:cxn modelId="{0C5B4471-9814-4DDF-8929-D00E70D0D7A1}" type="presParOf" srcId="{136FBCED-9CB8-4E38-9C40-8DA084C7C341}" destId="{25E4476D-40E1-4658-B2D7-D354BE9BDA4B}" srcOrd="0" destOrd="0" presId="urn:microsoft.com/office/officeart/2009/3/layout/HorizontalOrganizationChart"/>
    <dgm:cxn modelId="{784FA913-3F76-4AEE-9A67-A2C38E3B77D2}" type="presParOf" srcId="{25E4476D-40E1-4658-B2D7-D354BE9BDA4B}" destId="{A7A16418-3681-4BE2-BE96-38B3BF0637BC}" srcOrd="0" destOrd="0" presId="urn:microsoft.com/office/officeart/2009/3/layout/HorizontalOrganizationChart"/>
    <dgm:cxn modelId="{8679A071-368A-432B-83F5-4F9A298AE00B}" type="presParOf" srcId="{A7A16418-3681-4BE2-BE96-38B3BF0637BC}" destId="{74368CA5-2AE4-49DB-8C3C-3FBFF470CD37}" srcOrd="0" destOrd="0" presId="urn:microsoft.com/office/officeart/2009/3/layout/HorizontalOrganizationChart"/>
    <dgm:cxn modelId="{A06D9539-975D-4C14-955E-80BDE58A24AC}" type="presParOf" srcId="{A7A16418-3681-4BE2-BE96-38B3BF0637BC}" destId="{9C7E1567-AC32-455F-B6A9-42CA93F5EBF6}" srcOrd="1" destOrd="0" presId="urn:microsoft.com/office/officeart/2009/3/layout/HorizontalOrganizationChart"/>
    <dgm:cxn modelId="{0A39F51B-F081-449F-B120-686CD28DD209}" type="presParOf" srcId="{25E4476D-40E1-4658-B2D7-D354BE9BDA4B}" destId="{44E15644-B0D2-4161-82DA-861195A5EA2A}" srcOrd="1" destOrd="0" presId="urn:microsoft.com/office/officeart/2009/3/layout/HorizontalOrganizationChart"/>
    <dgm:cxn modelId="{C902D5A8-6A2D-4516-9460-FB4234E3F615}" type="presParOf" srcId="{44E15644-B0D2-4161-82DA-861195A5EA2A}" destId="{8633CD62-8A5B-4EA2-9C48-C1D0F65C3CC2}" srcOrd="0" destOrd="0" presId="urn:microsoft.com/office/officeart/2009/3/layout/HorizontalOrganizationChart"/>
    <dgm:cxn modelId="{6CC62E1E-F23E-4D08-A2A9-3FA92A492765}" type="presParOf" srcId="{44E15644-B0D2-4161-82DA-861195A5EA2A}" destId="{A16B3536-97A8-46C2-8AD6-FF1728F542AD}" srcOrd="1" destOrd="0" presId="urn:microsoft.com/office/officeart/2009/3/layout/HorizontalOrganizationChart"/>
    <dgm:cxn modelId="{E9A89071-D5D7-4FDB-9369-1363ECDFF44B}" type="presParOf" srcId="{A16B3536-97A8-46C2-8AD6-FF1728F542AD}" destId="{CA4CF4CD-41AF-4EE1-9EAB-59C45B2D2086}" srcOrd="0" destOrd="0" presId="urn:microsoft.com/office/officeart/2009/3/layout/HorizontalOrganizationChart"/>
    <dgm:cxn modelId="{152AA5D6-1787-4E36-9FD8-8E762E007FD4}" type="presParOf" srcId="{CA4CF4CD-41AF-4EE1-9EAB-59C45B2D2086}" destId="{08626CF4-11E8-4C49-B3DE-5D59CADDFAEB}" srcOrd="0" destOrd="0" presId="urn:microsoft.com/office/officeart/2009/3/layout/HorizontalOrganizationChart"/>
    <dgm:cxn modelId="{7EC67C6A-2EE0-4EBB-8E42-022E3853737F}" type="presParOf" srcId="{CA4CF4CD-41AF-4EE1-9EAB-59C45B2D2086}" destId="{3126BA2D-D6C1-4F64-B6A3-74DD041B1ECD}" srcOrd="1" destOrd="0" presId="urn:microsoft.com/office/officeart/2009/3/layout/HorizontalOrganizationChart"/>
    <dgm:cxn modelId="{21080D26-008B-4533-955A-5DE738DF3968}" type="presParOf" srcId="{A16B3536-97A8-46C2-8AD6-FF1728F542AD}" destId="{2E6CA4F6-8B51-45DD-ABB1-D83EDEAFB75A}" srcOrd="1" destOrd="0" presId="urn:microsoft.com/office/officeart/2009/3/layout/HorizontalOrganizationChart"/>
    <dgm:cxn modelId="{CDD33529-69AD-4329-96D1-479070EB7976}" type="presParOf" srcId="{A16B3536-97A8-46C2-8AD6-FF1728F542AD}" destId="{B546220A-3D25-48BC-8CB4-972ED0398F73}" srcOrd="2" destOrd="0" presId="urn:microsoft.com/office/officeart/2009/3/layout/HorizontalOrganizationChart"/>
    <dgm:cxn modelId="{3C6B9E7F-560E-4ECE-8761-8C4AE4C3D0EC}" type="presParOf" srcId="{44E15644-B0D2-4161-82DA-861195A5EA2A}" destId="{ECF49B49-3442-4E4E-BAC7-B9E15BCA0AA6}" srcOrd="2" destOrd="0" presId="urn:microsoft.com/office/officeart/2009/3/layout/HorizontalOrganizationChart"/>
    <dgm:cxn modelId="{54EC432C-86C9-49EE-A5A8-CEAC845F3DCA}" type="presParOf" srcId="{44E15644-B0D2-4161-82DA-861195A5EA2A}" destId="{6CB543CF-B223-4932-AAF2-857DDA3BA410}" srcOrd="3" destOrd="0" presId="urn:microsoft.com/office/officeart/2009/3/layout/HorizontalOrganizationChart"/>
    <dgm:cxn modelId="{7BC39A80-958F-4C51-80AA-9363C0D10475}" type="presParOf" srcId="{6CB543CF-B223-4932-AAF2-857DDA3BA410}" destId="{1898B468-2AB1-4BD4-BE99-698DD4683B4D}" srcOrd="0" destOrd="0" presId="urn:microsoft.com/office/officeart/2009/3/layout/HorizontalOrganizationChart"/>
    <dgm:cxn modelId="{29B1EBD6-B68C-43E1-83D7-4F9F5E7A0512}" type="presParOf" srcId="{1898B468-2AB1-4BD4-BE99-698DD4683B4D}" destId="{3BCDA3A0-3600-4161-82B5-D6720E4921AB}" srcOrd="0" destOrd="0" presId="urn:microsoft.com/office/officeart/2009/3/layout/HorizontalOrganizationChart"/>
    <dgm:cxn modelId="{F82F363D-287C-4DAD-B858-76503D078C6E}" type="presParOf" srcId="{1898B468-2AB1-4BD4-BE99-698DD4683B4D}" destId="{BC1A8F9D-CE3C-4E78-A9B8-86C9F15243FA}" srcOrd="1" destOrd="0" presId="urn:microsoft.com/office/officeart/2009/3/layout/HorizontalOrganizationChart"/>
    <dgm:cxn modelId="{C2E08CB9-6595-4004-B8F1-7B626655D298}" type="presParOf" srcId="{6CB543CF-B223-4932-AAF2-857DDA3BA410}" destId="{C21B5B9F-E8A3-47D3-B228-786E6491701A}" srcOrd="1" destOrd="0" presId="urn:microsoft.com/office/officeart/2009/3/layout/HorizontalOrganizationChart"/>
    <dgm:cxn modelId="{8AE7B2EF-832F-48A6-8031-68D4F82E05CC}" type="presParOf" srcId="{6CB543CF-B223-4932-AAF2-857DDA3BA410}" destId="{CFB7E035-9773-46F6-8815-8D436236CDF6}" srcOrd="2" destOrd="0" presId="urn:microsoft.com/office/officeart/2009/3/layout/HorizontalOrganizationChart"/>
    <dgm:cxn modelId="{EEE9B117-F736-4A43-B594-B7E746AEDE6F}" type="presParOf" srcId="{44E15644-B0D2-4161-82DA-861195A5EA2A}" destId="{70AB1204-2032-4D14-BB90-ECC1D28FA636}" srcOrd="4" destOrd="0" presId="urn:microsoft.com/office/officeart/2009/3/layout/HorizontalOrganizationChart"/>
    <dgm:cxn modelId="{48B2A662-6715-406A-8C07-D10EF500404D}" type="presParOf" srcId="{44E15644-B0D2-4161-82DA-861195A5EA2A}" destId="{DA269DE8-055D-487F-8DAA-B17205F65EA1}" srcOrd="5" destOrd="0" presId="urn:microsoft.com/office/officeart/2009/3/layout/HorizontalOrganizationChart"/>
    <dgm:cxn modelId="{3B188A60-83D9-49F9-B922-F54C0A25545C}" type="presParOf" srcId="{DA269DE8-055D-487F-8DAA-B17205F65EA1}" destId="{350B3486-5B68-4279-8DFD-03BE2DDA8BA0}" srcOrd="0" destOrd="0" presId="urn:microsoft.com/office/officeart/2009/3/layout/HorizontalOrganizationChart"/>
    <dgm:cxn modelId="{CFCFCA41-35B7-4504-9698-1D02DAF1CC24}" type="presParOf" srcId="{350B3486-5B68-4279-8DFD-03BE2DDA8BA0}" destId="{7B5222C9-B444-42EE-A804-B53E203F6674}" srcOrd="0" destOrd="0" presId="urn:microsoft.com/office/officeart/2009/3/layout/HorizontalOrganizationChart"/>
    <dgm:cxn modelId="{F639E58F-32C8-4708-88E4-FF7FA1F4F1FC}" type="presParOf" srcId="{350B3486-5B68-4279-8DFD-03BE2DDA8BA0}" destId="{FF4899B1-3EC0-404A-A36F-A1C17AFFD221}" srcOrd="1" destOrd="0" presId="urn:microsoft.com/office/officeart/2009/3/layout/HorizontalOrganizationChart"/>
    <dgm:cxn modelId="{75AF1D39-1F99-423C-99DB-03CC1D29A331}" type="presParOf" srcId="{DA269DE8-055D-487F-8DAA-B17205F65EA1}" destId="{FD0D5B90-6A95-4FDB-AC53-0A531F05B495}" srcOrd="1" destOrd="0" presId="urn:microsoft.com/office/officeart/2009/3/layout/HorizontalOrganizationChart"/>
    <dgm:cxn modelId="{9BD2BEBC-99D8-459C-950A-9F55A108F1FC}" type="presParOf" srcId="{DA269DE8-055D-487F-8DAA-B17205F65EA1}" destId="{1D52B84A-D4BA-44C5-9FA1-3120533E7007}" srcOrd="2" destOrd="0" presId="urn:microsoft.com/office/officeart/2009/3/layout/HorizontalOrganizationChart"/>
    <dgm:cxn modelId="{9B75EA11-2ADB-4FB0-8B42-2B1E12CC4531}" type="presParOf" srcId="{25E4476D-40E1-4658-B2D7-D354BE9BDA4B}" destId="{C00C1C8D-20AB-4EB6-A857-8ABF7F0D212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F741CC-B6C8-4B7B-9D50-393E9BC3707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0557D03D-C074-4DCA-BFA0-BB705BC4ADC6}" type="asst">
      <dgm:prSet phldrT="[Texto]"/>
      <dgm:spPr/>
      <dgm:t>
        <a:bodyPr/>
        <a:lstStyle/>
        <a:p>
          <a:r>
            <a:rPr lang="pt-BR" dirty="0"/>
            <a:t>Estoque </a:t>
          </a:r>
        </a:p>
      </dgm:t>
    </dgm:pt>
    <dgm:pt modelId="{6393A3B6-B381-4361-A17A-0A493924F726}" type="parTrans" cxnId="{32655614-08A0-4361-9EB3-C9F6D6CF5950}">
      <dgm:prSet/>
      <dgm:spPr/>
      <dgm:t>
        <a:bodyPr/>
        <a:lstStyle/>
        <a:p>
          <a:endParaRPr lang="pt-BR"/>
        </a:p>
      </dgm:t>
    </dgm:pt>
    <dgm:pt modelId="{BD962110-CB17-4A63-AD53-0A24C1037E6D}" type="sibTrans" cxnId="{32655614-08A0-4361-9EB3-C9F6D6CF5950}">
      <dgm:prSet/>
      <dgm:spPr/>
      <dgm:t>
        <a:bodyPr/>
        <a:lstStyle/>
        <a:p>
          <a:endParaRPr lang="pt-BR"/>
        </a:p>
      </dgm:t>
    </dgm:pt>
    <dgm:pt modelId="{E93ADF89-D2A9-43BF-AE71-434D4016B1FA}">
      <dgm:prSet phldrT="[Texto]"/>
      <dgm:spPr/>
      <dgm:t>
        <a:bodyPr/>
        <a:lstStyle/>
        <a:p>
          <a:r>
            <a:rPr lang="pt-BR" dirty="0"/>
            <a:t>Mês anterior 01</a:t>
          </a:r>
        </a:p>
      </dgm:t>
    </dgm:pt>
    <dgm:pt modelId="{E457AAD2-8EC4-4B8D-B759-E1CCA0486E1D}" type="parTrans" cxnId="{266CDEC8-FC8E-4A5A-9FE4-E42160151174}">
      <dgm:prSet/>
      <dgm:spPr/>
      <dgm:t>
        <a:bodyPr/>
        <a:lstStyle/>
        <a:p>
          <a:endParaRPr lang="pt-BR"/>
        </a:p>
      </dgm:t>
    </dgm:pt>
    <dgm:pt modelId="{C8FDE13E-FB3A-498D-B3DC-200B5A8C0769}" type="sibTrans" cxnId="{266CDEC8-FC8E-4A5A-9FE4-E42160151174}">
      <dgm:prSet/>
      <dgm:spPr/>
      <dgm:t>
        <a:bodyPr/>
        <a:lstStyle/>
        <a:p>
          <a:endParaRPr lang="pt-BR"/>
        </a:p>
      </dgm:t>
    </dgm:pt>
    <dgm:pt modelId="{D07E3BBB-9EEB-4F8A-B95F-484A61EAB1ED}">
      <dgm:prSet phldrT="[Texto]"/>
      <dgm:spPr/>
      <dgm:t>
        <a:bodyPr/>
        <a:lstStyle/>
        <a:p>
          <a:r>
            <a:rPr lang="pt-BR" dirty="0"/>
            <a:t>Mês atual 01</a:t>
          </a:r>
        </a:p>
      </dgm:t>
    </dgm:pt>
    <dgm:pt modelId="{91CF5E67-B136-4F05-B3E8-7CEF4140023D}" type="parTrans" cxnId="{FA6115E0-5A8F-467B-A573-E2C6FA89D38D}">
      <dgm:prSet/>
      <dgm:spPr/>
      <dgm:t>
        <a:bodyPr/>
        <a:lstStyle/>
        <a:p>
          <a:endParaRPr lang="pt-BR"/>
        </a:p>
      </dgm:t>
    </dgm:pt>
    <dgm:pt modelId="{56CE6832-6A56-4EE9-A42B-A81EDCEFBC29}" type="sibTrans" cxnId="{FA6115E0-5A8F-467B-A573-E2C6FA89D38D}">
      <dgm:prSet/>
      <dgm:spPr/>
      <dgm:t>
        <a:bodyPr/>
        <a:lstStyle/>
        <a:p>
          <a:endParaRPr lang="pt-BR"/>
        </a:p>
      </dgm:t>
    </dgm:pt>
    <dgm:pt modelId="{136FBCED-9CB8-4E38-9C40-8DA084C7C341}" type="pres">
      <dgm:prSet presAssocID="{C0F741CC-B6C8-4B7B-9D50-393E9BC370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E4476D-40E1-4658-B2D7-D354BE9BDA4B}" type="pres">
      <dgm:prSet presAssocID="{0557D03D-C074-4DCA-BFA0-BB705BC4ADC6}" presName="hierRoot1" presStyleCnt="0">
        <dgm:presLayoutVars>
          <dgm:hierBranch val="init"/>
        </dgm:presLayoutVars>
      </dgm:prSet>
      <dgm:spPr/>
    </dgm:pt>
    <dgm:pt modelId="{A7A16418-3681-4BE2-BE96-38B3BF0637BC}" type="pres">
      <dgm:prSet presAssocID="{0557D03D-C074-4DCA-BFA0-BB705BC4ADC6}" presName="rootComposite1" presStyleCnt="0"/>
      <dgm:spPr/>
    </dgm:pt>
    <dgm:pt modelId="{74368CA5-2AE4-49DB-8C3C-3FBFF470CD37}" type="pres">
      <dgm:prSet presAssocID="{0557D03D-C074-4DCA-BFA0-BB705BC4ADC6}" presName="rootText1" presStyleLbl="node0" presStyleIdx="0" presStyleCnt="1">
        <dgm:presLayoutVars>
          <dgm:chPref val="3"/>
        </dgm:presLayoutVars>
      </dgm:prSet>
      <dgm:spPr/>
    </dgm:pt>
    <dgm:pt modelId="{9C7E1567-AC32-455F-B6A9-42CA93F5EBF6}" type="pres">
      <dgm:prSet presAssocID="{0557D03D-C074-4DCA-BFA0-BB705BC4ADC6}" presName="rootConnector1" presStyleLbl="asst0" presStyleIdx="0" presStyleCnt="0"/>
      <dgm:spPr/>
    </dgm:pt>
    <dgm:pt modelId="{44E15644-B0D2-4161-82DA-861195A5EA2A}" type="pres">
      <dgm:prSet presAssocID="{0557D03D-C074-4DCA-BFA0-BB705BC4ADC6}" presName="hierChild2" presStyleCnt="0"/>
      <dgm:spPr/>
    </dgm:pt>
    <dgm:pt modelId="{8633CD62-8A5B-4EA2-9C48-C1D0F65C3CC2}" type="pres">
      <dgm:prSet presAssocID="{E457AAD2-8EC4-4B8D-B759-E1CCA0486E1D}" presName="Name64" presStyleLbl="parChTrans1D2" presStyleIdx="0" presStyleCnt="2"/>
      <dgm:spPr/>
    </dgm:pt>
    <dgm:pt modelId="{A16B3536-97A8-46C2-8AD6-FF1728F542AD}" type="pres">
      <dgm:prSet presAssocID="{E93ADF89-D2A9-43BF-AE71-434D4016B1FA}" presName="hierRoot2" presStyleCnt="0">
        <dgm:presLayoutVars>
          <dgm:hierBranch val="init"/>
        </dgm:presLayoutVars>
      </dgm:prSet>
      <dgm:spPr/>
    </dgm:pt>
    <dgm:pt modelId="{CA4CF4CD-41AF-4EE1-9EAB-59C45B2D2086}" type="pres">
      <dgm:prSet presAssocID="{E93ADF89-D2A9-43BF-AE71-434D4016B1FA}" presName="rootComposite" presStyleCnt="0"/>
      <dgm:spPr/>
    </dgm:pt>
    <dgm:pt modelId="{08626CF4-11E8-4C49-B3DE-5D59CADDFAEB}" type="pres">
      <dgm:prSet presAssocID="{E93ADF89-D2A9-43BF-AE71-434D4016B1FA}" presName="rootText" presStyleLbl="node2" presStyleIdx="0" presStyleCnt="2" custScaleX="113306">
        <dgm:presLayoutVars>
          <dgm:chPref val="3"/>
        </dgm:presLayoutVars>
      </dgm:prSet>
      <dgm:spPr/>
    </dgm:pt>
    <dgm:pt modelId="{3126BA2D-D6C1-4F64-B6A3-74DD041B1ECD}" type="pres">
      <dgm:prSet presAssocID="{E93ADF89-D2A9-43BF-AE71-434D4016B1FA}" presName="rootConnector" presStyleLbl="node2" presStyleIdx="0" presStyleCnt="2"/>
      <dgm:spPr/>
    </dgm:pt>
    <dgm:pt modelId="{2E6CA4F6-8B51-45DD-ABB1-D83EDEAFB75A}" type="pres">
      <dgm:prSet presAssocID="{E93ADF89-D2A9-43BF-AE71-434D4016B1FA}" presName="hierChild4" presStyleCnt="0"/>
      <dgm:spPr/>
    </dgm:pt>
    <dgm:pt modelId="{B546220A-3D25-48BC-8CB4-972ED0398F73}" type="pres">
      <dgm:prSet presAssocID="{E93ADF89-D2A9-43BF-AE71-434D4016B1FA}" presName="hierChild5" presStyleCnt="0"/>
      <dgm:spPr/>
    </dgm:pt>
    <dgm:pt modelId="{046CAB5D-7E45-417E-A28D-A535C1ED2E6F}" type="pres">
      <dgm:prSet presAssocID="{91CF5E67-B136-4F05-B3E8-7CEF4140023D}" presName="Name64" presStyleLbl="parChTrans1D2" presStyleIdx="1" presStyleCnt="2"/>
      <dgm:spPr/>
    </dgm:pt>
    <dgm:pt modelId="{EB6CF00D-CE46-4FE3-B8DA-541784EDDD8D}" type="pres">
      <dgm:prSet presAssocID="{D07E3BBB-9EEB-4F8A-B95F-484A61EAB1ED}" presName="hierRoot2" presStyleCnt="0">
        <dgm:presLayoutVars>
          <dgm:hierBranch val="init"/>
        </dgm:presLayoutVars>
      </dgm:prSet>
      <dgm:spPr/>
    </dgm:pt>
    <dgm:pt modelId="{0E738AF0-4CD0-49D6-9E83-8025DBABF392}" type="pres">
      <dgm:prSet presAssocID="{D07E3BBB-9EEB-4F8A-B95F-484A61EAB1ED}" presName="rootComposite" presStyleCnt="0"/>
      <dgm:spPr/>
    </dgm:pt>
    <dgm:pt modelId="{FDEF5D8F-7E46-4BAA-B04D-5D5C9EB8D19B}" type="pres">
      <dgm:prSet presAssocID="{D07E3BBB-9EEB-4F8A-B95F-484A61EAB1ED}" presName="rootText" presStyleLbl="node2" presStyleIdx="1" presStyleCnt="2" custScaleX="113306">
        <dgm:presLayoutVars>
          <dgm:chPref val="3"/>
        </dgm:presLayoutVars>
      </dgm:prSet>
      <dgm:spPr/>
    </dgm:pt>
    <dgm:pt modelId="{D1F659BA-544A-4E2E-A651-EC44E8B2ABA5}" type="pres">
      <dgm:prSet presAssocID="{D07E3BBB-9EEB-4F8A-B95F-484A61EAB1ED}" presName="rootConnector" presStyleLbl="node2" presStyleIdx="1" presStyleCnt="2"/>
      <dgm:spPr/>
    </dgm:pt>
    <dgm:pt modelId="{821046BD-928F-44C6-B916-B420104CCD1E}" type="pres">
      <dgm:prSet presAssocID="{D07E3BBB-9EEB-4F8A-B95F-484A61EAB1ED}" presName="hierChild4" presStyleCnt="0"/>
      <dgm:spPr/>
    </dgm:pt>
    <dgm:pt modelId="{575EDE3C-E84C-4CC2-821C-E0034B5C06AA}" type="pres">
      <dgm:prSet presAssocID="{D07E3BBB-9EEB-4F8A-B95F-484A61EAB1ED}" presName="hierChild5" presStyleCnt="0"/>
      <dgm:spPr/>
    </dgm:pt>
    <dgm:pt modelId="{C00C1C8D-20AB-4EB6-A857-8ABF7F0D212F}" type="pres">
      <dgm:prSet presAssocID="{0557D03D-C074-4DCA-BFA0-BB705BC4ADC6}" presName="hierChild3" presStyleCnt="0"/>
      <dgm:spPr/>
    </dgm:pt>
  </dgm:ptLst>
  <dgm:cxnLst>
    <dgm:cxn modelId="{32655614-08A0-4361-9EB3-C9F6D6CF5950}" srcId="{C0F741CC-B6C8-4B7B-9D50-393E9BC37071}" destId="{0557D03D-C074-4DCA-BFA0-BB705BC4ADC6}" srcOrd="0" destOrd="0" parTransId="{6393A3B6-B381-4361-A17A-0A493924F726}" sibTransId="{BD962110-CB17-4A63-AD53-0A24C1037E6D}"/>
    <dgm:cxn modelId="{74B16415-4735-47A8-BF56-D2A527C47AAC}" type="presOf" srcId="{E457AAD2-8EC4-4B8D-B759-E1CCA0486E1D}" destId="{8633CD62-8A5B-4EA2-9C48-C1D0F65C3CC2}" srcOrd="0" destOrd="0" presId="urn:microsoft.com/office/officeart/2009/3/layout/HorizontalOrganizationChart"/>
    <dgm:cxn modelId="{06037F56-0656-4AE2-927B-01CB098784F2}" type="presOf" srcId="{D07E3BBB-9EEB-4F8A-B95F-484A61EAB1ED}" destId="{D1F659BA-544A-4E2E-A651-EC44E8B2ABA5}" srcOrd="1" destOrd="0" presId="urn:microsoft.com/office/officeart/2009/3/layout/HorizontalOrganizationChart"/>
    <dgm:cxn modelId="{C76AC07D-2D5A-4C99-BA26-3C06B1BB5813}" type="presOf" srcId="{91CF5E67-B136-4F05-B3E8-7CEF4140023D}" destId="{046CAB5D-7E45-417E-A28D-A535C1ED2E6F}" srcOrd="0" destOrd="0" presId="urn:microsoft.com/office/officeart/2009/3/layout/HorizontalOrganizationChart"/>
    <dgm:cxn modelId="{7ECC3FA3-B03A-482B-ACD2-EA52607A8210}" type="presOf" srcId="{D07E3BBB-9EEB-4F8A-B95F-484A61EAB1ED}" destId="{FDEF5D8F-7E46-4BAA-B04D-5D5C9EB8D19B}" srcOrd="0" destOrd="0" presId="urn:microsoft.com/office/officeart/2009/3/layout/HorizontalOrganizationChart"/>
    <dgm:cxn modelId="{0B1164B1-D8B7-43F6-B57C-0F1130D5E268}" type="presOf" srcId="{E93ADF89-D2A9-43BF-AE71-434D4016B1FA}" destId="{3126BA2D-D6C1-4F64-B6A3-74DD041B1ECD}" srcOrd="1" destOrd="0" presId="urn:microsoft.com/office/officeart/2009/3/layout/HorizontalOrganizationChart"/>
    <dgm:cxn modelId="{266CDEC8-FC8E-4A5A-9FE4-E42160151174}" srcId="{0557D03D-C074-4DCA-BFA0-BB705BC4ADC6}" destId="{E93ADF89-D2A9-43BF-AE71-434D4016B1FA}" srcOrd="0" destOrd="0" parTransId="{E457AAD2-8EC4-4B8D-B759-E1CCA0486E1D}" sibTransId="{C8FDE13E-FB3A-498D-B3DC-200B5A8C0769}"/>
    <dgm:cxn modelId="{E61201CB-4740-4824-AB65-1B70237BAA5A}" type="presOf" srcId="{0557D03D-C074-4DCA-BFA0-BB705BC4ADC6}" destId="{9C7E1567-AC32-455F-B6A9-42CA93F5EBF6}" srcOrd="1" destOrd="0" presId="urn:microsoft.com/office/officeart/2009/3/layout/HorizontalOrganizationChart"/>
    <dgm:cxn modelId="{702DF4D2-226E-41FD-89B9-A30455E4D236}" type="presOf" srcId="{0557D03D-C074-4DCA-BFA0-BB705BC4ADC6}" destId="{74368CA5-2AE4-49DB-8C3C-3FBFF470CD37}" srcOrd="0" destOrd="0" presId="urn:microsoft.com/office/officeart/2009/3/layout/HorizontalOrganizationChart"/>
    <dgm:cxn modelId="{FA6115E0-5A8F-467B-A573-E2C6FA89D38D}" srcId="{0557D03D-C074-4DCA-BFA0-BB705BC4ADC6}" destId="{D07E3BBB-9EEB-4F8A-B95F-484A61EAB1ED}" srcOrd="1" destOrd="0" parTransId="{91CF5E67-B136-4F05-B3E8-7CEF4140023D}" sibTransId="{56CE6832-6A56-4EE9-A42B-A81EDCEFBC29}"/>
    <dgm:cxn modelId="{F6E296E2-0AA5-43C1-9BE4-2C38A0A0BB33}" type="presOf" srcId="{E93ADF89-D2A9-43BF-AE71-434D4016B1FA}" destId="{08626CF4-11E8-4C49-B3DE-5D59CADDFAEB}" srcOrd="0" destOrd="0" presId="urn:microsoft.com/office/officeart/2009/3/layout/HorizontalOrganizationChart"/>
    <dgm:cxn modelId="{C1249EF4-CB58-401E-BC15-B3195922E11F}" type="presOf" srcId="{C0F741CC-B6C8-4B7B-9D50-393E9BC37071}" destId="{136FBCED-9CB8-4E38-9C40-8DA084C7C341}" srcOrd="0" destOrd="0" presId="urn:microsoft.com/office/officeart/2009/3/layout/HorizontalOrganizationChart"/>
    <dgm:cxn modelId="{0C5B4471-9814-4DDF-8929-D00E70D0D7A1}" type="presParOf" srcId="{136FBCED-9CB8-4E38-9C40-8DA084C7C341}" destId="{25E4476D-40E1-4658-B2D7-D354BE9BDA4B}" srcOrd="0" destOrd="0" presId="urn:microsoft.com/office/officeart/2009/3/layout/HorizontalOrganizationChart"/>
    <dgm:cxn modelId="{784FA913-3F76-4AEE-9A67-A2C38E3B77D2}" type="presParOf" srcId="{25E4476D-40E1-4658-B2D7-D354BE9BDA4B}" destId="{A7A16418-3681-4BE2-BE96-38B3BF0637BC}" srcOrd="0" destOrd="0" presId="urn:microsoft.com/office/officeart/2009/3/layout/HorizontalOrganizationChart"/>
    <dgm:cxn modelId="{8679A071-368A-432B-83F5-4F9A298AE00B}" type="presParOf" srcId="{A7A16418-3681-4BE2-BE96-38B3BF0637BC}" destId="{74368CA5-2AE4-49DB-8C3C-3FBFF470CD37}" srcOrd="0" destOrd="0" presId="urn:microsoft.com/office/officeart/2009/3/layout/HorizontalOrganizationChart"/>
    <dgm:cxn modelId="{A06D9539-975D-4C14-955E-80BDE58A24AC}" type="presParOf" srcId="{A7A16418-3681-4BE2-BE96-38B3BF0637BC}" destId="{9C7E1567-AC32-455F-B6A9-42CA93F5EBF6}" srcOrd="1" destOrd="0" presId="urn:microsoft.com/office/officeart/2009/3/layout/HorizontalOrganizationChart"/>
    <dgm:cxn modelId="{0A39F51B-F081-449F-B120-686CD28DD209}" type="presParOf" srcId="{25E4476D-40E1-4658-B2D7-D354BE9BDA4B}" destId="{44E15644-B0D2-4161-82DA-861195A5EA2A}" srcOrd="1" destOrd="0" presId="urn:microsoft.com/office/officeart/2009/3/layout/HorizontalOrganizationChart"/>
    <dgm:cxn modelId="{C902D5A8-6A2D-4516-9460-FB4234E3F615}" type="presParOf" srcId="{44E15644-B0D2-4161-82DA-861195A5EA2A}" destId="{8633CD62-8A5B-4EA2-9C48-C1D0F65C3CC2}" srcOrd="0" destOrd="0" presId="urn:microsoft.com/office/officeart/2009/3/layout/HorizontalOrganizationChart"/>
    <dgm:cxn modelId="{6CC62E1E-F23E-4D08-A2A9-3FA92A492765}" type="presParOf" srcId="{44E15644-B0D2-4161-82DA-861195A5EA2A}" destId="{A16B3536-97A8-46C2-8AD6-FF1728F542AD}" srcOrd="1" destOrd="0" presId="urn:microsoft.com/office/officeart/2009/3/layout/HorizontalOrganizationChart"/>
    <dgm:cxn modelId="{E9A89071-D5D7-4FDB-9369-1363ECDFF44B}" type="presParOf" srcId="{A16B3536-97A8-46C2-8AD6-FF1728F542AD}" destId="{CA4CF4CD-41AF-4EE1-9EAB-59C45B2D2086}" srcOrd="0" destOrd="0" presId="urn:microsoft.com/office/officeart/2009/3/layout/HorizontalOrganizationChart"/>
    <dgm:cxn modelId="{152AA5D6-1787-4E36-9FD8-8E762E007FD4}" type="presParOf" srcId="{CA4CF4CD-41AF-4EE1-9EAB-59C45B2D2086}" destId="{08626CF4-11E8-4C49-B3DE-5D59CADDFAEB}" srcOrd="0" destOrd="0" presId="urn:microsoft.com/office/officeart/2009/3/layout/HorizontalOrganizationChart"/>
    <dgm:cxn modelId="{7EC67C6A-2EE0-4EBB-8E42-022E3853737F}" type="presParOf" srcId="{CA4CF4CD-41AF-4EE1-9EAB-59C45B2D2086}" destId="{3126BA2D-D6C1-4F64-B6A3-74DD041B1ECD}" srcOrd="1" destOrd="0" presId="urn:microsoft.com/office/officeart/2009/3/layout/HorizontalOrganizationChart"/>
    <dgm:cxn modelId="{21080D26-008B-4533-955A-5DE738DF3968}" type="presParOf" srcId="{A16B3536-97A8-46C2-8AD6-FF1728F542AD}" destId="{2E6CA4F6-8B51-45DD-ABB1-D83EDEAFB75A}" srcOrd="1" destOrd="0" presId="urn:microsoft.com/office/officeart/2009/3/layout/HorizontalOrganizationChart"/>
    <dgm:cxn modelId="{CDD33529-69AD-4329-96D1-479070EB7976}" type="presParOf" srcId="{A16B3536-97A8-46C2-8AD6-FF1728F542AD}" destId="{B546220A-3D25-48BC-8CB4-972ED0398F73}" srcOrd="2" destOrd="0" presId="urn:microsoft.com/office/officeart/2009/3/layout/HorizontalOrganizationChart"/>
    <dgm:cxn modelId="{DC9FD297-F92E-4CAF-9DA3-63421F4D4698}" type="presParOf" srcId="{44E15644-B0D2-4161-82DA-861195A5EA2A}" destId="{046CAB5D-7E45-417E-A28D-A535C1ED2E6F}" srcOrd="2" destOrd="0" presId="urn:microsoft.com/office/officeart/2009/3/layout/HorizontalOrganizationChart"/>
    <dgm:cxn modelId="{A036FC0B-780F-4A15-8482-BED4D7CD29C7}" type="presParOf" srcId="{44E15644-B0D2-4161-82DA-861195A5EA2A}" destId="{EB6CF00D-CE46-4FE3-B8DA-541784EDDD8D}" srcOrd="3" destOrd="0" presId="urn:microsoft.com/office/officeart/2009/3/layout/HorizontalOrganizationChart"/>
    <dgm:cxn modelId="{AE3801D6-4EF6-435B-A883-A08D35B8ED59}" type="presParOf" srcId="{EB6CF00D-CE46-4FE3-B8DA-541784EDDD8D}" destId="{0E738AF0-4CD0-49D6-9E83-8025DBABF392}" srcOrd="0" destOrd="0" presId="urn:microsoft.com/office/officeart/2009/3/layout/HorizontalOrganizationChart"/>
    <dgm:cxn modelId="{7D0B27B6-0EAB-4167-BC3E-3378A8C0B9D6}" type="presParOf" srcId="{0E738AF0-4CD0-49D6-9E83-8025DBABF392}" destId="{FDEF5D8F-7E46-4BAA-B04D-5D5C9EB8D19B}" srcOrd="0" destOrd="0" presId="urn:microsoft.com/office/officeart/2009/3/layout/HorizontalOrganizationChart"/>
    <dgm:cxn modelId="{9E2AAE05-2E05-4632-AF25-E6BA05CF9733}" type="presParOf" srcId="{0E738AF0-4CD0-49D6-9E83-8025DBABF392}" destId="{D1F659BA-544A-4E2E-A651-EC44E8B2ABA5}" srcOrd="1" destOrd="0" presId="urn:microsoft.com/office/officeart/2009/3/layout/HorizontalOrganizationChart"/>
    <dgm:cxn modelId="{DBA3C36E-84AC-403C-86B9-812CB2207A74}" type="presParOf" srcId="{EB6CF00D-CE46-4FE3-B8DA-541784EDDD8D}" destId="{821046BD-928F-44C6-B916-B420104CCD1E}" srcOrd="1" destOrd="0" presId="urn:microsoft.com/office/officeart/2009/3/layout/HorizontalOrganizationChart"/>
    <dgm:cxn modelId="{F91AF189-EDF5-45D6-A65C-DA0A2B50A8FF}" type="presParOf" srcId="{EB6CF00D-CE46-4FE3-B8DA-541784EDDD8D}" destId="{575EDE3C-E84C-4CC2-821C-E0034B5C06AA}" srcOrd="2" destOrd="0" presId="urn:microsoft.com/office/officeart/2009/3/layout/HorizontalOrganizationChart"/>
    <dgm:cxn modelId="{9B75EA11-2ADB-4FB0-8B42-2B1E12CC4531}" type="presParOf" srcId="{25E4476D-40E1-4658-B2D7-D354BE9BDA4B}" destId="{C00C1C8D-20AB-4EB6-A857-8ABF7F0D212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E75F1EE-8C51-4C87-9E1C-16FDA09788D4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BDEEDB25-C303-4588-B6D6-6BAF4AACE91C}">
      <dgm:prSet phldrT="[Texto]" custT="1"/>
      <dgm:spPr/>
      <dgm:t>
        <a:bodyPr/>
        <a:lstStyle/>
        <a:p>
          <a:r>
            <a:rPr lang="pt-BR" sz="1300" dirty="0"/>
            <a:t>Manutenção/</a:t>
          </a:r>
        </a:p>
        <a:p>
          <a:r>
            <a:rPr lang="pt-BR" sz="1300" dirty="0"/>
            <a:t>Calibração</a:t>
          </a:r>
        </a:p>
      </dgm:t>
    </dgm:pt>
    <dgm:pt modelId="{894A0EA5-1C5F-4AC4-8E2B-6D4B69D0D176}" type="parTrans" cxnId="{5C81DD56-8FA6-4D83-A5AA-4AD9EBF34A96}">
      <dgm:prSet/>
      <dgm:spPr/>
      <dgm:t>
        <a:bodyPr/>
        <a:lstStyle/>
        <a:p>
          <a:endParaRPr lang="pt-BR"/>
        </a:p>
      </dgm:t>
    </dgm:pt>
    <dgm:pt modelId="{3ED21F97-9BBF-4222-9791-42617BECF6E4}" type="sibTrans" cxnId="{5C81DD56-8FA6-4D83-A5AA-4AD9EBF34A96}">
      <dgm:prSet/>
      <dgm:spPr/>
      <dgm:t>
        <a:bodyPr/>
        <a:lstStyle/>
        <a:p>
          <a:endParaRPr lang="pt-BR"/>
        </a:p>
      </dgm:t>
    </dgm:pt>
    <dgm:pt modelId="{D39A498E-9AAC-447F-A974-8D8C7D395313}">
      <dgm:prSet phldrT="[Texto]"/>
      <dgm:spPr>
        <a:noFill/>
      </dgm:spPr>
      <dgm:t>
        <a:bodyPr/>
        <a:lstStyle/>
        <a:p>
          <a:r>
            <a:rPr lang="pt-BR" dirty="0">
              <a:solidFill>
                <a:schemeClr val="tx1">
                  <a:lumMod val="75000"/>
                  <a:lumOff val="25000"/>
                </a:schemeClr>
              </a:solidFill>
            </a:rPr>
            <a:t>Colorímetro</a:t>
          </a:r>
        </a:p>
      </dgm:t>
    </dgm:pt>
    <dgm:pt modelId="{0044947F-65F0-4B8E-A7BF-D75C1560FCCC}" type="parTrans" cxnId="{FABF76EC-73D6-4579-A9FB-7D454D308E70}">
      <dgm:prSet/>
      <dgm:spPr/>
      <dgm:t>
        <a:bodyPr/>
        <a:lstStyle/>
        <a:p>
          <a:endParaRPr lang="pt-BR"/>
        </a:p>
      </dgm:t>
    </dgm:pt>
    <dgm:pt modelId="{7DDA536D-0495-4748-A417-41DFA1B559B2}" type="sibTrans" cxnId="{FABF76EC-73D6-4579-A9FB-7D454D308E70}">
      <dgm:prSet/>
      <dgm:spPr/>
      <dgm:t>
        <a:bodyPr/>
        <a:lstStyle/>
        <a:p>
          <a:endParaRPr lang="pt-BR"/>
        </a:p>
      </dgm:t>
    </dgm:pt>
    <dgm:pt modelId="{7B169077-4F4F-4A8C-93B9-201DB5A94CAA}">
      <dgm:prSet phldrT="[Texto]"/>
      <dgm:spPr>
        <a:noFill/>
      </dgm:spPr>
      <dgm:t>
        <a:bodyPr/>
        <a:lstStyle/>
        <a:p>
          <a:r>
            <a:rPr lang="pt-BR" dirty="0">
              <a:solidFill>
                <a:schemeClr val="tx1">
                  <a:lumMod val="75000"/>
                  <a:lumOff val="25000"/>
                </a:schemeClr>
              </a:solidFill>
            </a:rPr>
            <a:t>Turbidímetro</a:t>
          </a:r>
        </a:p>
      </dgm:t>
    </dgm:pt>
    <dgm:pt modelId="{E8D22306-F418-43C0-8E38-EC74F80BEF19}" type="parTrans" cxnId="{FB796B87-8296-4E8F-B6BB-FF357803C4A2}">
      <dgm:prSet/>
      <dgm:spPr/>
      <dgm:t>
        <a:bodyPr/>
        <a:lstStyle/>
        <a:p>
          <a:endParaRPr lang="pt-BR"/>
        </a:p>
      </dgm:t>
    </dgm:pt>
    <dgm:pt modelId="{5C8BF39F-4AF8-4925-962F-B3F267142CE6}" type="sibTrans" cxnId="{FB796B87-8296-4E8F-B6BB-FF357803C4A2}">
      <dgm:prSet/>
      <dgm:spPr/>
      <dgm:t>
        <a:bodyPr/>
        <a:lstStyle/>
        <a:p>
          <a:endParaRPr lang="pt-BR"/>
        </a:p>
      </dgm:t>
    </dgm:pt>
    <dgm:pt modelId="{A3B17729-6C80-4384-8E27-2D0FED8E6DFA}">
      <dgm:prSet phldrT="[Texto]" custT="1"/>
      <dgm:spPr/>
      <dgm:t>
        <a:bodyPr/>
        <a:lstStyle/>
        <a:p>
          <a:r>
            <a:rPr lang="pt-BR" sz="1100" dirty="0"/>
            <a:t>Leitura colorimétrica (possível erro humano)</a:t>
          </a:r>
        </a:p>
      </dgm:t>
    </dgm:pt>
    <dgm:pt modelId="{687F9EA6-9CB7-4053-9684-993FCEDB8D31}" type="parTrans" cxnId="{29C4EB0C-AD5A-4E97-BA31-5F93834F8F08}">
      <dgm:prSet/>
      <dgm:spPr/>
      <dgm:t>
        <a:bodyPr/>
        <a:lstStyle/>
        <a:p>
          <a:endParaRPr lang="pt-BR"/>
        </a:p>
      </dgm:t>
    </dgm:pt>
    <dgm:pt modelId="{474310B3-80AD-4B77-A7DE-94C43CFAB349}" type="sibTrans" cxnId="{29C4EB0C-AD5A-4E97-BA31-5F93834F8F08}">
      <dgm:prSet/>
      <dgm:spPr/>
      <dgm:t>
        <a:bodyPr/>
        <a:lstStyle/>
        <a:p>
          <a:endParaRPr lang="pt-BR"/>
        </a:p>
      </dgm:t>
    </dgm:pt>
    <dgm:pt modelId="{0CFDE38B-82D4-499F-9CA6-155DBA122CB4}">
      <dgm:prSet phldrT="[Texto]"/>
      <dgm:spPr>
        <a:noFill/>
      </dgm:spPr>
      <dgm:t>
        <a:bodyPr/>
        <a:lstStyle/>
        <a:p>
          <a:r>
            <a:rPr lang="pt-BR" dirty="0">
              <a:solidFill>
                <a:schemeClr val="tx1">
                  <a:lumMod val="75000"/>
                  <a:lumOff val="25000"/>
                </a:schemeClr>
              </a:solidFill>
            </a:rPr>
            <a:t>Cloro</a:t>
          </a:r>
        </a:p>
      </dgm:t>
    </dgm:pt>
    <dgm:pt modelId="{3FE673E5-187B-428B-AF7E-FFD89E012AAE}" type="parTrans" cxnId="{BC4CF23B-89A4-4C64-8373-42EB90343243}">
      <dgm:prSet/>
      <dgm:spPr/>
      <dgm:t>
        <a:bodyPr/>
        <a:lstStyle/>
        <a:p>
          <a:endParaRPr lang="pt-BR"/>
        </a:p>
      </dgm:t>
    </dgm:pt>
    <dgm:pt modelId="{69BB2937-843F-4D3D-9D9E-977ECAA726BE}" type="sibTrans" cxnId="{BC4CF23B-89A4-4C64-8373-42EB90343243}">
      <dgm:prSet/>
      <dgm:spPr/>
      <dgm:t>
        <a:bodyPr/>
        <a:lstStyle/>
        <a:p>
          <a:endParaRPr lang="pt-BR"/>
        </a:p>
      </dgm:t>
    </dgm:pt>
    <dgm:pt modelId="{62496B3A-7F7D-4EB7-904C-21A961D3E2A7}">
      <dgm:prSet phldrT="[Texto]"/>
      <dgm:spPr>
        <a:noFill/>
      </dgm:spPr>
      <dgm:t>
        <a:bodyPr/>
        <a:lstStyle/>
        <a:p>
          <a:r>
            <a:rPr lang="pt-BR" dirty="0">
              <a:solidFill>
                <a:schemeClr val="tx1">
                  <a:lumMod val="75000"/>
                  <a:lumOff val="25000"/>
                </a:schemeClr>
              </a:solidFill>
            </a:rPr>
            <a:t>pH</a:t>
          </a:r>
        </a:p>
      </dgm:t>
    </dgm:pt>
    <dgm:pt modelId="{36AD9CCB-9F00-45CB-8F27-75851777EA67}" type="parTrans" cxnId="{F4305859-E308-44C9-A1A6-ADE9137C35DF}">
      <dgm:prSet/>
      <dgm:spPr/>
      <dgm:t>
        <a:bodyPr/>
        <a:lstStyle/>
        <a:p>
          <a:endParaRPr lang="pt-BR"/>
        </a:p>
      </dgm:t>
    </dgm:pt>
    <dgm:pt modelId="{8196945E-6E3D-43B6-9DF4-516C35E1E74D}" type="sibTrans" cxnId="{F4305859-E308-44C9-A1A6-ADE9137C35DF}">
      <dgm:prSet/>
      <dgm:spPr/>
      <dgm:t>
        <a:bodyPr/>
        <a:lstStyle/>
        <a:p>
          <a:endParaRPr lang="pt-BR"/>
        </a:p>
      </dgm:t>
    </dgm:pt>
    <dgm:pt modelId="{57D91D79-E238-424F-93F5-EE1DE662A878}">
      <dgm:prSet phldrT="[Texto]"/>
      <dgm:spPr>
        <a:noFill/>
      </dgm:spPr>
      <dgm:t>
        <a:bodyPr/>
        <a:lstStyle/>
        <a:p>
          <a:r>
            <a:rPr lang="pt-BR" dirty="0">
              <a:solidFill>
                <a:schemeClr val="tx1">
                  <a:lumMod val="75000"/>
                  <a:lumOff val="25000"/>
                </a:schemeClr>
              </a:solidFill>
            </a:rPr>
            <a:t>Fe, Mn, Al</a:t>
          </a:r>
        </a:p>
      </dgm:t>
    </dgm:pt>
    <dgm:pt modelId="{7D246C59-6EA3-40C1-B71E-EA7D33CBBEA7}" type="parTrans" cxnId="{5FEE1F99-A768-4288-97CF-0B0593D55165}">
      <dgm:prSet/>
      <dgm:spPr/>
      <dgm:t>
        <a:bodyPr/>
        <a:lstStyle/>
        <a:p>
          <a:endParaRPr lang="pt-BR"/>
        </a:p>
      </dgm:t>
    </dgm:pt>
    <dgm:pt modelId="{DA642404-FD20-4A7E-82EF-9CE7A02C18FE}" type="sibTrans" cxnId="{5FEE1F99-A768-4288-97CF-0B0593D55165}">
      <dgm:prSet/>
      <dgm:spPr/>
      <dgm:t>
        <a:bodyPr/>
        <a:lstStyle/>
        <a:p>
          <a:endParaRPr lang="pt-BR"/>
        </a:p>
      </dgm:t>
    </dgm:pt>
    <dgm:pt modelId="{1F21325F-4749-476C-8CAB-E23876D8147D}" type="pres">
      <dgm:prSet presAssocID="{3E75F1EE-8C51-4C87-9E1C-16FDA09788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E6982E-5994-40CD-A926-38B7E32EF7C8}" type="pres">
      <dgm:prSet presAssocID="{BDEEDB25-C303-4588-B6D6-6BAF4AACE91C}" presName="root" presStyleCnt="0"/>
      <dgm:spPr/>
    </dgm:pt>
    <dgm:pt modelId="{8FAAD9E0-31BE-440A-8699-D35DD69E14DC}" type="pres">
      <dgm:prSet presAssocID="{BDEEDB25-C303-4588-B6D6-6BAF4AACE91C}" presName="rootComposite" presStyleCnt="0"/>
      <dgm:spPr/>
    </dgm:pt>
    <dgm:pt modelId="{9CB19624-A010-43AF-A3F1-3554774CBDB8}" type="pres">
      <dgm:prSet presAssocID="{BDEEDB25-C303-4588-B6D6-6BAF4AACE91C}" presName="rootText" presStyleLbl="node1" presStyleIdx="0" presStyleCnt="2"/>
      <dgm:spPr/>
    </dgm:pt>
    <dgm:pt modelId="{9B3980A3-F8FB-46EB-B28D-F4E24B6937F3}" type="pres">
      <dgm:prSet presAssocID="{BDEEDB25-C303-4588-B6D6-6BAF4AACE91C}" presName="rootConnector" presStyleLbl="node1" presStyleIdx="0" presStyleCnt="2"/>
      <dgm:spPr/>
    </dgm:pt>
    <dgm:pt modelId="{0745E59F-4537-44D8-802C-AB9964F3E744}" type="pres">
      <dgm:prSet presAssocID="{BDEEDB25-C303-4588-B6D6-6BAF4AACE91C}" presName="childShape" presStyleCnt="0"/>
      <dgm:spPr/>
    </dgm:pt>
    <dgm:pt modelId="{8FDA050D-37F6-4779-9051-209688DA560E}" type="pres">
      <dgm:prSet presAssocID="{0044947F-65F0-4B8E-A7BF-D75C1560FCCC}" presName="Name13" presStyleLbl="parChTrans1D2" presStyleIdx="0" presStyleCnt="5"/>
      <dgm:spPr/>
    </dgm:pt>
    <dgm:pt modelId="{C6CB3CDD-9575-4BB0-8DCE-0C30072BD55C}" type="pres">
      <dgm:prSet presAssocID="{D39A498E-9AAC-447F-A974-8D8C7D395313}" presName="childText" presStyleLbl="bgAcc1" presStyleIdx="0" presStyleCnt="5">
        <dgm:presLayoutVars>
          <dgm:bulletEnabled val="1"/>
        </dgm:presLayoutVars>
      </dgm:prSet>
      <dgm:spPr/>
    </dgm:pt>
    <dgm:pt modelId="{0AA1D27B-DD41-482F-AC34-AA7BF8EC337D}" type="pres">
      <dgm:prSet presAssocID="{E8D22306-F418-43C0-8E38-EC74F80BEF19}" presName="Name13" presStyleLbl="parChTrans1D2" presStyleIdx="1" presStyleCnt="5"/>
      <dgm:spPr/>
    </dgm:pt>
    <dgm:pt modelId="{B3E4C3C5-29D6-4FEC-8C7B-94CA5B00E9BA}" type="pres">
      <dgm:prSet presAssocID="{7B169077-4F4F-4A8C-93B9-201DB5A94CAA}" presName="childText" presStyleLbl="bgAcc1" presStyleIdx="1" presStyleCnt="5">
        <dgm:presLayoutVars>
          <dgm:bulletEnabled val="1"/>
        </dgm:presLayoutVars>
      </dgm:prSet>
      <dgm:spPr/>
    </dgm:pt>
    <dgm:pt modelId="{F76057A0-8DB1-4D6C-84B0-F8BA380A6147}" type="pres">
      <dgm:prSet presAssocID="{A3B17729-6C80-4384-8E27-2D0FED8E6DFA}" presName="root" presStyleCnt="0"/>
      <dgm:spPr/>
    </dgm:pt>
    <dgm:pt modelId="{15F5B460-F91A-4F14-A05A-8BBCB75A9132}" type="pres">
      <dgm:prSet presAssocID="{A3B17729-6C80-4384-8E27-2D0FED8E6DFA}" presName="rootComposite" presStyleCnt="0"/>
      <dgm:spPr/>
    </dgm:pt>
    <dgm:pt modelId="{68848899-1236-4D79-B74D-86B0037DFFCD}" type="pres">
      <dgm:prSet presAssocID="{A3B17729-6C80-4384-8E27-2D0FED8E6DFA}" presName="rootText" presStyleLbl="node1" presStyleIdx="1" presStyleCnt="2" custScaleX="126619"/>
      <dgm:spPr/>
    </dgm:pt>
    <dgm:pt modelId="{41290143-94A3-4BE4-B946-C38D2BFD94A2}" type="pres">
      <dgm:prSet presAssocID="{A3B17729-6C80-4384-8E27-2D0FED8E6DFA}" presName="rootConnector" presStyleLbl="node1" presStyleIdx="1" presStyleCnt="2"/>
      <dgm:spPr/>
    </dgm:pt>
    <dgm:pt modelId="{402FB137-B0AC-48FD-890A-CB9BBCC8620B}" type="pres">
      <dgm:prSet presAssocID="{A3B17729-6C80-4384-8E27-2D0FED8E6DFA}" presName="childShape" presStyleCnt="0"/>
      <dgm:spPr/>
    </dgm:pt>
    <dgm:pt modelId="{7F49CF2B-6AD7-4216-8A6C-78EA9DB1E20E}" type="pres">
      <dgm:prSet presAssocID="{3FE673E5-187B-428B-AF7E-FFD89E012AAE}" presName="Name13" presStyleLbl="parChTrans1D2" presStyleIdx="2" presStyleCnt="5"/>
      <dgm:spPr/>
    </dgm:pt>
    <dgm:pt modelId="{B94C2B81-F09D-4BA2-B7D7-9067F0657B96}" type="pres">
      <dgm:prSet presAssocID="{0CFDE38B-82D4-499F-9CA6-155DBA122CB4}" presName="childText" presStyleLbl="bgAcc1" presStyleIdx="2" presStyleCnt="5">
        <dgm:presLayoutVars>
          <dgm:bulletEnabled val="1"/>
        </dgm:presLayoutVars>
      </dgm:prSet>
      <dgm:spPr/>
    </dgm:pt>
    <dgm:pt modelId="{78AEE3F3-A1E3-4CD4-A8B6-E44C8CD49F69}" type="pres">
      <dgm:prSet presAssocID="{36AD9CCB-9F00-45CB-8F27-75851777EA67}" presName="Name13" presStyleLbl="parChTrans1D2" presStyleIdx="3" presStyleCnt="5"/>
      <dgm:spPr/>
    </dgm:pt>
    <dgm:pt modelId="{B29060A6-2FD4-4BE3-9EF1-4A73C97A341F}" type="pres">
      <dgm:prSet presAssocID="{62496B3A-7F7D-4EB7-904C-21A961D3E2A7}" presName="childText" presStyleLbl="bgAcc1" presStyleIdx="3" presStyleCnt="5">
        <dgm:presLayoutVars>
          <dgm:bulletEnabled val="1"/>
        </dgm:presLayoutVars>
      </dgm:prSet>
      <dgm:spPr/>
    </dgm:pt>
    <dgm:pt modelId="{A0D0504A-AF0D-4493-B183-922EC6D02286}" type="pres">
      <dgm:prSet presAssocID="{7D246C59-6EA3-40C1-B71E-EA7D33CBBEA7}" presName="Name13" presStyleLbl="parChTrans1D2" presStyleIdx="4" presStyleCnt="5"/>
      <dgm:spPr/>
    </dgm:pt>
    <dgm:pt modelId="{C4C6511A-1AA8-430F-9512-0B0EA600E45F}" type="pres">
      <dgm:prSet presAssocID="{57D91D79-E238-424F-93F5-EE1DE662A878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3E0D9403-DFF2-47BD-B6BC-3AC60D824B38}" type="presOf" srcId="{0044947F-65F0-4B8E-A7BF-D75C1560FCCC}" destId="{8FDA050D-37F6-4779-9051-209688DA560E}" srcOrd="0" destOrd="0" presId="urn:microsoft.com/office/officeart/2005/8/layout/hierarchy3"/>
    <dgm:cxn modelId="{29C4EB0C-AD5A-4E97-BA31-5F93834F8F08}" srcId="{3E75F1EE-8C51-4C87-9E1C-16FDA09788D4}" destId="{A3B17729-6C80-4384-8E27-2D0FED8E6DFA}" srcOrd="1" destOrd="0" parTransId="{687F9EA6-9CB7-4053-9684-993FCEDB8D31}" sibTransId="{474310B3-80AD-4B77-A7DE-94C43CFAB349}"/>
    <dgm:cxn modelId="{0A2B8C12-F5FF-490C-9496-D58E33145602}" type="presOf" srcId="{57D91D79-E238-424F-93F5-EE1DE662A878}" destId="{C4C6511A-1AA8-430F-9512-0B0EA600E45F}" srcOrd="0" destOrd="0" presId="urn:microsoft.com/office/officeart/2005/8/layout/hierarchy3"/>
    <dgm:cxn modelId="{75F4F128-23CE-437B-838E-FBE1EBBF0835}" type="presOf" srcId="{62496B3A-7F7D-4EB7-904C-21A961D3E2A7}" destId="{B29060A6-2FD4-4BE3-9EF1-4A73C97A341F}" srcOrd="0" destOrd="0" presId="urn:microsoft.com/office/officeart/2005/8/layout/hierarchy3"/>
    <dgm:cxn modelId="{BC4CF23B-89A4-4C64-8373-42EB90343243}" srcId="{A3B17729-6C80-4384-8E27-2D0FED8E6DFA}" destId="{0CFDE38B-82D4-499F-9CA6-155DBA122CB4}" srcOrd="0" destOrd="0" parTransId="{3FE673E5-187B-428B-AF7E-FFD89E012AAE}" sibTransId="{69BB2937-843F-4D3D-9D9E-977ECAA726BE}"/>
    <dgm:cxn modelId="{CF33C95B-121A-4CDA-9E32-7D2F3813A84F}" type="presOf" srcId="{BDEEDB25-C303-4588-B6D6-6BAF4AACE91C}" destId="{9CB19624-A010-43AF-A3F1-3554774CBDB8}" srcOrd="0" destOrd="0" presId="urn:microsoft.com/office/officeart/2005/8/layout/hierarchy3"/>
    <dgm:cxn modelId="{D3E2E565-39E0-4B89-A44B-DDC7FBC82D1F}" type="presOf" srcId="{A3B17729-6C80-4384-8E27-2D0FED8E6DFA}" destId="{41290143-94A3-4BE4-B946-C38D2BFD94A2}" srcOrd="1" destOrd="0" presId="urn:microsoft.com/office/officeart/2005/8/layout/hierarchy3"/>
    <dgm:cxn modelId="{B633FB4B-868F-438B-867F-885D82BD7338}" type="presOf" srcId="{36AD9CCB-9F00-45CB-8F27-75851777EA67}" destId="{78AEE3F3-A1E3-4CD4-A8B6-E44C8CD49F69}" srcOrd="0" destOrd="0" presId="urn:microsoft.com/office/officeart/2005/8/layout/hierarchy3"/>
    <dgm:cxn modelId="{F851C86D-3BF8-4497-BC29-5BF6EEA997FE}" type="presOf" srcId="{7B169077-4F4F-4A8C-93B9-201DB5A94CAA}" destId="{B3E4C3C5-29D6-4FEC-8C7B-94CA5B00E9BA}" srcOrd="0" destOrd="0" presId="urn:microsoft.com/office/officeart/2005/8/layout/hierarchy3"/>
    <dgm:cxn modelId="{63310052-6039-4405-8083-D8AF3BCD4B9E}" type="presOf" srcId="{BDEEDB25-C303-4588-B6D6-6BAF4AACE91C}" destId="{9B3980A3-F8FB-46EB-B28D-F4E24B6937F3}" srcOrd="1" destOrd="0" presId="urn:microsoft.com/office/officeart/2005/8/layout/hierarchy3"/>
    <dgm:cxn modelId="{9017D872-AE89-4BED-84A9-52ED1566A87E}" type="presOf" srcId="{3E75F1EE-8C51-4C87-9E1C-16FDA09788D4}" destId="{1F21325F-4749-476C-8CAB-E23876D8147D}" srcOrd="0" destOrd="0" presId="urn:microsoft.com/office/officeart/2005/8/layout/hierarchy3"/>
    <dgm:cxn modelId="{5C81DD56-8FA6-4D83-A5AA-4AD9EBF34A96}" srcId="{3E75F1EE-8C51-4C87-9E1C-16FDA09788D4}" destId="{BDEEDB25-C303-4588-B6D6-6BAF4AACE91C}" srcOrd="0" destOrd="0" parTransId="{894A0EA5-1C5F-4AC4-8E2B-6D4B69D0D176}" sibTransId="{3ED21F97-9BBF-4222-9791-42617BECF6E4}"/>
    <dgm:cxn modelId="{F4305859-E308-44C9-A1A6-ADE9137C35DF}" srcId="{A3B17729-6C80-4384-8E27-2D0FED8E6DFA}" destId="{62496B3A-7F7D-4EB7-904C-21A961D3E2A7}" srcOrd="1" destOrd="0" parTransId="{36AD9CCB-9F00-45CB-8F27-75851777EA67}" sibTransId="{8196945E-6E3D-43B6-9DF4-516C35E1E74D}"/>
    <dgm:cxn modelId="{703C357C-16E4-4E1C-89AF-7D8E2D20713A}" type="presOf" srcId="{D39A498E-9AAC-447F-A974-8D8C7D395313}" destId="{C6CB3CDD-9575-4BB0-8DCE-0C30072BD55C}" srcOrd="0" destOrd="0" presId="urn:microsoft.com/office/officeart/2005/8/layout/hierarchy3"/>
    <dgm:cxn modelId="{FB796B87-8296-4E8F-B6BB-FF357803C4A2}" srcId="{BDEEDB25-C303-4588-B6D6-6BAF4AACE91C}" destId="{7B169077-4F4F-4A8C-93B9-201DB5A94CAA}" srcOrd="1" destOrd="0" parTransId="{E8D22306-F418-43C0-8E38-EC74F80BEF19}" sibTransId="{5C8BF39F-4AF8-4925-962F-B3F267142CE6}"/>
    <dgm:cxn modelId="{94FB4F8D-E96B-4D8C-9A55-93ECD16FE975}" type="presOf" srcId="{3FE673E5-187B-428B-AF7E-FFD89E012AAE}" destId="{7F49CF2B-6AD7-4216-8A6C-78EA9DB1E20E}" srcOrd="0" destOrd="0" presId="urn:microsoft.com/office/officeart/2005/8/layout/hierarchy3"/>
    <dgm:cxn modelId="{5FEE1F99-A768-4288-97CF-0B0593D55165}" srcId="{A3B17729-6C80-4384-8E27-2D0FED8E6DFA}" destId="{57D91D79-E238-424F-93F5-EE1DE662A878}" srcOrd="2" destOrd="0" parTransId="{7D246C59-6EA3-40C1-B71E-EA7D33CBBEA7}" sibTransId="{DA642404-FD20-4A7E-82EF-9CE7A02C18FE}"/>
    <dgm:cxn modelId="{B2BD0A9A-5BFC-4761-AF32-9206147535DA}" type="presOf" srcId="{A3B17729-6C80-4384-8E27-2D0FED8E6DFA}" destId="{68848899-1236-4D79-B74D-86B0037DFFCD}" srcOrd="0" destOrd="0" presId="urn:microsoft.com/office/officeart/2005/8/layout/hierarchy3"/>
    <dgm:cxn modelId="{FF4519BE-F3EB-44E7-9C96-7E3218F50A77}" type="presOf" srcId="{7D246C59-6EA3-40C1-B71E-EA7D33CBBEA7}" destId="{A0D0504A-AF0D-4493-B183-922EC6D02286}" srcOrd="0" destOrd="0" presId="urn:microsoft.com/office/officeart/2005/8/layout/hierarchy3"/>
    <dgm:cxn modelId="{5A2165C1-C121-4845-8220-14A297DFF2B1}" type="presOf" srcId="{0CFDE38B-82D4-499F-9CA6-155DBA122CB4}" destId="{B94C2B81-F09D-4BA2-B7D7-9067F0657B96}" srcOrd="0" destOrd="0" presId="urn:microsoft.com/office/officeart/2005/8/layout/hierarchy3"/>
    <dgm:cxn modelId="{B81D0BCB-5724-4592-9FE8-3321CD439E32}" type="presOf" srcId="{E8D22306-F418-43C0-8E38-EC74F80BEF19}" destId="{0AA1D27B-DD41-482F-AC34-AA7BF8EC337D}" srcOrd="0" destOrd="0" presId="urn:microsoft.com/office/officeart/2005/8/layout/hierarchy3"/>
    <dgm:cxn modelId="{FABF76EC-73D6-4579-A9FB-7D454D308E70}" srcId="{BDEEDB25-C303-4588-B6D6-6BAF4AACE91C}" destId="{D39A498E-9AAC-447F-A974-8D8C7D395313}" srcOrd="0" destOrd="0" parTransId="{0044947F-65F0-4B8E-A7BF-D75C1560FCCC}" sibTransId="{7DDA536D-0495-4748-A417-41DFA1B559B2}"/>
    <dgm:cxn modelId="{6011EDF3-4898-4AB1-BEED-5BAFFB3AD280}" type="presParOf" srcId="{1F21325F-4749-476C-8CAB-E23876D8147D}" destId="{3EE6982E-5994-40CD-A926-38B7E32EF7C8}" srcOrd="0" destOrd="0" presId="urn:microsoft.com/office/officeart/2005/8/layout/hierarchy3"/>
    <dgm:cxn modelId="{B6E55585-F9D0-4716-A690-5E6D58C148DF}" type="presParOf" srcId="{3EE6982E-5994-40CD-A926-38B7E32EF7C8}" destId="{8FAAD9E0-31BE-440A-8699-D35DD69E14DC}" srcOrd="0" destOrd="0" presId="urn:microsoft.com/office/officeart/2005/8/layout/hierarchy3"/>
    <dgm:cxn modelId="{2B01030A-6452-44D4-B87B-B959AD74555B}" type="presParOf" srcId="{8FAAD9E0-31BE-440A-8699-D35DD69E14DC}" destId="{9CB19624-A010-43AF-A3F1-3554774CBDB8}" srcOrd="0" destOrd="0" presId="urn:microsoft.com/office/officeart/2005/8/layout/hierarchy3"/>
    <dgm:cxn modelId="{2327D393-2BAC-4025-AB02-F768A98500ED}" type="presParOf" srcId="{8FAAD9E0-31BE-440A-8699-D35DD69E14DC}" destId="{9B3980A3-F8FB-46EB-B28D-F4E24B6937F3}" srcOrd="1" destOrd="0" presId="urn:microsoft.com/office/officeart/2005/8/layout/hierarchy3"/>
    <dgm:cxn modelId="{C8A8817F-D621-4367-A4BA-F02128A7778E}" type="presParOf" srcId="{3EE6982E-5994-40CD-A926-38B7E32EF7C8}" destId="{0745E59F-4537-44D8-802C-AB9964F3E744}" srcOrd="1" destOrd="0" presId="urn:microsoft.com/office/officeart/2005/8/layout/hierarchy3"/>
    <dgm:cxn modelId="{5555AE5B-F825-4029-B04B-4BD1AD37713B}" type="presParOf" srcId="{0745E59F-4537-44D8-802C-AB9964F3E744}" destId="{8FDA050D-37F6-4779-9051-209688DA560E}" srcOrd="0" destOrd="0" presId="urn:microsoft.com/office/officeart/2005/8/layout/hierarchy3"/>
    <dgm:cxn modelId="{954DCCDF-2779-42FC-AF1E-7F2854C593B5}" type="presParOf" srcId="{0745E59F-4537-44D8-802C-AB9964F3E744}" destId="{C6CB3CDD-9575-4BB0-8DCE-0C30072BD55C}" srcOrd="1" destOrd="0" presId="urn:microsoft.com/office/officeart/2005/8/layout/hierarchy3"/>
    <dgm:cxn modelId="{12AFCD03-F251-4DA2-8BBD-7D56234BC37E}" type="presParOf" srcId="{0745E59F-4537-44D8-802C-AB9964F3E744}" destId="{0AA1D27B-DD41-482F-AC34-AA7BF8EC337D}" srcOrd="2" destOrd="0" presId="urn:microsoft.com/office/officeart/2005/8/layout/hierarchy3"/>
    <dgm:cxn modelId="{8A90A7F2-FCFA-4CCE-ADA6-5E7585F41D54}" type="presParOf" srcId="{0745E59F-4537-44D8-802C-AB9964F3E744}" destId="{B3E4C3C5-29D6-4FEC-8C7B-94CA5B00E9BA}" srcOrd="3" destOrd="0" presId="urn:microsoft.com/office/officeart/2005/8/layout/hierarchy3"/>
    <dgm:cxn modelId="{1C03F264-B892-46F2-BBC6-902972F69A02}" type="presParOf" srcId="{1F21325F-4749-476C-8CAB-E23876D8147D}" destId="{F76057A0-8DB1-4D6C-84B0-F8BA380A6147}" srcOrd="1" destOrd="0" presId="urn:microsoft.com/office/officeart/2005/8/layout/hierarchy3"/>
    <dgm:cxn modelId="{1F0A7C72-10CC-4311-BD1F-96E0451D677F}" type="presParOf" srcId="{F76057A0-8DB1-4D6C-84B0-F8BA380A6147}" destId="{15F5B460-F91A-4F14-A05A-8BBCB75A9132}" srcOrd="0" destOrd="0" presId="urn:microsoft.com/office/officeart/2005/8/layout/hierarchy3"/>
    <dgm:cxn modelId="{8741782B-C13F-4D40-A6ED-B3CEA977BFEE}" type="presParOf" srcId="{15F5B460-F91A-4F14-A05A-8BBCB75A9132}" destId="{68848899-1236-4D79-B74D-86B0037DFFCD}" srcOrd="0" destOrd="0" presId="urn:microsoft.com/office/officeart/2005/8/layout/hierarchy3"/>
    <dgm:cxn modelId="{B209BF37-978E-4011-AFD9-08C8DD571046}" type="presParOf" srcId="{15F5B460-F91A-4F14-A05A-8BBCB75A9132}" destId="{41290143-94A3-4BE4-B946-C38D2BFD94A2}" srcOrd="1" destOrd="0" presId="urn:microsoft.com/office/officeart/2005/8/layout/hierarchy3"/>
    <dgm:cxn modelId="{EF113C06-1522-4357-B885-669D9B73B285}" type="presParOf" srcId="{F76057A0-8DB1-4D6C-84B0-F8BA380A6147}" destId="{402FB137-B0AC-48FD-890A-CB9BBCC8620B}" srcOrd="1" destOrd="0" presId="urn:microsoft.com/office/officeart/2005/8/layout/hierarchy3"/>
    <dgm:cxn modelId="{C9829ACC-F341-4FC2-A4D5-769061E92A4B}" type="presParOf" srcId="{402FB137-B0AC-48FD-890A-CB9BBCC8620B}" destId="{7F49CF2B-6AD7-4216-8A6C-78EA9DB1E20E}" srcOrd="0" destOrd="0" presId="urn:microsoft.com/office/officeart/2005/8/layout/hierarchy3"/>
    <dgm:cxn modelId="{66AC0662-1633-4175-9ABD-A4FA1686C79F}" type="presParOf" srcId="{402FB137-B0AC-48FD-890A-CB9BBCC8620B}" destId="{B94C2B81-F09D-4BA2-B7D7-9067F0657B96}" srcOrd="1" destOrd="0" presId="urn:microsoft.com/office/officeart/2005/8/layout/hierarchy3"/>
    <dgm:cxn modelId="{1E7EE0C8-9215-4679-B4D6-165D2C9EFEDA}" type="presParOf" srcId="{402FB137-B0AC-48FD-890A-CB9BBCC8620B}" destId="{78AEE3F3-A1E3-4CD4-A8B6-E44C8CD49F69}" srcOrd="2" destOrd="0" presId="urn:microsoft.com/office/officeart/2005/8/layout/hierarchy3"/>
    <dgm:cxn modelId="{B329C207-8CA4-432E-B143-6D240D745F94}" type="presParOf" srcId="{402FB137-B0AC-48FD-890A-CB9BBCC8620B}" destId="{B29060A6-2FD4-4BE3-9EF1-4A73C97A341F}" srcOrd="3" destOrd="0" presId="urn:microsoft.com/office/officeart/2005/8/layout/hierarchy3"/>
    <dgm:cxn modelId="{05713B81-3DF4-4450-AED2-2B7FA1A13C0B}" type="presParOf" srcId="{402FB137-B0AC-48FD-890A-CB9BBCC8620B}" destId="{A0D0504A-AF0D-4493-B183-922EC6D02286}" srcOrd="4" destOrd="0" presId="urn:microsoft.com/office/officeart/2005/8/layout/hierarchy3"/>
    <dgm:cxn modelId="{B09A70F9-51CA-4931-8EB8-8C58C8CFCA0B}" type="presParOf" srcId="{402FB137-B0AC-48FD-890A-CB9BBCC8620B}" destId="{C4C6511A-1AA8-430F-9512-0B0EA600E45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3B4772D-7E38-4E59-B683-BA1419E624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7B437E0-299F-4A2E-BE57-740EB640BCEC}">
      <dgm:prSet phldrT="[Texto]"/>
      <dgm:spPr/>
      <dgm:t>
        <a:bodyPr/>
        <a:lstStyle/>
        <a:p>
          <a:r>
            <a:rPr lang="pt-BR" dirty="0"/>
            <a:t>Dosadoras</a:t>
          </a:r>
        </a:p>
      </dgm:t>
    </dgm:pt>
    <dgm:pt modelId="{CEC7C384-3D49-40E3-94E1-258505B2FFAC}" type="parTrans" cxnId="{664AE230-556A-4CF4-8642-300997F7C3F4}">
      <dgm:prSet/>
      <dgm:spPr/>
      <dgm:t>
        <a:bodyPr/>
        <a:lstStyle/>
        <a:p>
          <a:endParaRPr lang="pt-BR"/>
        </a:p>
      </dgm:t>
    </dgm:pt>
    <dgm:pt modelId="{8AF29F47-40BF-40CC-B681-08DAEB5EDD02}" type="sibTrans" cxnId="{664AE230-556A-4CF4-8642-300997F7C3F4}">
      <dgm:prSet/>
      <dgm:spPr/>
      <dgm:t>
        <a:bodyPr/>
        <a:lstStyle/>
        <a:p>
          <a:endParaRPr lang="pt-BR"/>
        </a:p>
      </dgm:t>
    </dgm:pt>
    <dgm:pt modelId="{F28481CD-316F-4B48-920C-D67EDB078AA1}">
      <dgm:prSet phldrT="[Texto]" custT="1"/>
      <dgm:spPr/>
      <dgm:t>
        <a:bodyPr/>
        <a:lstStyle/>
        <a:p>
          <a:r>
            <a:rPr lang="pt-BR" sz="1300" dirty="0"/>
            <a:t>Oscilação vazão</a:t>
          </a:r>
        </a:p>
      </dgm:t>
    </dgm:pt>
    <dgm:pt modelId="{2F567EE1-A4C9-43BE-80BA-4F2A46CB8307}" type="parTrans" cxnId="{AEC3DE20-4443-46BB-A7C7-723F4B63538B}">
      <dgm:prSet/>
      <dgm:spPr/>
      <dgm:t>
        <a:bodyPr/>
        <a:lstStyle/>
        <a:p>
          <a:endParaRPr lang="pt-BR"/>
        </a:p>
      </dgm:t>
    </dgm:pt>
    <dgm:pt modelId="{3AB22058-A199-47C2-A81E-4B0859A2FCFA}" type="sibTrans" cxnId="{AEC3DE20-4443-46BB-A7C7-723F4B63538B}">
      <dgm:prSet/>
      <dgm:spPr/>
      <dgm:t>
        <a:bodyPr/>
        <a:lstStyle/>
        <a:p>
          <a:endParaRPr lang="pt-BR"/>
        </a:p>
      </dgm:t>
    </dgm:pt>
    <dgm:pt modelId="{9574ABF7-B19F-4289-A88C-2CEC23489BD2}">
      <dgm:prSet phldrT="[Texto]" custT="1"/>
      <dgm:spPr/>
      <dgm:t>
        <a:bodyPr/>
        <a:lstStyle/>
        <a:p>
          <a:r>
            <a:rPr lang="pt-BR" sz="1100" dirty="0"/>
            <a:t>Resistência aos produtos químicos</a:t>
          </a:r>
        </a:p>
      </dgm:t>
    </dgm:pt>
    <dgm:pt modelId="{98E3EDB4-1041-43B3-B71E-DEB06EFF2D1C}" type="parTrans" cxnId="{6A91B891-D800-4BD2-AD6E-947E6DAF40D5}">
      <dgm:prSet/>
      <dgm:spPr/>
      <dgm:t>
        <a:bodyPr/>
        <a:lstStyle/>
        <a:p>
          <a:endParaRPr lang="pt-BR"/>
        </a:p>
      </dgm:t>
    </dgm:pt>
    <dgm:pt modelId="{C2ACB238-EA06-4ECA-A168-E4098378E363}" type="sibTrans" cxnId="{6A91B891-D800-4BD2-AD6E-947E6DAF40D5}">
      <dgm:prSet/>
      <dgm:spPr/>
      <dgm:t>
        <a:bodyPr/>
        <a:lstStyle/>
        <a:p>
          <a:endParaRPr lang="pt-BR"/>
        </a:p>
      </dgm:t>
    </dgm:pt>
    <dgm:pt modelId="{F9716890-0132-4CAF-9350-3E8A68DE0301}">
      <dgm:prSet phldrT="[Texto]" custT="1"/>
      <dgm:spPr/>
      <dgm:t>
        <a:bodyPr/>
        <a:lstStyle/>
        <a:p>
          <a:r>
            <a:rPr lang="pt-BR" sz="1300" dirty="0"/>
            <a:t>Manutenção</a:t>
          </a:r>
        </a:p>
      </dgm:t>
    </dgm:pt>
    <dgm:pt modelId="{9D7F645F-7851-45E7-A583-0DE2C2ACF0E8}" type="parTrans" cxnId="{8A5A4806-C56E-48B7-B191-B8B19553F567}">
      <dgm:prSet/>
      <dgm:spPr/>
      <dgm:t>
        <a:bodyPr/>
        <a:lstStyle/>
        <a:p>
          <a:endParaRPr lang="pt-BR"/>
        </a:p>
      </dgm:t>
    </dgm:pt>
    <dgm:pt modelId="{F8A85C19-2706-4DA4-88B2-96ACF7E0B10B}" type="sibTrans" cxnId="{8A5A4806-C56E-48B7-B191-B8B19553F567}">
      <dgm:prSet/>
      <dgm:spPr/>
      <dgm:t>
        <a:bodyPr/>
        <a:lstStyle/>
        <a:p>
          <a:endParaRPr lang="pt-BR"/>
        </a:p>
      </dgm:t>
    </dgm:pt>
    <dgm:pt modelId="{0B12A4F1-4D6E-45C2-B864-1389CA302681}" type="pres">
      <dgm:prSet presAssocID="{33B4772D-7E38-4E59-B683-BA1419E624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279C95-0C3F-4AF0-9AF7-CF15DAC1CC97}" type="pres">
      <dgm:prSet presAssocID="{47B437E0-299F-4A2E-BE57-740EB640BCEC}" presName="root1" presStyleCnt="0"/>
      <dgm:spPr/>
    </dgm:pt>
    <dgm:pt modelId="{6A8A0BD7-7F22-46A8-BFA4-AE2D6C2DEEAD}" type="pres">
      <dgm:prSet presAssocID="{47B437E0-299F-4A2E-BE57-740EB640BCEC}" presName="LevelOneTextNode" presStyleLbl="node0" presStyleIdx="0" presStyleCnt="1">
        <dgm:presLayoutVars>
          <dgm:chPref val="3"/>
        </dgm:presLayoutVars>
      </dgm:prSet>
      <dgm:spPr/>
    </dgm:pt>
    <dgm:pt modelId="{2869FC63-7C23-486C-8406-ACDE16D16C74}" type="pres">
      <dgm:prSet presAssocID="{47B437E0-299F-4A2E-BE57-740EB640BCEC}" presName="level2hierChild" presStyleCnt="0"/>
      <dgm:spPr/>
    </dgm:pt>
    <dgm:pt modelId="{EB135681-60C2-4C15-8166-85DF78994501}" type="pres">
      <dgm:prSet presAssocID="{2F567EE1-A4C9-43BE-80BA-4F2A46CB8307}" presName="conn2-1" presStyleLbl="parChTrans1D2" presStyleIdx="0" presStyleCnt="3"/>
      <dgm:spPr/>
    </dgm:pt>
    <dgm:pt modelId="{889B692F-A0EB-405D-AA35-8DA246FD398F}" type="pres">
      <dgm:prSet presAssocID="{2F567EE1-A4C9-43BE-80BA-4F2A46CB8307}" presName="connTx" presStyleLbl="parChTrans1D2" presStyleIdx="0" presStyleCnt="3"/>
      <dgm:spPr/>
    </dgm:pt>
    <dgm:pt modelId="{33E6900A-AFB2-4B56-8353-135BC2A6CD0D}" type="pres">
      <dgm:prSet presAssocID="{F28481CD-316F-4B48-920C-D67EDB078AA1}" presName="root2" presStyleCnt="0"/>
      <dgm:spPr/>
    </dgm:pt>
    <dgm:pt modelId="{2BF68D71-20B2-47BE-9F69-949A915E48B3}" type="pres">
      <dgm:prSet presAssocID="{F28481CD-316F-4B48-920C-D67EDB078AA1}" presName="LevelTwoTextNode" presStyleLbl="node2" presStyleIdx="0" presStyleCnt="3" custScaleY="117941">
        <dgm:presLayoutVars>
          <dgm:chPref val="3"/>
        </dgm:presLayoutVars>
      </dgm:prSet>
      <dgm:spPr/>
    </dgm:pt>
    <dgm:pt modelId="{0D1EB613-05B3-4411-B4C4-EC13CD12838C}" type="pres">
      <dgm:prSet presAssocID="{F28481CD-316F-4B48-920C-D67EDB078AA1}" presName="level3hierChild" presStyleCnt="0"/>
      <dgm:spPr/>
    </dgm:pt>
    <dgm:pt modelId="{2E1442F5-40A3-47D9-B8DC-194E30A02DBE}" type="pres">
      <dgm:prSet presAssocID="{98E3EDB4-1041-43B3-B71E-DEB06EFF2D1C}" presName="conn2-1" presStyleLbl="parChTrans1D2" presStyleIdx="1" presStyleCnt="3"/>
      <dgm:spPr/>
    </dgm:pt>
    <dgm:pt modelId="{F4CFAF60-CC87-47C9-AF6F-AD8693038B19}" type="pres">
      <dgm:prSet presAssocID="{98E3EDB4-1041-43B3-B71E-DEB06EFF2D1C}" presName="connTx" presStyleLbl="parChTrans1D2" presStyleIdx="1" presStyleCnt="3"/>
      <dgm:spPr/>
    </dgm:pt>
    <dgm:pt modelId="{4810E16E-06C0-4CD8-98A9-03A7203540DC}" type="pres">
      <dgm:prSet presAssocID="{9574ABF7-B19F-4289-A88C-2CEC23489BD2}" presName="root2" presStyleCnt="0"/>
      <dgm:spPr/>
    </dgm:pt>
    <dgm:pt modelId="{EDB96AE6-008A-45BA-AF9D-1410591EA3C9}" type="pres">
      <dgm:prSet presAssocID="{9574ABF7-B19F-4289-A88C-2CEC23489BD2}" presName="LevelTwoTextNode" presStyleLbl="node2" presStyleIdx="1" presStyleCnt="3" custScaleY="158565">
        <dgm:presLayoutVars>
          <dgm:chPref val="3"/>
        </dgm:presLayoutVars>
      </dgm:prSet>
      <dgm:spPr/>
    </dgm:pt>
    <dgm:pt modelId="{9AAA2D4F-4EF0-4D95-8D83-769195C76110}" type="pres">
      <dgm:prSet presAssocID="{9574ABF7-B19F-4289-A88C-2CEC23489BD2}" presName="level3hierChild" presStyleCnt="0"/>
      <dgm:spPr/>
    </dgm:pt>
    <dgm:pt modelId="{C7FF2276-3C71-433A-BEF2-356F1FD9F1D6}" type="pres">
      <dgm:prSet presAssocID="{9D7F645F-7851-45E7-A583-0DE2C2ACF0E8}" presName="conn2-1" presStyleLbl="parChTrans1D2" presStyleIdx="2" presStyleCnt="3"/>
      <dgm:spPr/>
    </dgm:pt>
    <dgm:pt modelId="{941BDB44-37A9-45D1-8951-5A31DB56B683}" type="pres">
      <dgm:prSet presAssocID="{9D7F645F-7851-45E7-A583-0DE2C2ACF0E8}" presName="connTx" presStyleLbl="parChTrans1D2" presStyleIdx="2" presStyleCnt="3"/>
      <dgm:spPr/>
    </dgm:pt>
    <dgm:pt modelId="{F03C1156-4D50-46A3-87C3-B11E906F4962}" type="pres">
      <dgm:prSet presAssocID="{F9716890-0132-4CAF-9350-3E8A68DE0301}" presName="root2" presStyleCnt="0"/>
      <dgm:spPr/>
    </dgm:pt>
    <dgm:pt modelId="{3542EB02-4C9A-48AB-8F08-2D1C76C2B4A7}" type="pres">
      <dgm:prSet presAssocID="{F9716890-0132-4CAF-9350-3E8A68DE0301}" presName="LevelTwoTextNode" presStyleLbl="node2" presStyleIdx="2" presStyleCnt="3">
        <dgm:presLayoutVars>
          <dgm:chPref val="3"/>
        </dgm:presLayoutVars>
      </dgm:prSet>
      <dgm:spPr/>
    </dgm:pt>
    <dgm:pt modelId="{AE03388A-8D21-455B-9279-E17539BBC272}" type="pres">
      <dgm:prSet presAssocID="{F9716890-0132-4CAF-9350-3E8A68DE0301}" presName="level3hierChild" presStyleCnt="0"/>
      <dgm:spPr/>
    </dgm:pt>
  </dgm:ptLst>
  <dgm:cxnLst>
    <dgm:cxn modelId="{8A5A4806-C56E-48B7-B191-B8B19553F567}" srcId="{47B437E0-299F-4A2E-BE57-740EB640BCEC}" destId="{F9716890-0132-4CAF-9350-3E8A68DE0301}" srcOrd="2" destOrd="0" parTransId="{9D7F645F-7851-45E7-A583-0DE2C2ACF0E8}" sibTransId="{F8A85C19-2706-4DA4-88B2-96ACF7E0B10B}"/>
    <dgm:cxn modelId="{AEC3DE20-4443-46BB-A7C7-723F4B63538B}" srcId="{47B437E0-299F-4A2E-BE57-740EB640BCEC}" destId="{F28481CD-316F-4B48-920C-D67EDB078AA1}" srcOrd="0" destOrd="0" parTransId="{2F567EE1-A4C9-43BE-80BA-4F2A46CB8307}" sibTransId="{3AB22058-A199-47C2-A81E-4B0859A2FCFA}"/>
    <dgm:cxn modelId="{664AE230-556A-4CF4-8642-300997F7C3F4}" srcId="{33B4772D-7E38-4E59-B683-BA1419E62490}" destId="{47B437E0-299F-4A2E-BE57-740EB640BCEC}" srcOrd="0" destOrd="0" parTransId="{CEC7C384-3D49-40E3-94E1-258505B2FFAC}" sibTransId="{8AF29F47-40BF-40CC-B681-08DAEB5EDD02}"/>
    <dgm:cxn modelId="{59C3E83C-1D0C-4D3F-B4C3-C785C1F22E07}" type="presOf" srcId="{9D7F645F-7851-45E7-A583-0DE2C2ACF0E8}" destId="{941BDB44-37A9-45D1-8951-5A31DB56B683}" srcOrd="1" destOrd="0" presId="urn:microsoft.com/office/officeart/2008/layout/HorizontalMultiLevelHierarchy"/>
    <dgm:cxn modelId="{48A0D540-0A20-4D3C-9497-00FD69BF3211}" type="presOf" srcId="{9D7F645F-7851-45E7-A583-0DE2C2ACF0E8}" destId="{C7FF2276-3C71-433A-BEF2-356F1FD9F1D6}" srcOrd="0" destOrd="0" presId="urn:microsoft.com/office/officeart/2008/layout/HorizontalMultiLevelHierarchy"/>
    <dgm:cxn modelId="{57715641-AB10-4810-8AE0-C6FB392A65FD}" type="presOf" srcId="{9574ABF7-B19F-4289-A88C-2CEC23489BD2}" destId="{EDB96AE6-008A-45BA-AF9D-1410591EA3C9}" srcOrd="0" destOrd="0" presId="urn:microsoft.com/office/officeart/2008/layout/HorizontalMultiLevelHierarchy"/>
    <dgm:cxn modelId="{D2CB5848-7B42-41E6-A833-3CC93955B8B2}" type="presOf" srcId="{F9716890-0132-4CAF-9350-3E8A68DE0301}" destId="{3542EB02-4C9A-48AB-8F08-2D1C76C2B4A7}" srcOrd="0" destOrd="0" presId="urn:microsoft.com/office/officeart/2008/layout/HorizontalMultiLevelHierarchy"/>
    <dgm:cxn modelId="{3493CE71-0B07-4EC1-B017-7618BB1F9FEF}" type="presOf" srcId="{33B4772D-7E38-4E59-B683-BA1419E62490}" destId="{0B12A4F1-4D6E-45C2-B864-1389CA302681}" srcOrd="0" destOrd="0" presId="urn:microsoft.com/office/officeart/2008/layout/HorizontalMultiLevelHierarchy"/>
    <dgm:cxn modelId="{6A91B891-D800-4BD2-AD6E-947E6DAF40D5}" srcId="{47B437E0-299F-4A2E-BE57-740EB640BCEC}" destId="{9574ABF7-B19F-4289-A88C-2CEC23489BD2}" srcOrd="1" destOrd="0" parTransId="{98E3EDB4-1041-43B3-B71E-DEB06EFF2D1C}" sibTransId="{C2ACB238-EA06-4ECA-A168-E4098378E363}"/>
    <dgm:cxn modelId="{FF094F97-0094-4AD0-8320-9BCB79D77B9E}" type="presOf" srcId="{2F567EE1-A4C9-43BE-80BA-4F2A46CB8307}" destId="{889B692F-A0EB-405D-AA35-8DA246FD398F}" srcOrd="1" destOrd="0" presId="urn:microsoft.com/office/officeart/2008/layout/HorizontalMultiLevelHierarchy"/>
    <dgm:cxn modelId="{7850AD97-2A93-4BF2-A7C2-8BA506E517C4}" type="presOf" srcId="{F28481CD-316F-4B48-920C-D67EDB078AA1}" destId="{2BF68D71-20B2-47BE-9F69-949A915E48B3}" srcOrd="0" destOrd="0" presId="urn:microsoft.com/office/officeart/2008/layout/HorizontalMultiLevelHierarchy"/>
    <dgm:cxn modelId="{837CD6E5-0A40-4677-A84B-C43F03A0DB85}" type="presOf" srcId="{2F567EE1-A4C9-43BE-80BA-4F2A46CB8307}" destId="{EB135681-60C2-4C15-8166-85DF78994501}" srcOrd="0" destOrd="0" presId="urn:microsoft.com/office/officeart/2008/layout/HorizontalMultiLevelHierarchy"/>
    <dgm:cxn modelId="{1991D6F0-981B-4BE6-AB0B-C80D2CA4A5CD}" type="presOf" srcId="{98E3EDB4-1041-43B3-B71E-DEB06EFF2D1C}" destId="{2E1442F5-40A3-47D9-B8DC-194E30A02DBE}" srcOrd="0" destOrd="0" presId="urn:microsoft.com/office/officeart/2008/layout/HorizontalMultiLevelHierarchy"/>
    <dgm:cxn modelId="{052346F7-D4BD-4C0D-BADF-9C1BB98D3607}" type="presOf" srcId="{98E3EDB4-1041-43B3-B71E-DEB06EFF2D1C}" destId="{F4CFAF60-CC87-47C9-AF6F-AD8693038B19}" srcOrd="1" destOrd="0" presId="urn:microsoft.com/office/officeart/2008/layout/HorizontalMultiLevelHierarchy"/>
    <dgm:cxn modelId="{B4B5EDFB-3F1A-4EC4-B00E-86655B243279}" type="presOf" srcId="{47B437E0-299F-4A2E-BE57-740EB640BCEC}" destId="{6A8A0BD7-7F22-46A8-BFA4-AE2D6C2DEEAD}" srcOrd="0" destOrd="0" presId="urn:microsoft.com/office/officeart/2008/layout/HorizontalMultiLevelHierarchy"/>
    <dgm:cxn modelId="{0995A299-CC72-45A6-8412-9FAACAA42A92}" type="presParOf" srcId="{0B12A4F1-4D6E-45C2-B864-1389CA302681}" destId="{66279C95-0C3F-4AF0-9AF7-CF15DAC1CC97}" srcOrd="0" destOrd="0" presId="urn:microsoft.com/office/officeart/2008/layout/HorizontalMultiLevelHierarchy"/>
    <dgm:cxn modelId="{D53D3B24-4986-4827-87C2-8CEF0B25285E}" type="presParOf" srcId="{66279C95-0C3F-4AF0-9AF7-CF15DAC1CC97}" destId="{6A8A0BD7-7F22-46A8-BFA4-AE2D6C2DEEAD}" srcOrd="0" destOrd="0" presId="urn:microsoft.com/office/officeart/2008/layout/HorizontalMultiLevelHierarchy"/>
    <dgm:cxn modelId="{F7690AEA-E36A-4F97-BBDC-5D49C8301664}" type="presParOf" srcId="{66279C95-0C3F-4AF0-9AF7-CF15DAC1CC97}" destId="{2869FC63-7C23-486C-8406-ACDE16D16C74}" srcOrd="1" destOrd="0" presId="urn:microsoft.com/office/officeart/2008/layout/HorizontalMultiLevelHierarchy"/>
    <dgm:cxn modelId="{B8FA4E16-69C0-4F4D-B7CE-DFF2506788E2}" type="presParOf" srcId="{2869FC63-7C23-486C-8406-ACDE16D16C74}" destId="{EB135681-60C2-4C15-8166-85DF78994501}" srcOrd="0" destOrd="0" presId="urn:microsoft.com/office/officeart/2008/layout/HorizontalMultiLevelHierarchy"/>
    <dgm:cxn modelId="{CAC29E6B-1AB1-484D-92E8-5E899F045AF1}" type="presParOf" srcId="{EB135681-60C2-4C15-8166-85DF78994501}" destId="{889B692F-A0EB-405D-AA35-8DA246FD398F}" srcOrd="0" destOrd="0" presId="urn:microsoft.com/office/officeart/2008/layout/HorizontalMultiLevelHierarchy"/>
    <dgm:cxn modelId="{2468E048-0829-4268-A635-E50CDC2BB827}" type="presParOf" srcId="{2869FC63-7C23-486C-8406-ACDE16D16C74}" destId="{33E6900A-AFB2-4B56-8353-135BC2A6CD0D}" srcOrd="1" destOrd="0" presId="urn:microsoft.com/office/officeart/2008/layout/HorizontalMultiLevelHierarchy"/>
    <dgm:cxn modelId="{71BD5AF7-4AE4-4308-B0E0-A3F66E0984DC}" type="presParOf" srcId="{33E6900A-AFB2-4B56-8353-135BC2A6CD0D}" destId="{2BF68D71-20B2-47BE-9F69-949A915E48B3}" srcOrd="0" destOrd="0" presId="urn:microsoft.com/office/officeart/2008/layout/HorizontalMultiLevelHierarchy"/>
    <dgm:cxn modelId="{AF45A14D-04EC-43CA-9DF8-3E69CE94F8C0}" type="presParOf" srcId="{33E6900A-AFB2-4B56-8353-135BC2A6CD0D}" destId="{0D1EB613-05B3-4411-B4C4-EC13CD12838C}" srcOrd="1" destOrd="0" presId="urn:microsoft.com/office/officeart/2008/layout/HorizontalMultiLevelHierarchy"/>
    <dgm:cxn modelId="{AAB65088-B784-4AD8-8B85-35087EA9941C}" type="presParOf" srcId="{2869FC63-7C23-486C-8406-ACDE16D16C74}" destId="{2E1442F5-40A3-47D9-B8DC-194E30A02DBE}" srcOrd="2" destOrd="0" presId="urn:microsoft.com/office/officeart/2008/layout/HorizontalMultiLevelHierarchy"/>
    <dgm:cxn modelId="{5EC59E5A-C0F8-4771-BCF3-1EADEB642818}" type="presParOf" srcId="{2E1442F5-40A3-47D9-B8DC-194E30A02DBE}" destId="{F4CFAF60-CC87-47C9-AF6F-AD8693038B19}" srcOrd="0" destOrd="0" presId="urn:microsoft.com/office/officeart/2008/layout/HorizontalMultiLevelHierarchy"/>
    <dgm:cxn modelId="{29B58BE7-3A89-4C0F-A27C-B5C4A88901C9}" type="presParOf" srcId="{2869FC63-7C23-486C-8406-ACDE16D16C74}" destId="{4810E16E-06C0-4CD8-98A9-03A7203540DC}" srcOrd="3" destOrd="0" presId="urn:microsoft.com/office/officeart/2008/layout/HorizontalMultiLevelHierarchy"/>
    <dgm:cxn modelId="{37DB153D-8A88-4641-A584-D1C29F03CD30}" type="presParOf" srcId="{4810E16E-06C0-4CD8-98A9-03A7203540DC}" destId="{EDB96AE6-008A-45BA-AF9D-1410591EA3C9}" srcOrd="0" destOrd="0" presId="urn:microsoft.com/office/officeart/2008/layout/HorizontalMultiLevelHierarchy"/>
    <dgm:cxn modelId="{4D26F265-54E1-4EF6-8426-D36CDA17E20C}" type="presParOf" srcId="{4810E16E-06C0-4CD8-98A9-03A7203540DC}" destId="{9AAA2D4F-4EF0-4D95-8D83-769195C76110}" srcOrd="1" destOrd="0" presId="urn:microsoft.com/office/officeart/2008/layout/HorizontalMultiLevelHierarchy"/>
    <dgm:cxn modelId="{BFF16D53-8F64-40CE-92BB-0DBA494C2F93}" type="presParOf" srcId="{2869FC63-7C23-486C-8406-ACDE16D16C74}" destId="{C7FF2276-3C71-433A-BEF2-356F1FD9F1D6}" srcOrd="4" destOrd="0" presId="urn:microsoft.com/office/officeart/2008/layout/HorizontalMultiLevelHierarchy"/>
    <dgm:cxn modelId="{403F6CCE-1455-444F-B88E-3FC4F88A5272}" type="presParOf" srcId="{C7FF2276-3C71-433A-BEF2-356F1FD9F1D6}" destId="{941BDB44-37A9-45D1-8951-5A31DB56B683}" srcOrd="0" destOrd="0" presId="urn:microsoft.com/office/officeart/2008/layout/HorizontalMultiLevelHierarchy"/>
    <dgm:cxn modelId="{A281CD7B-6783-4086-8B75-517EE29DA732}" type="presParOf" srcId="{2869FC63-7C23-486C-8406-ACDE16D16C74}" destId="{F03C1156-4D50-46A3-87C3-B11E906F4962}" srcOrd="5" destOrd="0" presId="urn:microsoft.com/office/officeart/2008/layout/HorizontalMultiLevelHierarchy"/>
    <dgm:cxn modelId="{686C60B1-79E8-408B-AB34-89B1A8C97F65}" type="presParOf" srcId="{F03C1156-4D50-46A3-87C3-B11E906F4962}" destId="{3542EB02-4C9A-48AB-8F08-2D1C76C2B4A7}" srcOrd="0" destOrd="0" presId="urn:microsoft.com/office/officeart/2008/layout/HorizontalMultiLevelHierarchy"/>
    <dgm:cxn modelId="{31013BF8-89E1-426D-B5CC-97924982BB41}" type="presParOf" srcId="{F03C1156-4D50-46A3-87C3-B11E906F4962}" destId="{AE03388A-8D21-455B-9279-E17539BBC2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4772D-7E38-4E59-B683-BA1419E624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B437E0-299F-4A2E-BE57-740EB640BCEC}">
      <dgm:prSet phldrT="[Texto]"/>
      <dgm:spPr/>
      <dgm:t>
        <a:bodyPr/>
        <a:lstStyle/>
        <a:p>
          <a:r>
            <a:rPr lang="pt-BR" dirty="0"/>
            <a:t>Análise da água</a:t>
          </a:r>
        </a:p>
      </dgm:t>
    </dgm:pt>
    <dgm:pt modelId="{CEC7C384-3D49-40E3-94E1-258505B2FFAC}" type="parTrans" cxnId="{664AE230-556A-4CF4-8642-300997F7C3F4}">
      <dgm:prSet/>
      <dgm:spPr/>
      <dgm:t>
        <a:bodyPr/>
        <a:lstStyle/>
        <a:p>
          <a:endParaRPr lang="pt-BR"/>
        </a:p>
      </dgm:t>
    </dgm:pt>
    <dgm:pt modelId="{8AF29F47-40BF-40CC-B681-08DAEB5EDD02}" type="sibTrans" cxnId="{664AE230-556A-4CF4-8642-300997F7C3F4}">
      <dgm:prSet/>
      <dgm:spPr/>
      <dgm:t>
        <a:bodyPr/>
        <a:lstStyle/>
        <a:p>
          <a:endParaRPr lang="pt-BR"/>
        </a:p>
      </dgm:t>
    </dgm:pt>
    <dgm:pt modelId="{F28481CD-316F-4B48-920C-D67EDB078AA1}">
      <dgm:prSet phldrT="[Texto]"/>
      <dgm:spPr/>
      <dgm:t>
        <a:bodyPr/>
        <a:lstStyle/>
        <a:p>
          <a:r>
            <a:rPr lang="pt-BR" dirty="0"/>
            <a:t>Cor</a:t>
          </a:r>
        </a:p>
      </dgm:t>
    </dgm:pt>
    <dgm:pt modelId="{2F567EE1-A4C9-43BE-80BA-4F2A46CB8307}" type="parTrans" cxnId="{AEC3DE20-4443-46BB-A7C7-723F4B63538B}">
      <dgm:prSet/>
      <dgm:spPr/>
      <dgm:t>
        <a:bodyPr/>
        <a:lstStyle/>
        <a:p>
          <a:endParaRPr lang="pt-BR"/>
        </a:p>
      </dgm:t>
    </dgm:pt>
    <dgm:pt modelId="{3AB22058-A199-47C2-A81E-4B0859A2FCFA}" type="sibTrans" cxnId="{AEC3DE20-4443-46BB-A7C7-723F4B63538B}">
      <dgm:prSet/>
      <dgm:spPr/>
      <dgm:t>
        <a:bodyPr/>
        <a:lstStyle/>
        <a:p>
          <a:endParaRPr lang="pt-BR"/>
        </a:p>
      </dgm:t>
    </dgm:pt>
    <dgm:pt modelId="{ED1A1EA0-8261-4752-A1D7-9E6AC083B7F6}">
      <dgm:prSet phldrT="[Texto]"/>
      <dgm:spPr/>
      <dgm:t>
        <a:bodyPr/>
        <a:lstStyle/>
        <a:p>
          <a:r>
            <a:rPr lang="pt-BR" dirty="0"/>
            <a:t>Turbidez</a:t>
          </a:r>
        </a:p>
      </dgm:t>
    </dgm:pt>
    <dgm:pt modelId="{90673CE7-B413-4911-939C-C0BB4845CC0A}" type="parTrans" cxnId="{6DDEF8FB-A061-450F-BA31-364A315726D9}">
      <dgm:prSet/>
      <dgm:spPr/>
      <dgm:t>
        <a:bodyPr/>
        <a:lstStyle/>
        <a:p>
          <a:endParaRPr lang="pt-BR"/>
        </a:p>
      </dgm:t>
    </dgm:pt>
    <dgm:pt modelId="{C1DECD50-783F-492C-9F26-F40EFE484E3E}" type="sibTrans" cxnId="{6DDEF8FB-A061-450F-BA31-364A315726D9}">
      <dgm:prSet/>
      <dgm:spPr/>
      <dgm:t>
        <a:bodyPr/>
        <a:lstStyle/>
        <a:p>
          <a:endParaRPr lang="pt-BR"/>
        </a:p>
      </dgm:t>
    </dgm:pt>
    <dgm:pt modelId="{A4E371F0-6683-4F09-A463-292AFA2B2E27}">
      <dgm:prSet phldrT="[Texto]"/>
      <dgm:spPr/>
      <dgm:t>
        <a:bodyPr/>
        <a:lstStyle/>
        <a:p>
          <a:r>
            <a:rPr lang="pt-BR" dirty="0"/>
            <a:t>Cloro</a:t>
          </a:r>
        </a:p>
      </dgm:t>
    </dgm:pt>
    <dgm:pt modelId="{616C7DDC-57A2-48C5-8708-BE8CA6539B32}" type="parTrans" cxnId="{FEA82EAF-DA56-46BD-AB7B-E9FA7469164C}">
      <dgm:prSet/>
      <dgm:spPr/>
      <dgm:t>
        <a:bodyPr/>
        <a:lstStyle/>
        <a:p>
          <a:endParaRPr lang="pt-BR"/>
        </a:p>
      </dgm:t>
    </dgm:pt>
    <dgm:pt modelId="{2BEFA8B6-00FC-4254-8850-24400FF5558E}" type="sibTrans" cxnId="{FEA82EAF-DA56-46BD-AB7B-E9FA7469164C}">
      <dgm:prSet/>
      <dgm:spPr/>
      <dgm:t>
        <a:bodyPr/>
        <a:lstStyle/>
        <a:p>
          <a:endParaRPr lang="pt-BR"/>
        </a:p>
      </dgm:t>
    </dgm:pt>
    <dgm:pt modelId="{6F819AB8-23BB-4C2F-A6AB-1D302E9CAEEB}">
      <dgm:prSet phldrT="[Texto]"/>
      <dgm:spPr/>
      <dgm:t>
        <a:bodyPr/>
        <a:lstStyle/>
        <a:p>
          <a:r>
            <a:rPr lang="pt-BR" dirty="0"/>
            <a:t>pH</a:t>
          </a:r>
        </a:p>
      </dgm:t>
    </dgm:pt>
    <dgm:pt modelId="{451658BD-55DE-4E03-9DE2-A71132B958D9}" type="parTrans" cxnId="{3A30F85A-0D19-4117-B760-4DFDC668B9F4}">
      <dgm:prSet/>
      <dgm:spPr/>
      <dgm:t>
        <a:bodyPr/>
        <a:lstStyle/>
        <a:p>
          <a:endParaRPr lang="pt-BR"/>
        </a:p>
      </dgm:t>
    </dgm:pt>
    <dgm:pt modelId="{80FD21ED-9A82-4DDD-9297-29ADC8CD68C1}" type="sibTrans" cxnId="{3A30F85A-0D19-4117-B760-4DFDC668B9F4}">
      <dgm:prSet/>
      <dgm:spPr/>
      <dgm:t>
        <a:bodyPr/>
        <a:lstStyle/>
        <a:p>
          <a:endParaRPr lang="pt-BR"/>
        </a:p>
      </dgm:t>
    </dgm:pt>
    <dgm:pt modelId="{0B12A4F1-4D6E-45C2-B864-1389CA302681}" type="pres">
      <dgm:prSet presAssocID="{33B4772D-7E38-4E59-B683-BA1419E624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279C95-0C3F-4AF0-9AF7-CF15DAC1CC97}" type="pres">
      <dgm:prSet presAssocID="{47B437E0-299F-4A2E-BE57-740EB640BCEC}" presName="root1" presStyleCnt="0"/>
      <dgm:spPr/>
    </dgm:pt>
    <dgm:pt modelId="{6A8A0BD7-7F22-46A8-BFA4-AE2D6C2DEEAD}" type="pres">
      <dgm:prSet presAssocID="{47B437E0-299F-4A2E-BE57-740EB640BCEC}" presName="LevelOneTextNode" presStyleLbl="node0" presStyleIdx="0" presStyleCnt="1">
        <dgm:presLayoutVars>
          <dgm:chPref val="3"/>
        </dgm:presLayoutVars>
      </dgm:prSet>
      <dgm:spPr/>
    </dgm:pt>
    <dgm:pt modelId="{2869FC63-7C23-486C-8406-ACDE16D16C74}" type="pres">
      <dgm:prSet presAssocID="{47B437E0-299F-4A2E-BE57-740EB640BCEC}" presName="level2hierChild" presStyleCnt="0"/>
      <dgm:spPr/>
    </dgm:pt>
    <dgm:pt modelId="{EB135681-60C2-4C15-8166-85DF78994501}" type="pres">
      <dgm:prSet presAssocID="{2F567EE1-A4C9-43BE-80BA-4F2A46CB8307}" presName="conn2-1" presStyleLbl="parChTrans1D2" presStyleIdx="0" presStyleCnt="4"/>
      <dgm:spPr/>
    </dgm:pt>
    <dgm:pt modelId="{889B692F-A0EB-405D-AA35-8DA246FD398F}" type="pres">
      <dgm:prSet presAssocID="{2F567EE1-A4C9-43BE-80BA-4F2A46CB8307}" presName="connTx" presStyleLbl="parChTrans1D2" presStyleIdx="0" presStyleCnt="4"/>
      <dgm:spPr/>
    </dgm:pt>
    <dgm:pt modelId="{33E6900A-AFB2-4B56-8353-135BC2A6CD0D}" type="pres">
      <dgm:prSet presAssocID="{F28481CD-316F-4B48-920C-D67EDB078AA1}" presName="root2" presStyleCnt="0"/>
      <dgm:spPr/>
    </dgm:pt>
    <dgm:pt modelId="{2BF68D71-20B2-47BE-9F69-949A915E48B3}" type="pres">
      <dgm:prSet presAssocID="{F28481CD-316F-4B48-920C-D67EDB078AA1}" presName="LevelTwoTextNode" presStyleLbl="node2" presStyleIdx="0" presStyleCnt="4">
        <dgm:presLayoutVars>
          <dgm:chPref val="3"/>
        </dgm:presLayoutVars>
      </dgm:prSet>
      <dgm:spPr/>
    </dgm:pt>
    <dgm:pt modelId="{0D1EB613-05B3-4411-B4C4-EC13CD12838C}" type="pres">
      <dgm:prSet presAssocID="{F28481CD-316F-4B48-920C-D67EDB078AA1}" presName="level3hierChild" presStyleCnt="0"/>
      <dgm:spPr/>
    </dgm:pt>
    <dgm:pt modelId="{9851D1CB-C302-458F-9B22-03C18A4C9B30}" type="pres">
      <dgm:prSet presAssocID="{90673CE7-B413-4911-939C-C0BB4845CC0A}" presName="conn2-1" presStyleLbl="parChTrans1D2" presStyleIdx="1" presStyleCnt="4"/>
      <dgm:spPr/>
    </dgm:pt>
    <dgm:pt modelId="{F2AD5379-8F2D-4A5E-BAD3-87C2824801A4}" type="pres">
      <dgm:prSet presAssocID="{90673CE7-B413-4911-939C-C0BB4845CC0A}" presName="connTx" presStyleLbl="parChTrans1D2" presStyleIdx="1" presStyleCnt="4"/>
      <dgm:spPr/>
    </dgm:pt>
    <dgm:pt modelId="{C824F4AF-3A32-4FF4-8834-4CD529155C69}" type="pres">
      <dgm:prSet presAssocID="{ED1A1EA0-8261-4752-A1D7-9E6AC083B7F6}" presName="root2" presStyleCnt="0"/>
      <dgm:spPr/>
    </dgm:pt>
    <dgm:pt modelId="{08F91D3D-C8C8-4DC9-A490-F18D28BAB024}" type="pres">
      <dgm:prSet presAssocID="{ED1A1EA0-8261-4752-A1D7-9E6AC083B7F6}" presName="LevelTwoTextNode" presStyleLbl="node2" presStyleIdx="1" presStyleCnt="4">
        <dgm:presLayoutVars>
          <dgm:chPref val="3"/>
        </dgm:presLayoutVars>
      </dgm:prSet>
      <dgm:spPr/>
    </dgm:pt>
    <dgm:pt modelId="{7DEAEDB1-63DE-4BAC-9178-F3615EECD0AF}" type="pres">
      <dgm:prSet presAssocID="{ED1A1EA0-8261-4752-A1D7-9E6AC083B7F6}" presName="level3hierChild" presStyleCnt="0"/>
      <dgm:spPr/>
    </dgm:pt>
    <dgm:pt modelId="{1C448B18-6E11-4AF4-A8F7-237FEF8BA5F4}" type="pres">
      <dgm:prSet presAssocID="{616C7DDC-57A2-48C5-8708-BE8CA6539B32}" presName="conn2-1" presStyleLbl="parChTrans1D2" presStyleIdx="2" presStyleCnt="4"/>
      <dgm:spPr/>
    </dgm:pt>
    <dgm:pt modelId="{6EC293FA-DB4E-4897-AE2E-0470751D4178}" type="pres">
      <dgm:prSet presAssocID="{616C7DDC-57A2-48C5-8708-BE8CA6539B32}" presName="connTx" presStyleLbl="parChTrans1D2" presStyleIdx="2" presStyleCnt="4"/>
      <dgm:spPr/>
    </dgm:pt>
    <dgm:pt modelId="{9E5E059A-2689-4B44-A733-FE67C032BEB7}" type="pres">
      <dgm:prSet presAssocID="{A4E371F0-6683-4F09-A463-292AFA2B2E27}" presName="root2" presStyleCnt="0"/>
      <dgm:spPr/>
    </dgm:pt>
    <dgm:pt modelId="{CF436F3B-5F98-466D-BC74-482CE0314C51}" type="pres">
      <dgm:prSet presAssocID="{A4E371F0-6683-4F09-A463-292AFA2B2E27}" presName="LevelTwoTextNode" presStyleLbl="node2" presStyleIdx="2" presStyleCnt="4">
        <dgm:presLayoutVars>
          <dgm:chPref val="3"/>
        </dgm:presLayoutVars>
      </dgm:prSet>
      <dgm:spPr/>
    </dgm:pt>
    <dgm:pt modelId="{A3D3B20D-48C0-4454-9E27-B8D62399F166}" type="pres">
      <dgm:prSet presAssocID="{A4E371F0-6683-4F09-A463-292AFA2B2E27}" presName="level3hierChild" presStyleCnt="0"/>
      <dgm:spPr/>
    </dgm:pt>
    <dgm:pt modelId="{1122FECA-0F61-4945-B2F8-CA6F1D228007}" type="pres">
      <dgm:prSet presAssocID="{451658BD-55DE-4E03-9DE2-A71132B958D9}" presName="conn2-1" presStyleLbl="parChTrans1D2" presStyleIdx="3" presStyleCnt="4"/>
      <dgm:spPr/>
    </dgm:pt>
    <dgm:pt modelId="{5CCA73D6-9EF7-435A-A68A-580865C439CB}" type="pres">
      <dgm:prSet presAssocID="{451658BD-55DE-4E03-9DE2-A71132B958D9}" presName="connTx" presStyleLbl="parChTrans1D2" presStyleIdx="3" presStyleCnt="4"/>
      <dgm:spPr/>
    </dgm:pt>
    <dgm:pt modelId="{2D9D8EE1-397A-441A-8E5C-F7BDAD030AB1}" type="pres">
      <dgm:prSet presAssocID="{6F819AB8-23BB-4C2F-A6AB-1D302E9CAEEB}" presName="root2" presStyleCnt="0"/>
      <dgm:spPr/>
    </dgm:pt>
    <dgm:pt modelId="{918E32AD-295F-4D21-9A70-49390B703BD9}" type="pres">
      <dgm:prSet presAssocID="{6F819AB8-23BB-4C2F-A6AB-1D302E9CAEEB}" presName="LevelTwoTextNode" presStyleLbl="node2" presStyleIdx="3" presStyleCnt="4">
        <dgm:presLayoutVars>
          <dgm:chPref val="3"/>
        </dgm:presLayoutVars>
      </dgm:prSet>
      <dgm:spPr/>
    </dgm:pt>
    <dgm:pt modelId="{5C8C60E9-A3E8-420F-A309-5D07FE3ADF3F}" type="pres">
      <dgm:prSet presAssocID="{6F819AB8-23BB-4C2F-A6AB-1D302E9CAEEB}" presName="level3hierChild" presStyleCnt="0"/>
      <dgm:spPr/>
    </dgm:pt>
  </dgm:ptLst>
  <dgm:cxnLst>
    <dgm:cxn modelId="{9DA29107-1943-473E-92F8-4EB2C0A14E77}" type="presOf" srcId="{A4E371F0-6683-4F09-A463-292AFA2B2E27}" destId="{CF436F3B-5F98-466D-BC74-482CE0314C51}" srcOrd="0" destOrd="0" presId="urn:microsoft.com/office/officeart/2008/layout/HorizontalMultiLevelHierarchy"/>
    <dgm:cxn modelId="{4A06781D-81EC-4A34-9AEE-B4C3BD0311AC}" type="presOf" srcId="{616C7DDC-57A2-48C5-8708-BE8CA6539B32}" destId="{1C448B18-6E11-4AF4-A8F7-237FEF8BA5F4}" srcOrd="0" destOrd="0" presId="urn:microsoft.com/office/officeart/2008/layout/HorizontalMultiLevelHierarchy"/>
    <dgm:cxn modelId="{AEC3DE20-4443-46BB-A7C7-723F4B63538B}" srcId="{47B437E0-299F-4A2E-BE57-740EB640BCEC}" destId="{F28481CD-316F-4B48-920C-D67EDB078AA1}" srcOrd="0" destOrd="0" parTransId="{2F567EE1-A4C9-43BE-80BA-4F2A46CB8307}" sibTransId="{3AB22058-A199-47C2-A81E-4B0859A2FCFA}"/>
    <dgm:cxn modelId="{66C8942D-3272-4265-B20A-A06478035190}" type="presOf" srcId="{33B4772D-7E38-4E59-B683-BA1419E62490}" destId="{0B12A4F1-4D6E-45C2-B864-1389CA302681}" srcOrd="0" destOrd="0" presId="urn:microsoft.com/office/officeart/2008/layout/HorizontalMultiLevelHierarchy"/>
    <dgm:cxn modelId="{664AE230-556A-4CF4-8642-300997F7C3F4}" srcId="{33B4772D-7E38-4E59-B683-BA1419E62490}" destId="{47B437E0-299F-4A2E-BE57-740EB640BCEC}" srcOrd="0" destOrd="0" parTransId="{CEC7C384-3D49-40E3-94E1-258505B2FFAC}" sibTransId="{8AF29F47-40BF-40CC-B681-08DAEB5EDD02}"/>
    <dgm:cxn modelId="{7A67E95C-D511-4052-BE7B-8BEE4D4470B7}" type="presOf" srcId="{F28481CD-316F-4B48-920C-D67EDB078AA1}" destId="{2BF68D71-20B2-47BE-9F69-949A915E48B3}" srcOrd="0" destOrd="0" presId="urn:microsoft.com/office/officeart/2008/layout/HorizontalMultiLevelHierarchy"/>
    <dgm:cxn modelId="{B826B865-ED71-40D1-ABA2-7EAC7A577E2B}" type="presOf" srcId="{2F567EE1-A4C9-43BE-80BA-4F2A46CB8307}" destId="{889B692F-A0EB-405D-AA35-8DA246FD398F}" srcOrd="1" destOrd="0" presId="urn:microsoft.com/office/officeart/2008/layout/HorizontalMultiLevelHierarchy"/>
    <dgm:cxn modelId="{8AE1F96A-404A-4D63-B1D0-D3D6F6531CD0}" type="presOf" srcId="{90673CE7-B413-4911-939C-C0BB4845CC0A}" destId="{9851D1CB-C302-458F-9B22-03C18A4C9B30}" srcOrd="0" destOrd="0" presId="urn:microsoft.com/office/officeart/2008/layout/HorizontalMultiLevelHierarchy"/>
    <dgm:cxn modelId="{8D3E726D-C59C-4448-9E1E-E700BAC9EF3B}" type="presOf" srcId="{ED1A1EA0-8261-4752-A1D7-9E6AC083B7F6}" destId="{08F91D3D-C8C8-4DC9-A490-F18D28BAB024}" srcOrd="0" destOrd="0" presId="urn:microsoft.com/office/officeart/2008/layout/HorizontalMultiLevelHierarchy"/>
    <dgm:cxn modelId="{74515D57-684A-48CF-B3CE-E2F60CBF2C37}" type="presOf" srcId="{6F819AB8-23BB-4C2F-A6AB-1D302E9CAEEB}" destId="{918E32AD-295F-4D21-9A70-49390B703BD9}" srcOrd="0" destOrd="0" presId="urn:microsoft.com/office/officeart/2008/layout/HorizontalMultiLevelHierarchy"/>
    <dgm:cxn modelId="{3A30F85A-0D19-4117-B760-4DFDC668B9F4}" srcId="{47B437E0-299F-4A2E-BE57-740EB640BCEC}" destId="{6F819AB8-23BB-4C2F-A6AB-1D302E9CAEEB}" srcOrd="3" destOrd="0" parTransId="{451658BD-55DE-4E03-9DE2-A71132B958D9}" sibTransId="{80FD21ED-9A82-4DDD-9297-29ADC8CD68C1}"/>
    <dgm:cxn modelId="{DF0C9586-757C-4886-8416-710D2A67DF23}" type="presOf" srcId="{451658BD-55DE-4E03-9DE2-A71132B958D9}" destId="{1122FECA-0F61-4945-B2F8-CA6F1D228007}" srcOrd="0" destOrd="0" presId="urn:microsoft.com/office/officeart/2008/layout/HorizontalMultiLevelHierarchy"/>
    <dgm:cxn modelId="{74BDBAA9-CC2D-4883-993E-D372158A4DF4}" type="presOf" srcId="{90673CE7-B413-4911-939C-C0BB4845CC0A}" destId="{F2AD5379-8F2D-4A5E-BAD3-87C2824801A4}" srcOrd="1" destOrd="0" presId="urn:microsoft.com/office/officeart/2008/layout/HorizontalMultiLevelHierarchy"/>
    <dgm:cxn modelId="{FEA82EAF-DA56-46BD-AB7B-E9FA7469164C}" srcId="{47B437E0-299F-4A2E-BE57-740EB640BCEC}" destId="{A4E371F0-6683-4F09-A463-292AFA2B2E27}" srcOrd="2" destOrd="0" parTransId="{616C7DDC-57A2-48C5-8708-BE8CA6539B32}" sibTransId="{2BEFA8B6-00FC-4254-8850-24400FF5558E}"/>
    <dgm:cxn modelId="{108925B0-08AA-48CC-8B36-899067AE94AC}" type="presOf" srcId="{616C7DDC-57A2-48C5-8708-BE8CA6539B32}" destId="{6EC293FA-DB4E-4897-AE2E-0470751D4178}" srcOrd="1" destOrd="0" presId="urn:microsoft.com/office/officeart/2008/layout/HorizontalMultiLevelHierarchy"/>
    <dgm:cxn modelId="{A4CFA2F0-320E-445A-B885-37620648B9AE}" type="presOf" srcId="{2F567EE1-A4C9-43BE-80BA-4F2A46CB8307}" destId="{EB135681-60C2-4C15-8166-85DF78994501}" srcOrd="0" destOrd="0" presId="urn:microsoft.com/office/officeart/2008/layout/HorizontalMultiLevelHierarchy"/>
    <dgm:cxn modelId="{9309A1F3-E053-43AB-AB32-017D58DFC3EA}" type="presOf" srcId="{451658BD-55DE-4E03-9DE2-A71132B958D9}" destId="{5CCA73D6-9EF7-435A-A68A-580865C439CB}" srcOrd="1" destOrd="0" presId="urn:microsoft.com/office/officeart/2008/layout/HorizontalMultiLevelHierarchy"/>
    <dgm:cxn modelId="{948587F8-1C47-426E-844B-F8660110ADDD}" type="presOf" srcId="{47B437E0-299F-4A2E-BE57-740EB640BCEC}" destId="{6A8A0BD7-7F22-46A8-BFA4-AE2D6C2DEEAD}" srcOrd="0" destOrd="0" presId="urn:microsoft.com/office/officeart/2008/layout/HorizontalMultiLevelHierarchy"/>
    <dgm:cxn modelId="{6DDEF8FB-A061-450F-BA31-364A315726D9}" srcId="{47B437E0-299F-4A2E-BE57-740EB640BCEC}" destId="{ED1A1EA0-8261-4752-A1D7-9E6AC083B7F6}" srcOrd="1" destOrd="0" parTransId="{90673CE7-B413-4911-939C-C0BB4845CC0A}" sibTransId="{C1DECD50-783F-492C-9F26-F40EFE484E3E}"/>
    <dgm:cxn modelId="{AF948FA5-3195-4363-BA8D-9A4B5312E205}" type="presParOf" srcId="{0B12A4F1-4D6E-45C2-B864-1389CA302681}" destId="{66279C95-0C3F-4AF0-9AF7-CF15DAC1CC97}" srcOrd="0" destOrd="0" presId="urn:microsoft.com/office/officeart/2008/layout/HorizontalMultiLevelHierarchy"/>
    <dgm:cxn modelId="{89EDD889-2148-4D70-9F3E-5497E65BC934}" type="presParOf" srcId="{66279C95-0C3F-4AF0-9AF7-CF15DAC1CC97}" destId="{6A8A0BD7-7F22-46A8-BFA4-AE2D6C2DEEAD}" srcOrd="0" destOrd="0" presId="urn:microsoft.com/office/officeart/2008/layout/HorizontalMultiLevelHierarchy"/>
    <dgm:cxn modelId="{71EECFE2-E0F7-45B0-AE47-5A70187E682C}" type="presParOf" srcId="{66279C95-0C3F-4AF0-9AF7-CF15DAC1CC97}" destId="{2869FC63-7C23-486C-8406-ACDE16D16C74}" srcOrd="1" destOrd="0" presId="urn:microsoft.com/office/officeart/2008/layout/HorizontalMultiLevelHierarchy"/>
    <dgm:cxn modelId="{0DC302BD-2F88-40FC-AD4E-5246B1F31EAB}" type="presParOf" srcId="{2869FC63-7C23-486C-8406-ACDE16D16C74}" destId="{EB135681-60C2-4C15-8166-85DF78994501}" srcOrd="0" destOrd="0" presId="urn:microsoft.com/office/officeart/2008/layout/HorizontalMultiLevelHierarchy"/>
    <dgm:cxn modelId="{310F1552-BA45-48C9-8354-7DFB07EE3299}" type="presParOf" srcId="{EB135681-60C2-4C15-8166-85DF78994501}" destId="{889B692F-A0EB-405D-AA35-8DA246FD398F}" srcOrd="0" destOrd="0" presId="urn:microsoft.com/office/officeart/2008/layout/HorizontalMultiLevelHierarchy"/>
    <dgm:cxn modelId="{53AD4D0E-F535-4E59-8251-72072ABF9959}" type="presParOf" srcId="{2869FC63-7C23-486C-8406-ACDE16D16C74}" destId="{33E6900A-AFB2-4B56-8353-135BC2A6CD0D}" srcOrd="1" destOrd="0" presId="urn:microsoft.com/office/officeart/2008/layout/HorizontalMultiLevelHierarchy"/>
    <dgm:cxn modelId="{8A4768DA-173B-45A5-9692-60A6645B0B9D}" type="presParOf" srcId="{33E6900A-AFB2-4B56-8353-135BC2A6CD0D}" destId="{2BF68D71-20B2-47BE-9F69-949A915E48B3}" srcOrd="0" destOrd="0" presId="urn:microsoft.com/office/officeart/2008/layout/HorizontalMultiLevelHierarchy"/>
    <dgm:cxn modelId="{A23B4239-6AA0-4C5A-9865-881A99253694}" type="presParOf" srcId="{33E6900A-AFB2-4B56-8353-135BC2A6CD0D}" destId="{0D1EB613-05B3-4411-B4C4-EC13CD12838C}" srcOrd="1" destOrd="0" presId="urn:microsoft.com/office/officeart/2008/layout/HorizontalMultiLevelHierarchy"/>
    <dgm:cxn modelId="{39478977-BFDF-4F95-8A4D-422021000B69}" type="presParOf" srcId="{2869FC63-7C23-486C-8406-ACDE16D16C74}" destId="{9851D1CB-C302-458F-9B22-03C18A4C9B30}" srcOrd="2" destOrd="0" presId="urn:microsoft.com/office/officeart/2008/layout/HorizontalMultiLevelHierarchy"/>
    <dgm:cxn modelId="{42814276-881D-43FE-9C76-34D127336305}" type="presParOf" srcId="{9851D1CB-C302-458F-9B22-03C18A4C9B30}" destId="{F2AD5379-8F2D-4A5E-BAD3-87C2824801A4}" srcOrd="0" destOrd="0" presId="urn:microsoft.com/office/officeart/2008/layout/HorizontalMultiLevelHierarchy"/>
    <dgm:cxn modelId="{9DF9412E-EFD1-4BB7-B271-D8D8F994D30D}" type="presParOf" srcId="{2869FC63-7C23-486C-8406-ACDE16D16C74}" destId="{C824F4AF-3A32-4FF4-8834-4CD529155C69}" srcOrd="3" destOrd="0" presId="urn:microsoft.com/office/officeart/2008/layout/HorizontalMultiLevelHierarchy"/>
    <dgm:cxn modelId="{909A8B56-9E5B-4D03-B6F3-5C5A0213321B}" type="presParOf" srcId="{C824F4AF-3A32-4FF4-8834-4CD529155C69}" destId="{08F91D3D-C8C8-4DC9-A490-F18D28BAB024}" srcOrd="0" destOrd="0" presId="urn:microsoft.com/office/officeart/2008/layout/HorizontalMultiLevelHierarchy"/>
    <dgm:cxn modelId="{A0EEADC9-2597-4218-B2A2-72C8F5AB09FC}" type="presParOf" srcId="{C824F4AF-3A32-4FF4-8834-4CD529155C69}" destId="{7DEAEDB1-63DE-4BAC-9178-F3615EECD0AF}" srcOrd="1" destOrd="0" presId="urn:microsoft.com/office/officeart/2008/layout/HorizontalMultiLevelHierarchy"/>
    <dgm:cxn modelId="{72F434B0-6722-408D-A263-72889975307F}" type="presParOf" srcId="{2869FC63-7C23-486C-8406-ACDE16D16C74}" destId="{1C448B18-6E11-4AF4-A8F7-237FEF8BA5F4}" srcOrd="4" destOrd="0" presId="urn:microsoft.com/office/officeart/2008/layout/HorizontalMultiLevelHierarchy"/>
    <dgm:cxn modelId="{D35D5070-E635-4CF5-A0C2-6176D6367834}" type="presParOf" srcId="{1C448B18-6E11-4AF4-A8F7-237FEF8BA5F4}" destId="{6EC293FA-DB4E-4897-AE2E-0470751D4178}" srcOrd="0" destOrd="0" presId="urn:microsoft.com/office/officeart/2008/layout/HorizontalMultiLevelHierarchy"/>
    <dgm:cxn modelId="{570B8042-6397-4B42-AD63-1583001C23EA}" type="presParOf" srcId="{2869FC63-7C23-486C-8406-ACDE16D16C74}" destId="{9E5E059A-2689-4B44-A733-FE67C032BEB7}" srcOrd="5" destOrd="0" presId="urn:microsoft.com/office/officeart/2008/layout/HorizontalMultiLevelHierarchy"/>
    <dgm:cxn modelId="{4ED75F19-93B4-4C34-BD34-536EDC698F99}" type="presParOf" srcId="{9E5E059A-2689-4B44-A733-FE67C032BEB7}" destId="{CF436F3B-5F98-466D-BC74-482CE0314C51}" srcOrd="0" destOrd="0" presId="urn:microsoft.com/office/officeart/2008/layout/HorizontalMultiLevelHierarchy"/>
    <dgm:cxn modelId="{74BE6ECC-EBDD-4673-BD41-405C3F21AA71}" type="presParOf" srcId="{9E5E059A-2689-4B44-A733-FE67C032BEB7}" destId="{A3D3B20D-48C0-4454-9E27-B8D62399F166}" srcOrd="1" destOrd="0" presId="urn:microsoft.com/office/officeart/2008/layout/HorizontalMultiLevelHierarchy"/>
    <dgm:cxn modelId="{EF0DDA3D-595F-4D34-9A2A-BA935D733727}" type="presParOf" srcId="{2869FC63-7C23-486C-8406-ACDE16D16C74}" destId="{1122FECA-0F61-4945-B2F8-CA6F1D228007}" srcOrd="6" destOrd="0" presId="urn:microsoft.com/office/officeart/2008/layout/HorizontalMultiLevelHierarchy"/>
    <dgm:cxn modelId="{83B64F20-E645-45E8-A0A0-C159FC37132E}" type="presParOf" srcId="{1122FECA-0F61-4945-B2F8-CA6F1D228007}" destId="{5CCA73D6-9EF7-435A-A68A-580865C439CB}" srcOrd="0" destOrd="0" presId="urn:microsoft.com/office/officeart/2008/layout/HorizontalMultiLevelHierarchy"/>
    <dgm:cxn modelId="{8C8704DE-7F8E-4EBA-BC84-204C6B1AF9C5}" type="presParOf" srcId="{2869FC63-7C23-486C-8406-ACDE16D16C74}" destId="{2D9D8EE1-397A-441A-8E5C-F7BDAD030AB1}" srcOrd="7" destOrd="0" presId="urn:microsoft.com/office/officeart/2008/layout/HorizontalMultiLevelHierarchy"/>
    <dgm:cxn modelId="{E38C0DF1-4B01-4244-B18F-891C5D0CD520}" type="presParOf" srcId="{2D9D8EE1-397A-441A-8E5C-F7BDAD030AB1}" destId="{918E32AD-295F-4D21-9A70-49390B703BD9}" srcOrd="0" destOrd="0" presId="urn:microsoft.com/office/officeart/2008/layout/HorizontalMultiLevelHierarchy"/>
    <dgm:cxn modelId="{AA3A71AF-768D-417C-8B72-718EA6A562FC}" type="presParOf" srcId="{2D9D8EE1-397A-441A-8E5C-F7BDAD030AB1}" destId="{5C8C60E9-A3E8-420F-A309-5D07FE3ADF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5CA5E2-F9A1-4B7D-9C56-E9C0F9F98393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8E5ABA60-A8E4-4DBA-A819-E0FCDA2A9D7E}">
      <dgm:prSet phldrT="[Texto]"/>
      <dgm:spPr/>
      <dgm:t>
        <a:bodyPr/>
        <a:lstStyle/>
        <a:p>
          <a:r>
            <a:rPr lang="pt-BR" dirty="0"/>
            <a:t>Informação manuscrita</a:t>
          </a:r>
        </a:p>
      </dgm:t>
    </dgm:pt>
    <dgm:pt modelId="{E3220C3E-C74E-4AAB-8C6E-81DC1A0FAC1D}" type="parTrans" cxnId="{19059FAA-F1AA-47D0-8F36-E4C62362C798}">
      <dgm:prSet/>
      <dgm:spPr/>
      <dgm:t>
        <a:bodyPr/>
        <a:lstStyle/>
        <a:p>
          <a:endParaRPr lang="pt-BR"/>
        </a:p>
      </dgm:t>
    </dgm:pt>
    <dgm:pt modelId="{36C60A4B-06BB-4ECD-86C3-6E6A41419F1C}" type="sibTrans" cxnId="{19059FAA-F1AA-47D0-8F36-E4C62362C798}">
      <dgm:prSet/>
      <dgm:spPr/>
      <dgm:t>
        <a:bodyPr/>
        <a:lstStyle/>
        <a:p>
          <a:endParaRPr lang="pt-BR"/>
        </a:p>
      </dgm:t>
    </dgm:pt>
    <dgm:pt modelId="{007127B1-AD30-4188-A6AC-FBC2B454D458}">
      <dgm:prSet phldrT="[Texto]"/>
      <dgm:spPr/>
      <dgm:t>
        <a:bodyPr/>
        <a:lstStyle/>
        <a:p>
          <a:r>
            <a:rPr lang="pt-BR" dirty="0"/>
            <a:t>Gasto de tempo</a:t>
          </a:r>
        </a:p>
      </dgm:t>
    </dgm:pt>
    <dgm:pt modelId="{B7EFB0F4-0392-4D73-B371-3F3B8B6CB1FA}" type="parTrans" cxnId="{0BF1AF6F-1B78-4EEF-A270-FB4509A53575}">
      <dgm:prSet/>
      <dgm:spPr/>
      <dgm:t>
        <a:bodyPr/>
        <a:lstStyle/>
        <a:p>
          <a:endParaRPr lang="pt-BR"/>
        </a:p>
      </dgm:t>
    </dgm:pt>
    <dgm:pt modelId="{C4D2B2C6-4D2E-442E-B36A-BDD51A316910}" type="sibTrans" cxnId="{0BF1AF6F-1B78-4EEF-A270-FB4509A53575}">
      <dgm:prSet/>
      <dgm:spPr/>
      <dgm:t>
        <a:bodyPr/>
        <a:lstStyle/>
        <a:p>
          <a:endParaRPr lang="pt-BR"/>
        </a:p>
      </dgm:t>
    </dgm:pt>
    <dgm:pt modelId="{A06FEB8B-8065-44D5-A956-70FDAFFA5C76}">
      <dgm:prSet phldrT="[Texto]"/>
      <dgm:spPr/>
      <dgm:t>
        <a:bodyPr/>
        <a:lstStyle/>
        <a:p>
          <a:r>
            <a:rPr lang="pt-BR" dirty="0"/>
            <a:t>Tempo de respostas para correções</a:t>
          </a:r>
        </a:p>
      </dgm:t>
    </dgm:pt>
    <dgm:pt modelId="{5BC240E4-155C-475D-AA2F-D6DAC72876E1}" type="parTrans" cxnId="{28FAA949-1650-4603-9DF9-905D3F610029}">
      <dgm:prSet/>
      <dgm:spPr/>
      <dgm:t>
        <a:bodyPr/>
        <a:lstStyle/>
        <a:p>
          <a:endParaRPr lang="pt-BR"/>
        </a:p>
      </dgm:t>
    </dgm:pt>
    <dgm:pt modelId="{56184918-B911-4DEA-B3C0-263A7040F9E0}" type="sibTrans" cxnId="{28FAA949-1650-4603-9DF9-905D3F610029}">
      <dgm:prSet/>
      <dgm:spPr/>
      <dgm:t>
        <a:bodyPr/>
        <a:lstStyle/>
        <a:p>
          <a:endParaRPr lang="pt-BR"/>
        </a:p>
      </dgm:t>
    </dgm:pt>
    <dgm:pt modelId="{A5E73A59-1C8F-42B5-8982-9386933CDC1F}" type="pres">
      <dgm:prSet presAssocID="{345CA5E2-F9A1-4B7D-9C56-E9C0F9F98393}" presName="diagram" presStyleCnt="0">
        <dgm:presLayoutVars>
          <dgm:dir/>
          <dgm:resizeHandles val="exact"/>
        </dgm:presLayoutVars>
      </dgm:prSet>
      <dgm:spPr/>
    </dgm:pt>
    <dgm:pt modelId="{97EA1DD2-A0BE-462D-A7F1-71B840BEBEA4}" type="pres">
      <dgm:prSet presAssocID="{8E5ABA60-A8E4-4DBA-A819-E0FCDA2A9D7E}" presName="node" presStyleLbl="node1" presStyleIdx="0" presStyleCnt="3">
        <dgm:presLayoutVars>
          <dgm:bulletEnabled val="1"/>
        </dgm:presLayoutVars>
      </dgm:prSet>
      <dgm:spPr/>
    </dgm:pt>
    <dgm:pt modelId="{B1F91216-21FE-43D6-9EAC-715DA98F174F}" type="pres">
      <dgm:prSet presAssocID="{36C60A4B-06BB-4ECD-86C3-6E6A41419F1C}" presName="sibTrans" presStyleCnt="0"/>
      <dgm:spPr/>
    </dgm:pt>
    <dgm:pt modelId="{39970FD5-9D11-4A25-872E-DE0F6B9615AC}" type="pres">
      <dgm:prSet presAssocID="{007127B1-AD30-4188-A6AC-FBC2B454D458}" presName="node" presStyleLbl="node1" presStyleIdx="1" presStyleCnt="3">
        <dgm:presLayoutVars>
          <dgm:bulletEnabled val="1"/>
        </dgm:presLayoutVars>
      </dgm:prSet>
      <dgm:spPr/>
    </dgm:pt>
    <dgm:pt modelId="{197FC5F0-EA19-4352-ACDE-7B66AC129327}" type="pres">
      <dgm:prSet presAssocID="{C4D2B2C6-4D2E-442E-B36A-BDD51A316910}" presName="sibTrans" presStyleCnt="0"/>
      <dgm:spPr/>
    </dgm:pt>
    <dgm:pt modelId="{B46118C9-218A-493A-B031-646CD569DA69}" type="pres">
      <dgm:prSet presAssocID="{A06FEB8B-8065-44D5-A956-70FDAFFA5C76}" presName="node" presStyleLbl="node1" presStyleIdx="2" presStyleCnt="3">
        <dgm:presLayoutVars>
          <dgm:bulletEnabled val="1"/>
        </dgm:presLayoutVars>
      </dgm:prSet>
      <dgm:spPr/>
    </dgm:pt>
  </dgm:ptLst>
  <dgm:cxnLst>
    <dgm:cxn modelId="{1D130D68-4DC3-4336-9357-B50BDAAFF5A5}" type="presOf" srcId="{8E5ABA60-A8E4-4DBA-A819-E0FCDA2A9D7E}" destId="{97EA1DD2-A0BE-462D-A7F1-71B840BEBEA4}" srcOrd="0" destOrd="0" presId="urn:microsoft.com/office/officeart/2005/8/layout/default"/>
    <dgm:cxn modelId="{28FAA949-1650-4603-9DF9-905D3F610029}" srcId="{345CA5E2-F9A1-4B7D-9C56-E9C0F9F98393}" destId="{A06FEB8B-8065-44D5-A956-70FDAFFA5C76}" srcOrd="2" destOrd="0" parTransId="{5BC240E4-155C-475D-AA2F-D6DAC72876E1}" sibTransId="{56184918-B911-4DEA-B3C0-263A7040F9E0}"/>
    <dgm:cxn modelId="{0BF1AF6F-1B78-4EEF-A270-FB4509A53575}" srcId="{345CA5E2-F9A1-4B7D-9C56-E9C0F9F98393}" destId="{007127B1-AD30-4188-A6AC-FBC2B454D458}" srcOrd="1" destOrd="0" parTransId="{B7EFB0F4-0392-4D73-B371-3F3B8B6CB1FA}" sibTransId="{C4D2B2C6-4D2E-442E-B36A-BDD51A316910}"/>
    <dgm:cxn modelId="{CDEA7279-84B1-43ED-97B9-7D8DD6E5516E}" type="presOf" srcId="{007127B1-AD30-4188-A6AC-FBC2B454D458}" destId="{39970FD5-9D11-4A25-872E-DE0F6B9615AC}" srcOrd="0" destOrd="0" presId="urn:microsoft.com/office/officeart/2005/8/layout/default"/>
    <dgm:cxn modelId="{AF52C87B-9CE3-424A-8C92-ADB76D76EDED}" type="presOf" srcId="{A06FEB8B-8065-44D5-A956-70FDAFFA5C76}" destId="{B46118C9-218A-493A-B031-646CD569DA69}" srcOrd="0" destOrd="0" presId="urn:microsoft.com/office/officeart/2005/8/layout/default"/>
    <dgm:cxn modelId="{19059FAA-F1AA-47D0-8F36-E4C62362C798}" srcId="{345CA5E2-F9A1-4B7D-9C56-E9C0F9F98393}" destId="{8E5ABA60-A8E4-4DBA-A819-E0FCDA2A9D7E}" srcOrd="0" destOrd="0" parTransId="{E3220C3E-C74E-4AAB-8C6E-81DC1A0FAC1D}" sibTransId="{36C60A4B-06BB-4ECD-86C3-6E6A41419F1C}"/>
    <dgm:cxn modelId="{EC1159E6-B862-4B22-B3BA-9EBEF52F8BCF}" type="presOf" srcId="{345CA5E2-F9A1-4B7D-9C56-E9C0F9F98393}" destId="{A5E73A59-1C8F-42B5-8982-9386933CDC1F}" srcOrd="0" destOrd="0" presId="urn:microsoft.com/office/officeart/2005/8/layout/default"/>
    <dgm:cxn modelId="{5F9E631F-D544-442C-A7EF-AE98F337056A}" type="presParOf" srcId="{A5E73A59-1C8F-42B5-8982-9386933CDC1F}" destId="{97EA1DD2-A0BE-462D-A7F1-71B840BEBEA4}" srcOrd="0" destOrd="0" presId="urn:microsoft.com/office/officeart/2005/8/layout/default"/>
    <dgm:cxn modelId="{93D23F31-6241-4677-82E6-E64FE670D2E0}" type="presParOf" srcId="{A5E73A59-1C8F-42B5-8982-9386933CDC1F}" destId="{B1F91216-21FE-43D6-9EAC-715DA98F174F}" srcOrd="1" destOrd="0" presId="urn:microsoft.com/office/officeart/2005/8/layout/default"/>
    <dgm:cxn modelId="{8A674FE0-B477-4E38-BF33-C04B93880BAA}" type="presParOf" srcId="{A5E73A59-1C8F-42B5-8982-9386933CDC1F}" destId="{39970FD5-9D11-4A25-872E-DE0F6B9615AC}" srcOrd="2" destOrd="0" presId="urn:microsoft.com/office/officeart/2005/8/layout/default"/>
    <dgm:cxn modelId="{EE1F008F-09BE-4088-A91A-40A63006AC8B}" type="presParOf" srcId="{A5E73A59-1C8F-42B5-8982-9386933CDC1F}" destId="{197FC5F0-EA19-4352-ACDE-7B66AC129327}" srcOrd="3" destOrd="0" presId="urn:microsoft.com/office/officeart/2005/8/layout/default"/>
    <dgm:cxn modelId="{C58D43B0-52EE-4B00-A78A-6FFFFBBF87B1}" type="presParOf" srcId="{A5E73A59-1C8F-42B5-8982-9386933CDC1F}" destId="{B46118C9-218A-493A-B031-646CD569DA6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3B4772D-7E38-4E59-B683-BA1419E624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7B437E0-299F-4A2E-BE57-740EB640BCEC}">
      <dgm:prSet phldrT="[Texto]"/>
      <dgm:spPr/>
      <dgm:t>
        <a:bodyPr/>
        <a:lstStyle/>
        <a:p>
          <a:r>
            <a:rPr lang="pt-BR" dirty="0"/>
            <a:t>Dosagem ótima</a:t>
          </a:r>
        </a:p>
      </dgm:t>
    </dgm:pt>
    <dgm:pt modelId="{CEC7C384-3D49-40E3-94E1-258505B2FFAC}" type="parTrans" cxnId="{664AE230-556A-4CF4-8642-300997F7C3F4}">
      <dgm:prSet/>
      <dgm:spPr/>
      <dgm:t>
        <a:bodyPr/>
        <a:lstStyle/>
        <a:p>
          <a:endParaRPr lang="pt-BR"/>
        </a:p>
      </dgm:t>
    </dgm:pt>
    <dgm:pt modelId="{8AF29F47-40BF-40CC-B681-08DAEB5EDD02}" type="sibTrans" cxnId="{664AE230-556A-4CF4-8642-300997F7C3F4}">
      <dgm:prSet/>
      <dgm:spPr/>
      <dgm:t>
        <a:bodyPr/>
        <a:lstStyle/>
        <a:p>
          <a:endParaRPr lang="pt-BR"/>
        </a:p>
      </dgm:t>
    </dgm:pt>
    <dgm:pt modelId="{F28481CD-316F-4B48-920C-D67EDB078AA1}">
      <dgm:prSet phldrT="[Texto]" custT="1"/>
      <dgm:spPr/>
      <dgm:t>
        <a:bodyPr/>
        <a:lstStyle/>
        <a:p>
          <a:r>
            <a:rPr lang="pt-BR" sz="1300" dirty="0"/>
            <a:t>Dosadoras</a:t>
          </a:r>
        </a:p>
      </dgm:t>
    </dgm:pt>
    <dgm:pt modelId="{2F567EE1-A4C9-43BE-80BA-4F2A46CB8307}" type="parTrans" cxnId="{AEC3DE20-4443-46BB-A7C7-723F4B63538B}">
      <dgm:prSet/>
      <dgm:spPr/>
      <dgm:t>
        <a:bodyPr/>
        <a:lstStyle/>
        <a:p>
          <a:endParaRPr lang="pt-BR"/>
        </a:p>
      </dgm:t>
    </dgm:pt>
    <dgm:pt modelId="{3AB22058-A199-47C2-A81E-4B0859A2FCFA}" type="sibTrans" cxnId="{AEC3DE20-4443-46BB-A7C7-723F4B63538B}">
      <dgm:prSet/>
      <dgm:spPr/>
      <dgm:t>
        <a:bodyPr/>
        <a:lstStyle/>
        <a:p>
          <a:endParaRPr lang="pt-BR"/>
        </a:p>
      </dgm:t>
    </dgm:pt>
    <dgm:pt modelId="{9574ABF7-B19F-4289-A88C-2CEC23489BD2}">
      <dgm:prSet phldrT="[Texto]"/>
      <dgm:spPr/>
      <dgm:t>
        <a:bodyPr/>
        <a:lstStyle/>
        <a:p>
          <a:r>
            <a:rPr lang="pt-BR" dirty="0"/>
            <a:t>Eficiência etapas tratamento</a:t>
          </a:r>
        </a:p>
      </dgm:t>
    </dgm:pt>
    <dgm:pt modelId="{98E3EDB4-1041-43B3-B71E-DEB06EFF2D1C}" type="parTrans" cxnId="{6A91B891-D800-4BD2-AD6E-947E6DAF40D5}">
      <dgm:prSet/>
      <dgm:spPr/>
      <dgm:t>
        <a:bodyPr/>
        <a:lstStyle/>
        <a:p>
          <a:endParaRPr lang="pt-BR"/>
        </a:p>
      </dgm:t>
    </dgm:pt>
    <dgm:pt modelId="{C2ACB238-EA06-4ECA-A168-E4098378E363}" type="sibTrans" cxnId="{6A91B891-D800-4BD2-AD6E-947E6DAF40D5}">
      <dgm:prSet/>
      <dgm:spPr/>
      <dgm:t>
        <a:bodyPr/>
        <a:lstStyle/>
        <a:p>
          <a:endParaRPr lang="pt-BR"/>
        </a:p>
      </dgm:t>
    </dgm:pt>
    <dgm:pt modelId="{4F045C5E-1318-4D4F-B928-811544DDBBCD}">
      <dgm:prSet phldrT="[Texto]" custT="1"/>
      <dgm:spPr/>
      <dgm:t>
        <a:bodyPr/>
        <a:lstStyle/>
        <a:p>
          <a:r>
            <a:rPr lang="pt-BR" sz="1100" dirty="0"/>
            <a:t>Ponto de aplicação/hidráulica</a:t>
          </a:r>
        </a:p>
      </dgm:t>
    </dgm:pt>
    <dgm:pt modelId="{4258B912-F80A-499F-A7C8-C466D91BDF06}" type="parTrans" cxnId="{A04BDACC-3B1D-43D6-B7AF-3721081B8A58}">
      <dgm:prSet/>
      <dgm:spPr/>
      <dgm:t>
        <a:bodyPr/>
        <a:lstStyle/>
        <a:p>
          <a:endParaRPr lang="pt-BR"/>
        </a:p>
      </dgm:t>
    </dgm:pt>
    <dgm:pt modelId="{9D07BE01-053B-4AEC-A938-81A59E784FA7}" type="sibTrans" cxnId="{A04BDACC-3B1D-43D6-B7AF-3721081B8A58}">
      <dgm:prSet/>
      <dgm:spPr/>
      <dgm:t>
        <a:bodyPr/>
        <a:lstStyle/>
        <a:p>
          <a:endParaRPr lang="pt-BR"/>
        </a:p>
      </dgm:t>
    </dgm:pt>
    <dgm:pt modelId="{0B12A4F1-4D6E-45C2-B864-1389CA302681}" type="pres">
      <dgm:prSet presAssocID="{33B4772D-7E38-4E59-B683-BA1419E624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279C95-0C3F-4AF0-9AF7-CF15DAC1CC97}" type="pres">
      <dgm:prSet presAssocID="{47B437E0-299F-4A2E-BE57-740EB640BCEC}" presName="root1" presStyleCnt="0"/>
      <dgm:spPr/>
    </dgm:pt>
    <dgm:pt modelId="{6A8A0BD7-7F22-46A8-BFA4-AE2D6C2DEEAD}" type="pres">
      <dgm:prSet presAssocID="{47B437E0-299F-4A2E-BE57-740EB640BCEC}" presName="LevelOneTextNode" presStyleLbl="node0" presStyleIdx="0" presStyleCnt="1">
        <dgm:presLayoutVars>
          <dgm:chPref val="3"/>
        </dgm:presLayoutVars>
      </dgm:prSet>
      <dgm:spPr/>
    </dgm:pt>
    <dgm:pt modelId="{2869FC63-7C23-486C-8406-ACDE16D16C74}" type="pres">
      <dgm:prSet presAssocID="{47B437E0-299F-4A2E-BE57-740EB640BCEC}" presName="level2hierChild" presStyleCnt="0"/>
      <dgm:spPr/>
    </dgm:pt>
    <dgm:pt modelId="{EB135681-60C2-4C15-8166-85DF78994501}" type="pres">
      <dgm:prSet presAssocID="{2F567EE1-A4C9-43BE-80BA-4F2A46CB8307}" presName="conn2-1" presStyleLbl="parChTrans1D2" presStyleIdx="0" presStyleCnt="3"/>
      <dgm:spPr/>
    </dgm:pt>
    <dgm:pt modelId="{889B692F-A0EB-405D-AA35-8DA246FD398F}" type="pres">
      <dgm:prSet presAssocID="{2F567EE1-A4C9-43BE-80BA-4F2A46CB8307}" presName="connTx" presStyleLbl="parChTrans1D2" presStyleIdx="0" presStyleCnt="3"/>
      <dgm:spPr/>
    </dgm:pt>
    <dgm:pt modelId="{33E6900A-AFB2-4B56-8353-135BC2A6CD0D}" type="pres">
      <dgm:prSet presAssocID="{F28481CD-316F-4B48-920C-D67EDB078AA1}" presName="root2" presStyleCnt="0"/>
      <dgm:spPr/>
    </dgm:pt>
    <dgm:pt modelId="{2BF68D71-20B2-47BE-9F69-949A915E48B3}" type="pres">
      <dgm:prSet presAssocID="{F28481CD-316F-4B48-920C-D67EDB078AA1}" presName="LevelTwoTextNode" presStyleLbl="node2" presStyleIdx="0" presStyleCnt="3">
        <dgm:presLayoutVars>
          <dgm:chPref val="3"/>
        </dgm:presLayoutVars>
      </dgm:prSet>
      <dgm:spPr/>
    </dgm:pt>
    <dgm:pt modelId="{0D1EB613-05B3-4411-B4C4-EC13CD12838C}" type="pres">
      <dgm:prSet presAssocID="{F28481CD-316F-4B48-920C-D67EDB078AA1}" presName="level3hierChild" presStyleCnt="0"/>
      <dgm:spPr/>
    </dgm:pt>
    <dgm:pt modelId="{3A5EF8DB-3F9A-420C-B460-F7508BDBAE55}" type="pres">
      <dgm:prSet presAssocID="{4258B912-F80A-499F-A7C8-C466D91BDF06}" presName="conn2-1" presStyleLbl="parChTrans1D2" presStyleIdx="1" presStyleCnt="3"/>
      <dgm:spPr/>
    </dgm:pt>
    <dgm:pt modelId="{05DDBA04-B638-4949-B56D-018BE033BD4A}" type="pres">
      <dgm:prSet presAssocID="{4258B912-F80A-499F-A7C8-C466D91BDF06}" presName="connTx" presStyleLbl="parChTrans1D2" presStyleIdx="1" presStyleCnt="3"/>
      <dgm:spPr/>
    </dgm:pt>
    <dgm:pt modelId="{C7E7B1D5-8BE8-4908-A5CD-E89A39EE5BFF}" type="pres">
      <dgm:prSet presAssocID="{4F045C5E-1318-4D4F-B928-811544DDBBCD}" presName="root2" presStyleCnt="0"/>
      <dgm:spPr/>
    </dgm:pt>
    <dgm:pt modelId="{802D74EE-577F-459D-8BF0-DD88086A950E}" type="pres">
      <dgm:prSet presAssocID="{4F045C5E-1318-4D4F-B928-811544DDBBCD}" presName="LevelTwoTextNode" presStyleLbl="node2" presStyleIdx="1" presStyleCnt="3" custScaleX="117701" custScaleY="134074">
        <dgm:presLayoutVars>
          <dgm:chPref val="3"/>
        </dgm:presLayoutVars>
      </dgm:prSet>
      <dgm:spPr/>
    </dgm:pt>
    <dgm:pt modelId="{001BBC58-2C1A-416B-BD1B-E276CD45D80D}" type="pres">
      <dgm:prSet presAssocID="{4F045C5E-1318-4D4F-B928-811544DDBBCD}" presName="level3hierChild" presStyleCnt="0"/>
      <dgm:spPr/>
    </dgm:pt>
    <dgm:pt modelId="{2E1442F5-40A3-47D9-B8DC-194E30A02DBE}" type="pres">
      <dgm:prSet presAssocID="{98E3EDB4-1041-43B3-B71E-DEB06EFF2D1C}" presName="conn2-1" presStyleLbl="parChTrans1D2" presStyleIdx="2" presStyleCnt="3"/>
      <dgm:spPr/>
    </dgm:pt>
    <dgm:pt modelId="{F4CFAF60-CC87-47C9-AF6F-AD8693038B19}" type="pres">
      <dgm:prSet presAssocID="{98E3EDB4-1041-43B3-B71E-DEB06EFF2D1C}" presName="connTx" presStyleLbl="parChTrans1D2" presStyleIdx="2" presStyleCnt="3"/>
      <dgm:spPr/>
    </dgm:pt>
    <dgm:pt modelId="{4810E16E-06C0-4CD8-98A9-03A7203540DC}" type="pres">
      <dgm:prSet presAssocID="{9574ABF7-B19F-4289-A88C-2CEC23489BD2}" presName="root2" presStyleCnt="0"/>
      <dgm:spPr/>
    </dgm:pt>
    <dgm:pt modelId="{EDB96AE6-008A-45BA-AF9D-1410591EA3C9}" type="pres">
      <dgm:prSet presAssocID="{9574ABF7-B19F-4289-A88C-2CEC23489BD2}" presName="LevelTwoTextNode" presStyleLbl="node2" presStyleIdx="2" presStyleCnt="3">
        <dgm:presLayoutVars>
          <dgm:chPref val="3"/>
        </dgm:presLayoutVars>
      </dgm:prSet>
      <dgm:spPr/>
    </dgm:pt>
    <dgm:pt modelId="{9AAA2D4F-4EF0-4D95-8D83-769195C76110}" type="pres">
      <dgm:prSet presAssocID="{9574ABF7-B19F-4289-A88C-2CEC23489BD2}" presName="level3hierChild" presStyleCnt="0"/>
      <dgm:spPr/>
    </dgm:pt>
  </dgm:ptLst>
  <dgm:cxnLst>
    <dgm:cxn modelId="{AEC3DE20-4443-46BB-A7C7-723F4B63538B}" srcId="{47B437E0-299F-4A2E-BE57-740EB640BCEC}" destId="{F28481CD-316F-4B48-920C-D67EDB078AA1}" srcOrd="0" destOrd="0" parTransId="{2F567EE1-A4C9-43BE-80BA-4F2A46CB8307}" sibTransId="{3AB22058-A199-47C2-A81E-4B0859A2FCFA}"/>
    <dgm:cxn modelId="{664AE230-556A-4CF4-8642-300997F7C3F4}" srcId="{33B4772D-7E38-4E59-B683-BA1419E62490}" destId="{47B437E0-299F-4A2E-BE57-740EB640BCEC}" srcOrd="0" destOrd="0" parTransId="{CEC7C384-3D49-40E3-94E1-258505B2FFAC}" sibTransId="{8AF29F47-40BF-40CC-B681-08DAEB5EDD02}"/>
    <dgm:cxn modelId="{57715641-AB10-4810-8AE0-C6FB392A65FD}" type="presOf" srcId="{9574ABF7-B19F-4289-A88C-2CEC23489BD2}" destId="{EDB96AE6-008A-45BA-AF9D-1410591EA3C9}" srcOrd="0" destOrd="0" presId="urn:microsoft.com/office/officeart/2008/layout/HorizontalMultiLevelHierarchy"/>
    <dgm:cxn modelId="{3493CE71-0B07-4EC1-B017-7618BB1F9FEF}" type="presOf" srcId="{33B4772D-7E38-4E59-B683-BA1419E62490}" destId="{0B12A4F1-4D6E-45C2-B864-1389CA302681}" srcOrd="0" destOrd="0" presId="urn:microsoft.com/office/officeart/2008/layout/HorizontalMultiLevelHierarchy"/>
    <dgm:cxn modelId="{A9A66C7E-6D06-4D0A-BB6F-7DCD06889C33}" type="presOf" srcId="{4258B912-F80A-499F-A7C8-C466D91BDF06}" destId="{05DDBA04-B638-4949-B56D-018BE033BD4A}" srcOrd="1" destOrd="0" presId="urn:microsoft.com/office/officeart/2008/layout/HorizontalMultiLevelHierarchy"/>
    <dgm:cxn modelId="{24634E8F-2E4B-4D9E-9148-58F3C01A95C5}" type="presOf" srcId="{4F045C5E-1318-4D4F-B928-811544DDBBCD}" destId="{802D74EE-577F-459D-8BF0-DD88086A950E}" srcOrd="0" destOrd="0" presId="urn:microsoft.com/office/officeart/2008/layout/HorizontalMultiLevelHierarchy"/>
    <dgm:cxn modelId="{6A91B891-D800-4BD2-AD6E-947E6DAF40D5}" srcId="{47B437E0-299F-4A2E-BE57-740EB640BCEC}" destId="{9574ABF7-B19F-4289-A88C-2CEC23489BD2}" srcOrd="2" destOrd="0" parTransId="{98E3EDB4-1041-43B3-B71E-DEB06EFF2D1C}" sibTransId="{C2ACB238-EA06-4ECA-A168-E4098378E363}"/>
    <dgm:cxn modelId="{FF094F97-0094-4AD0-8320-9BCB79D77B9E}" type="presOf" srcId="{2F567EE1-A4C9-43BE-80BA-4F2A46CB8307}" destId="{889B692F-A0EB-405D-AA35-8DA246FD398F}" srcOrd="1" destOrd="0" presId="urn:microsoft.com/office/officeart/2008/layout/HorizontalMultiLevelHierarchy"/>
    <dgm:cxn modelId="{7850AD97-2A93-4BF2-A7C2-8BA506E517C4}" type="presOf" srcId="{F28481CD-316F-4B48-920C-D67EDB078AA1}" destId="{2BF68D71-20B2-47BE-9F69-949A915E48B3}" srcOrd="0" destOrd="0" presId="urn:microsoft.com/office/officeart/2008/layout/HorizontalMultiLevelHierarchy"/>
    <dgm:cxn modelId="{148109C1-8CEF-4FBA-AD87-D27B16D2CF82}" type="presOf" srcId="{4258B912-F80A-499F-A7C8-C466D91BDF06}" destId="{3A5EF8DB-3F9A-420C-B460-F7508BDBAE55}" srcOrd="0" destOrd="0" presId="urn:microsoft.com/office/officeart/2008/layout/HorizontalMultiLevelHierarchy"/>
    <dgm:cxn modelId="{A04BDACC-3B1D-43D6-B7AF-3721081B8A58}" srcId="{47B437E0-299F-4A2E-BE57-740EB640BCEC}" destId="{4F045C5E-1318-4D4F-B928-811544DDBBCD}" srcOrd="1" destOrd="0" parTransId="{4258B912-F80A-499F-A7C8-C466D91BDF06}" sibTransId="{9D07BE01-053B-4AEC-A938-81A59E784FA7}"/>
    <dgm:cxn modelId="{837CD6E5-0A40-4677-A84B-C43F03A0DB85}" type="presOf" srcId="{2F567EE1-A4C9-43BE-80BA-4F2A46CB8307}" destId="{EB135681-60C2-4C15-8166-85DF78994501}" srcOrd="0" destOrd="0" presId="urn:microsoft.com/office/officeart/2008/layout/HorizontalMultiLevelHierarchy"/>
    <dgm:cxn modelId="{1991D6F0-981B-4BE6-AB0B-C80D2CA4A5CD}" type="presOf" srcId="{98E3EDB4-1041-43B3-B71E-DEB06EFF2D1C}" destId="{2E1442F5-40A3-47D9-B8DC-194E30A02DBE}" srcOrd="0" destOrd="0" presId="urn:microsoft.com/office/officeart/2008/layout/HorizontalMultiLevelHierarchy"/>
    <dgm:cxn modelId="{052346F7-D4BD-4C0D-BADF-9C1BB98D3607}" type="presOf" srcId="{98E3EDB4-1041-43B3-B71E-DEB06EFF2D1C}" destId="{F4CFAF60-CC87-47C9-AF6F-AD8693038B19}" srcOrd="1" destOrd="0" presId="urn:microsoft.com/office/officeart/2008/layout/HorizontalMultiLevelHierarchy"/>
    <dgm:cxn modelId="{B4B5EDFB-3F1A-4EC4-B00E-86655B243279}" type="presOf" srcId="{47B437E0-299F-4A2E-BE57-740EB640BCEC}" destId="{6A8A0BD7-7F22-46A8-BFA4-AE2D6C2DEEAD}" srcOrd="0" destOrd="0" presId="urn:microsoft.com/office/officeart/2008/layout/HorizontalMultiLevelHierarchy"/>
    <dgm:cxn modelId="{0995A299-CC72-45A6-8412-9FAACAA42A92}" type="presParOf" srcId="{0B12A4F1-4D6E-45C2-B864-1389CA302681}" destId="{66279C95-0C3F-4AF0-9AF7-CF15DAC1CC97}" srcOrd="0" destOrd="0" presId="urn:microsoft.com/office/officeart/2008/layout/HorizontalMultiLevelHierarchy"/>
    <dgm:cxn modelId="{D53D3B24-4986-4827-87C2-8CEF0B25285E}" type="presParOf" srcId="{66279C95-0C3F-4AF0-9AF7-CF15DAC1CC97}" destId="{6A8A0BD7-7F22-46A8-BFA4-AE2D6C2DEEAD}" srcOrd="0" destOrd="0" presId="urn:microsoft.com/office/officeart/2008/layout/HorizontalMultiLevelHierarchy"/>
    <dgm:cxn modelId="{F7690AEA-E36A-4F97-BBDC-5D49C8301664}" type="presParOf" srcId="{66279C95-0C3F-4AF0-9AF7-CF15DAC1CC97}" destId="{2869FC63-7C23-486C-8406-ACDE16D16C74}" srcOrd="1" destOrd="0" presId="urn:microsoft.com/office/officeart/2008/layout/HorizontalMultiLevelHierarchy"/>
    <dgm:cxn modelId="{B8FA4E16-69C0-4F4D-B7CE-DFF2506788E2}" type="presParOf" srcId="{2869FC63-7C23-486C-8406-ACDE16D16C74}" destId="{EB135681-60C2-4C15-8166-85DF78994501}" srcOrd="0" destOrd="0" presId="urn:microsoft.com/office/officeart/2008/layout/HorizontalMultiLevelHierarchy"/>
    <dgm:cxn modelId="{CAC29E6B-1AB1-484D-92E8-5E899F045AF1}" type="presParOf" srcId="{EB135681-60C2-4C15-8166-85DF78994501}" destId="{889B692F-A0EB-405D-AA35-8DA246FD398F}" srcOrd="0" destOrd="0" presId="urn:microsoft.com/office/officeart/2008/layout/HorizontalMultiLevelHierarchy"/>
    <dgm:cxn modelId="{2468E048-0829-4268-A635-E50CDC2BB827}" type="presParOf" srcId="{2869FC63-7C23-486C-8406-ACDE16D16C74}" destId="{33E6900A-AFB2-4B56-8353-135BC2A6CD0D}" srcOrd="1" destOrd="0" presId="urn:microsoft.com/office/officeart/2008/layout/HorizontalMultiLevelHierarchy"/>
    <dgm:cxn modelId="{71BD5AF7-4AE4-4308-B0E0-A3F66E0984DC}" type="presParOf" srcId="{33E6900A-AFB2-4B56-8353-135BC2A6CD0D}" destId="{2BF68D71-20B2-47BE-9F69-949A915E48B3}" srcOrd="0" destOrd="0" presId="urn:microsoft.com/office/officeart/2008/layout/HorizontalMultiLevelHierarchy"/>
    <dgm:cxn modelId="{AF45A14D-04EC-43CA-9DF8-3E69CE94F8C0}" type="presParOf" srcId="{33E6900A-AFB2-4B56-8353-135BC2A6CD0D}" destId="{0D1EB613-05B3-4411-B4C4-EC13CD12838C}" srcOrd="1" destOrd="0" presId="urn:microsoft.com/office/officeart/2008/layout/HorizontalMultiLevelHierarchy"/>
    <dgm:cxn modelId="{36968E8F-1CE9-4143-A238-C9C9ED22E0D1}" type="presParOf" srcId="{2869FC63-7C23-486C-8406-ACDE16D16C74}" destId="{3A5EF8DB-3F9A-420C-B460-F7508BDBAE55}" srcOrd="2" destOrd="0" presId="urn:microsoft.com/office/officeart/2008/layout/HorizontalMultiLevelHierarchy"/>
    <dgm:cxn modelId="{AEA2AD94-F97B-4D90-B245-8B2D5B445FD5}" type="presParOf" srcId="{3A5EF8DB-3F9A-420C-B460-F7508BDBAE55}" destId="{05DDBA04-B638-4949-B56D-018BE033BD4A}" srcOrd="0" destOrd="0" presId="urn:microsoft.com/office/officeart/2008/layout/HorizontalMultiLevelHierarchy"/>
    <dgm:cxn modelId="{86AB21A2-5980-432B-A3E5-F55D63F3BE12}" type="presParOf" srcId="{2869FC63-7C23-486C-8406-ACDE16D16C74}" destId="{C7E7B1D5-8BE8-4908-A5CD-E89A39EE5BFF}" srcOrd="3" destOrd="0" presId="urn:microsoft.com/office/officeart/2008/layout/HorizontalMultiLevelHierarchy"/>
    <dgm:cxn modelId="{B850B66C-D640-415D-A29C-227F9DCCE9C6}" type="presParOf" srcId="{C7E7B1D5-8BE8-4908-A5CD-E89A39EE5BFF}" destId="{802D74EE-577F-459D-8BF0-DD88086A950E}" srcOrd="0" destOrd="0" presId="urn:microsoft.com/office/officeart/2008/layout/HorizontalMultiLevelHierarchy"/>
    <dgm:cxn modelId="{E6679FDC-D5E0-45BE-8E67-3447E63ED332}" type="presParOf" srcId="{C7E7B1D5-8BE8-4908-A5CD-E89A39EE5BFF}" destId="{001BBC58-2C1A-416B-BD1B-E276CD45D80D}" srcOrd="1" destOrd="0" presId="urn:microsoft.com/office/officeart/2008/layout/HorizontalMultiLevelHierarchy"/>
    <dgm:cxn modelId="{AAB65088-B784-4AD8-8B85-35087EA9941C}" type="presParOf" srcId="{2869FC63-7C23-486C-8406-ACDE16D16C74}" destId="{2E1442F5-40A3-47D9-B8DC-194E30A02DBE}" srcOrd="4" destOrd="0" presId="urn:microsoft.com/office/officeart/2008/layout/HorizontalMultiLevelHierarchy"/>
    <dgm:cxn modelId="{5EC59E5A-C0F8-4771-BCF3-1EADEB642818}" type="presParOf" srcId="{2E1442F5-40A3-47D9-B8DC-194E30A02DBE}" destId="{F4CFAF60-CC87-47C9-AF6F-AD8693038B19}" srcOrd="0" destOrd="0" presId="urn:microsoft.com/office/officeart/2008/layout/HorizontalMultiLevelHierarchy"/>
    <dgm:cxn modelId="{29B58BE7-3A89-4C0F-A27C-B5C4A88901C9}" type="presParOf" srcId="{2869FC63-7C23-486C-8406-ACDE16D16C74}" destId="{4810E16E-06C0-4CD8-98A9-03A7203540DC}" srcOrd="5" destOrd="0" presId="urn:microsoft.com/office/officeart/2008/layout/HorizontalMultiLevelHierarchy"/>
    <dgm:cxn modelId="{37DB153D-8A88-4641-A584-D1C29F03CD30}" type="presParOf" srcId="{4810E16E-06C0-4CD8-98A9-03A7203540DC}" destId="{EDB96AE6-008A-45BA-AF9D-1410591EA3C9}" srcOrd="0" destOrd="0" presId="urn:microsoft.com/office/officeart/2008/layout/HorizontalMultiLevelHierarchy"/>
    <dgm:cxn modelId="{4D26F265-54E1-4EF6-8426-D36CDA17E20C}" type="presParOf" srcId="{4810E16E-06C0-4CD8-98A9-03A7203540DC}" destId="{9AAA2D4F-4EF0-4D95-8D83-769195C761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0F741CC-B6C8-4B7B-9D50-393E9BC3707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0557D03D-C074-4DCA-BFA0-BB705BC4ADC6}" type="asst">
      <dgm:prSet phldrT="[Texto]"/>
      <dgm:spPr/>
      <dgm:t>
        <a:bodyPr/>
        <a:lstStyle/>
        <a:p>
          <a:r>
            <a:rPr lang="pt-BR" dirty="0"/>
            <a:t>Automação</a:t>
          </a:r>
        </a:p>
      </dgm:t>
    </dgm:pt>
    <dgm:pt modelId="{6393A3B6-B381-4361-A17A-0A493924F726}" type="parTrans" cxnId="{32655614-08A0-4361-9EB3-C9F6D6CF5950}">
      <dgm:prSet/>
      <dgm:spPr/>
      <dgm:t>
        <a:bodyPr/>
        <a:lstStyle/>
        <a:p>
          <a:endParaRPr lang="pt-BR"/>
        </a:p>
      </dgm:t>
    </dgm:pt>
    <dgm:pt modelId="{BD962110-CB17-4A63-AD53-0A24C1037E6D}" type="sibTrans" cxnId="{32655614-08A0-4361-9EB3-C9F6D6CF5950}">
      <dgm:prSet/>
      <dgm:spPr/>
      <dgm:t>
        <a:bodyPr/>
        <a:lstStyle/>
        <a:p>
          <a:endParaRPr lang="pt-BR"/>
        </a:p>
      </dgm:t>
    </dgm:pt>
    <dgm:pt modelId="{E93ADF89-D2A9-43BF-AE71-434D4016B1FA}">
      <dgm:prSet phldrT="[Texto]"/>
      <dgm:spPr/>
      <dgm:t>
        <a:bodyPr/>
        <a:lstStyle/>
        <a:p>
          <a:r>
            <a:rPr lang="pt-BR" dirty="0"/>
            <a:t>Análise</a:t>
          </a:r>
        </a:p>
      </dgm:t>
    </dgm:pt>
    <dgm:pt modelId="{E457AAD2-8EC4-4B8D-B759-E1CCA0486E1D}" type="parTrans" cxnId="{266CDEC8-FC8E-4A5A-9FE4-E42160151174}">
      <dgm:prSet/>
      <dgm:spPr/>
      <dgm:t>
        <a:bodyPr/>
        <a:lstStyle/>
        <a:p>
          <a:endParaRPr lang="pt-BR"/>
        </a:p>
      </dgm:t>
    </dgm:pt>
    <dgm:pt modelId="{C8FDE13E-FB3A-498D-B3DC-200B5A8C0769}" type="sibTrans" cxnId="{266CDEC8-FC8E-4A5A-9FE4-E42160151174}">
      <dgm:prSet/>
      <dgm:spPr/>
      <dgm:t>
        <a:bodyPr/>
        <a:lstStyle/>
        <a:p>
          <a:endParaRPr lang="pt-BR"/>
        </a:p>
      </dgm:t>
    </dgm:pt>
    <dgm:pt modelId="{7F0D8569-B437-443B-A9F9-28DE136561A0}">
      <dgm:prSet phldrT="[Texto]"/>
      <dgm:spPr/>
      <dgm:t>
        <a:bodyPr/>
        <a:lstStyle/>
        <a:p>
          <a:r>
            <a:rPr lang="pt-BR" dirty="0"/>
            <a:t>Dosagem</a:t>
          </a:r>
        </a:p>
      </dgm:t>
    </dgm:pt>
    <dgm:pt modelId="{38748156-CB4D-4346-8848-354E1C01CBB3}" type="parTrans" cxnId="{1D80038D-EDD4-47EF-8C26-DEFADCCD096C}">
      <dgm:prSet/>
      <dgm:spPr/>
      <dgm:t>
        <a:bodyPr/>
        <a:lstStyle/>
        <a:p>
          <a:endParaRPr lang="pt-BR"/>
        </a:p>
      </dgm:t>
    </dgm:pt>
    <dgm:pt modelId="{4A7330E0-549C-4E32-B099-7C40A7F327F7}" type="sibTrans" cxnId="{1D80038D-EDD4-47EF-8C26-DEFADCCD096C}">
      <dgm:prSet/>
      <dgm:spPr/>
      <dgm:t>
        <a:bodyPr/>
        <a:lstStyle/>
        <a:p>
          <a:endParaRPr lang="pt-BR"/>
        </a:p>
      </dgm:t>
    </dgm:pt>
    <dgm:pt modelId="{136FBCED-9CB8-4E38-9C40-8DA084C7C341}" type="pres">
      <dgm:prSet presAssocID="{C0F741CC-B6C8-4B7B-9D50-393E9BC370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E4476D-40E1-4658-B2D7-D354BE9BDA4B}" type="pres">
      <dgm:prSet presAssocID="{0557D03D-C074-4DCA-BFA0-BB705BC4ADC6}" presName="hierRoot1" presStyleCnt="0">
        <dgm:presLayoutVars>
          <dgm:hierBranch val="init"/>
        </dgm:presLayoutVars>
      </dgm:prSet>
      <dgm:spPr/>
    </dgm:pt>
    <dgm:pt modelId="{A7A16418-3681-4BE2-BE96-38B3BF0637BC}" type="pres">
      <dgm:prSet presAssocID="{0557D03D-C074-4DCA-BFA0-BB705BC4ADC6}" presName="rootComposite1" presStyleCnt="0"/>
      <dgm:spPr/>
    </dgm:pt>
    <dgm:pt modelId="{74368CA5-2AE4-49DB-8C3C-3FBFF470CD37}" type="pres">
      <dgm:prSet presAssocID="{0557D03D-C074-4DCA-BFA0-BB705BC4ADC6}" presName="rootText1" presStyleLbl="node0" presStyleIdx="0" presStyleCnt="1">
        <dgm:presLayoutVars>
          <dgm:chPref val="3"/>
        </dgm:presLayoutVars>
      </dgm:prSet>
      <dgm:spPr/>
    </dgm:pt>
    <dgm:pt modelId="{9C7E1567-AC32-455F-B6A9-42CA93F5EBF6}" type="pres">
      <dgm:prSet presAssocID="{0557D03D-C074-4DCA-BFA0-BB705BC4ADC6}" presName="rootConnector1" presStyleLbl="asst0" presStyleIdx="0" presStyleCnt="0"/>
      <dgm:spPr/>
    </dgm:pt>
    <dgm:pt modelId="{44E15644-B0D2-4161-82DA-861195A5EA2A}" type="pres">
      <dgm:prSet presAssocID="{0557D03D-C074-4DCA-BFA0-BB705BC4ADC6}" presName="hierChild2" presStyleCnt="0"/>
      <dgm:spPr/>
    </dgm:pt>
    <dgm:pt modelId="{8633CD62-8A5B-4EA2-9C48-C1D0F65C3CC2}" type="pres">
      <dgm:prSet presAssocID="{E457AAD2-8EC4-4B8D-B759-E1CCA0486E1D}" presName="Name64" presStyleLbl="parChTrans1D2" presStyleIdx="0" presStyleCnt="2"/>
      <dgm:spPr/>
    </dgm:pt>
    <dgm:pt modelId="{A16B3536-97A8-46C2-8AD6-FF1728F542AD}" type="pres">
      <dgm:prSet presAssocID="{E93ADF89-D2A9-43BF-AE71-434D4016B1FA}" presName="hierRoot2" presStyleCnt="0">
        <dgm:presLayoutVars>
          <dgm:hierBranch val="init"/>
        </dgm:presLayoutVars>
      </dgm:prSet>
      <dgm:spPr/>
    </dgm:pt>
    <dgm:pt modelId="{CA4CF4CD-41AF-4EE1-9EAB-59C45B2D2086}" type="pres">
      <dgm:prSet presAssocID="{E93ADF89-D2A9-43BF-AE71-434D4016B1FA}" presName="rootComposite" presStyleCnt="0"/>
      <dgm:spPr/>
    </dgm:pt>
    <dgm:pt modelId="{08626CF4-11E8-4C49-B3DE-5D59CADDFAEB}" type="pres">
      <dgm:prSet presAssocID="{E93ADF89-D2A9-43BF-AE71-434D4016B1FA}" presName="rootText" presStyleLbl="node2" presStyleIdx="0" presStyleCnt="2">
        <dgm:presLayoutVars>
          <dgm:chPref val="3"/>
        </dgm:presLayoutVars>
      </dgm:prSet>
      <dgm:spPr/>
    </dgm:pt>
    <dgm:pt modelId="{3126BA2D-D6C1-4F64-B6A3-74DD041B1ECD}" type="pres">
      <dgm:prSet presAssocID="{E93ADF89-D2A9-43BF-AE71-434D4016B1FA}" presName="rootConnector" presStyleLbl="node2" presStyleIdx="0" presStyleCnt="2"/>
      <dgm:spPr/>
    </dgm:pt>
    <dgm:pt modelId="{2E6CA4F6-8B51-45DD-ABB1-D83EDEAFB75A}" type="pres">
      <dgm:prSet presAssocID="{E93ADF89-D2A9-43BF-AE71-434D4016B1FA}" presName="hierChild4" presStyleCnt="0"/>
      <dgm:spPr/>
    </dgm:pt>
    <dgm:pt modelId="{B546220A-3D25-48BC-8CB4-972ED0398F73}" type="pres">
      <dgm:prSet presAssocID="{E93ADF89-D2A9-43BF-AE71-434D4016B1FA}" presName="hierChild5" presStyleCnt="0"/>
      <dgm:spPr/>
    </dgm:pt>
    <dgm:pt modelId="{769B786D-6199-43E1-90F4-FAE1E0A11572}" type="pres">
      <dgm:prSet presAssocID="{38748156-CB4D-4346-8848-354E1C01CBB3}" presName="Name64" presStyleLbl="parChTrans1D2" presStyleIdx="1" presStyleCnt="2"/>
      <dgm:spPr/>
    </dgm:pt>
    <dgm:pt modelId="{0EBC1CC9-C558-4F25-AFB9-42C010C6386F}" type="pres">
      <dgm:prSet presAssocID="{7F0D8569-B437-443B-A9F9-28DE136561A0}" presName="hierRoot2" presStyleCnt="0">
        <dgm:presLayoutVars>
          <dgm:hierBranch val="init"/>
        </dgm:presLayoutVars>
      </dgm:prSet>
      <dgm:spPr/>
    </dgm:pt>
    <dgm:pt modelId="{FBF054F7-5B55-41F6-B43C-F80FB4AB03FD}" type="pres">
      <dgm:prSet presAssocID="{7F0D8569-B437-443B-A9F9-28DE136561A0}" presName="rootComposite" presStyleCnt="0"/>
      <dgm:spPr/>
    </dgm:pt>
    <dgm:pt modelId="{AAB62086-1E96-433B-B279-A1CFDB80B3C0}" type="pres">
      <dgm:prSet presAssocID="{7F0D8569-B437-443B-A9F9-28DE136561A0}" presName="rootText" presStyleLbl="node2" presStyleIdx="1" presStyleCnt="2">
        <dgm:presLayoutVars>
          <dgm:chPref val="3"/>
        </dgm:presLayoutVars>
      </dgm:prSet>
      <dgm:spPr/>
    </dgm:pt>
    <dgm:pt modelId="{D5E6BBC2-CB89-4C69-85B7-7AE169CC8736}" type="pres">
      <dgm:prSet presAssocID="{7F0D8569-B437-443B-A9F9-28DE136561A0}" presName="rootConnector" presStyleLbl="node2" presStyleIdx="1" presStyleCnt="2"/>
      <dgm:spPr/>
    </dgm:pt>
    <dgm:pt modelId="{96374E2D-8570-473C-840F-5D035C5B0C0E}" type="pres">
      <dgm:prSet presAssocID="{7F0D8569-B437-443B-A9F9-28DE136561A0}" presName="hierChild4" presStyleCnt="0"/>
      <dgm:spPr/>
    </dgm:pt>
    <dgm:pt modelId="{611CBD74-D91E-417A-8C1F-DCDFEAE1A60A}" type="pres">
      <dgm:prSet presAssocID="{7F0D8569-B437-443B-A9F9-28DE136561A0}" presName="hierChild5" presStyleCnt="0"/>
      <dgm:spPr/>
    </dgm:pt>
    <dgm:pt modelId="{C00C1C8D-20AB-4EB6-A857-8ABF7F0D212F}" type="pres">
      <dgm:prSet presAssocID="{0557D03D-C074-4DCA-BFA0-BB705BC4ADC6}" presName="hierChild3" presStyleCnt="0"/>
      <dgm:spPr/>
    </dgm:pt>
  </dgm:ptLst>
  <dgm:cxnLst>
    <dgm:cxn modelId="{32655614-08A0-4361-9EB3-C9F6D6CF5950}" srcId="{C0F741CC-B6C8-4B7B-9D50-393E9BC37071}" destId="{0557D03D-C074-4DCA-BFA0-BB705BC4ADC6}" srcOrd="0" destOrd="0" parTransId="{6393A3B6-B381-4361-A17A-0A493924F726}" sibTransId="{BD962110-CB17-4A63-AD53-0A24C1037E6D}"/>
    <dgm:cxn modelId="{74B16415-4735-47A8-BF56-D2A527C47AAC}" type="presOf" srcId="{E457AAD2-8EC4-4B8D-B759-E1CCA0486E1D}" destId="{8633CD62-8A5B-4EA2-9C48-C1D0F65C3CC2}" srcOrd="0" destOrd="0" presId="urn:microsoft.com/office/officeart/2009/3/layout/HorizontalOrganizationChart"/>
    <dgm:cxn modelId="{0E4C3640-C88C-448B-9B05-EFE1F80BF46E}" type="presOf" srcId="{7F0D8569-B437-443B-A9F9-28DE136561A0}" destId="{D5E6BBC2-CB89-4C69-85B7-7AE169CC8736}" srcOrd="1" destOrd="0" presId="urn:microsoft.com/office/officeart/2009/3/layout/HorizontalOrganizationChart"/>
    <dgm:cxn modelId="{8E2B4482-A78B-4757-ABB4-B4F5F79C1B65}" type="presOf" srcId="{7F0D8569-B437-443B-A9F9-28DE136561A0}" destId="{AAB62086-1E96-433B-B279-A1CFDB80B3C0}" srcOrd="0" destOrd="0" presId="urn:microsoft.com/office/officeart/2009/3/layout/HorizontalOrganizationChart"/>
    <dgm:cxn modelId="{1D80038D-EDD4-47EF-8C26-DEFADCCD096C}" srcId="{0557D03D-C074-4DCA-BFA0-BB705BC4ADC6}" destId="{7F0D8569-B437-443B-A9F9-28DE136561A0}" srcOrd="1" destOrd="0" parTransId="{38748156-CB4D-4346-8848-354E1C01CBB3}" sibTransId="{4A7330E0-549C-4E32-B099-7C40A7F327F7}"/>
    <dgm:cxn modelId="{43A8209C-5EA8-4301-B509-8F2C191A5C27}" type="presOf" srcId="{38748156-CB4D-4346-8848-354E1C01CBB3}" destId="{769B786D-6199-43E1-90F4-FAE1E0A11572}" srcOrd="0" destOrd="0" presId="urn:microsoft.com/office/officeart/2009/3/layout/HorizontalOrganizationChart"/>
    <dgm:cxn modelId="{0B1164B1-D8B7-43F6-B57C-0F1130D5E268}" type="presOf" srcId="{E93ADF89-D2A9-43BF-AE71-434D4016B1FA}" destId="{3126BA2D-D6C1-4F64-B6A3-74DD041B1ECD}" srcOrd="1" destOrd="0" presId="urn:microsoft.com/office/officeart/2009/3/layout/HorizontalOrganizationChart"/>
    <dgm:cxn modelId="{266CDEC8-FC8E-4A5A-9FE4-E42160151174}" srcId="{0557D03D-C074-4DCA-BFA0-BB705BC4ADC6}" destId="{E93ADF89-D2A9-43BF-AE71-434D4016B1FA}" srcOrd="0" destOrd="0" parTransId="{E457AAD2-8EC4-4B8D-B759-E1CCA0486E1D}" sibTransId="{C8FDE13E-FB3A-498D-B3DC-200B5A8C0769}"/>
    <dgm:cxn modelId="{E61201CB-4740-4824-AB65-1B70237BAA5A}" type="presOf" srcId="{0557D03D-C074-4DCA-BFA0-BB705BC4ADC6}" destId="{9C7E1567-AC32-455F-B6A9-42CA93F5EBF6}" srcOrd="1" destOrd="0" presId="urn:microsoft.com/office/officeart/2009/3/layout/HorizontalOrganizationChart"/>
    <dgm:cxn modelId="{702DF4D2-226E-41FD-89B9-A30455E4D236}" type="presOf" srcId="{0557D03D-C074-4DCA-BFA0-BB705BC4ADC6}" destId="{74368CA5-2AE4-49DB-8C3C-3FBFF470CD37}" srcOrd="0" destOrd="0" presId="urn:microsoft.com/office/officeart/2009/3/layout/HorizontalOrganizationChart"/>
    <dgm:cxn modelId="{F6E296E2-0AA5-43C1-9BE4-2C38A0A0BB33}" type="presOf" srcId="{E93ADF89-D2A9-43BF-AE71-434D4016B1FA}" destId="{08626CF4-11E8-4C49-B3DE-5D59CADDFAEB}" srcOrd="0" destOrd="0" presId="urn:microsoft.com/office/officeart/2009/3/layout/HorizontalOrganizationChart"/>
    <dgm:cxn modelId="{C1249EF4-CB58-401E-BC15-B3195922E11F}" type="presOf" srcId="{C0F741CC-B6C8-4B7B-9D50-393E9BC37071}" destId="{136FBCED-9CB8-4E38-9C40-8DA084C7C341}" srcOrd="0" destOrd="0" presId="urn:microsoft.com/office/officeart/2009/3/layout/HorizontalOrganizationChart"/>
    <dgm:cxn modelId="{0C5B4471-9814-4DDF-8929-D00E70D0D7A1}" type="presParOf" srcId="{136FBCED-9CB8-4E38-9C40-8DA084C7C341}" destId="{25E4476D-40E1-4658-B2D7-D354BE9BDA4B}" srcOrd="0" destOrd="0" presId="urn:microsoft.com/office/officeart/2009/3/layout/HorizontalOrganizationChart"/>
    <dgm:cxn modelId="{784FA913-3F76-4AEE-9A67-A2C38E3B77D2}" type="presParOf" srcId="{25E4476D-40E1-4658-B2D7-D354BE9BDA4B}" destId="{A7A16418-3681-4BE2-BE96-38B3BF0637BC}" srcOrd="0" destOrd="0" presId="urn:microsoft.com/office/officeart/2009/3/layout/HorizontalOrganizationChart"/>
    <dgm:cxn modelId="{8679A071-368A-432B-83F5-4F9A298AE00B}" type="presParOf" srcId="{A7A16418-3681-4BE2-BE96-38B3BF0637BC}" destId="{74368CA5-2AE4-49DB-8C3C-3FBFF470CD37}" srcOrd="0" destOrd="0" presId="urn:microsoft.com/office/officeart/2009/3/layout/HorizontalOrganizationChart"/>
    <dgm:cxn modelId="{A06D9539-975D-4C14-955E-80BDE58A24AC}" type="presParOf" srcId="{A7A16418-3681-4BE2-BE96-38B3BF0637BC}" destId="{9C7E1567-AC32-455F-B6A9-42CA93F5EBF6}" srcOrd="1" destOrd="0" presId="urn:microsoft.com/office/officeart/2009/3/layout/HorizontalOrganizationChart"/>
    <dgm:cxn modelId="{0A39F51B-F081-449F-B120-686CD28DD209}" type="presParOf" srcId="{25E4476D-40E1-4658-B2D7-D354BE9BDA4B}" destId="{44E15644-B0D2-4161-82DA-861195A5EA2A}" srcOrd="1" destOrd="0" presId="urn:microsoft.com/office/officeart/2009/3/layout/HorizontalOrganizationChart"/>
    <dgm:cxn modelId="{C902D5A8-6A2D-4516-9460-FB4234E3F615}" type="presParOf" srcId="{44E15644-B0D2-4161-82DA-861195A5EA2A}" destId="{8633CD62-8A5B-4EA2-9C48-C1D0F65C3CC2}" srcOrd="0" destOrd="0" presId="urn:microsoft.com/office/officeart/2009/3/layout/HorizontalOrganizationChart"/>
    <dgm:cxn modelId="{6CC62E1E-F23E-4D08-A2A9-3FA92A492765}" type="presParOf" srcId="{44E15644-B0D2-4161-82DA-861195A5EA2A}" destId="{A16B3536-97A8-46C2-8AD6-FF1728F542AD}" srcOrd="1" destOrd="0" presId="urn:microsoft.com/office/officeart/2009/3/layout/HorizontalOrganizationChart"/>
    <dgm:cxn modelId="{E9A89071-D5D7-4FDB-9369-1363ECDFF44B}" type="presParOf" srcId="{A16B3536-97A8-46C2-8AD6-FF1728F542AD}" destId="{CA4CF4CD-41AF-4EE1-9EAB-59C45B2D2086}" srcOrd="0" destOrd="0" presId="urn:microsoft.com/office/officeart/2009/3/layout/HorizontalOrganizationChart"/>
    <dgm:cxn modelId="{152AA5D6-1787-4E36-9FD8-8E762E007FD4}" type="presParOf" srcId="{CA4CF4CD-41AF-4EE1-9EAB-59C45B2D2086}" destId="{08626CF4-11E8-4C49-B3DE-5D59CADDFAEB}" srcOrd="0" destOrd="0" presId="urn:microsoft.com/office/officeart/2009/3/layout/HorizontalOrganizationChart"/>
    <dgm:cxn modelId="{7EC67C6A-2EE0-4EBB-8E42-022E3853737F}" type="presParOf" srcId="{CA4CF4CD-41AF-4EE1-9EAB-59C45B2D2086}" destId="{3126BA2D-D6C1-4F64-B6A3-74DD041B1ECD}" srcOrd="1" destOrd="0" presId="urn:microsoft.com/office/officeart/2009/3/layout/HorizontalOrganizationChart"/>
    <dgm:cxn modelId="{21080D26-008B-4533-955A-5DE738DF3968}" type="presParOf" srcId="{A16B3536-97A8-46C2-8AD6-FF1728F542AD}" destId="{2E6CA4F6-8B51-45DD-ABB1-D83EDEAFB75A}" srcOrd="1" destOrd="0" presId="urn:microsoft.com/office/officeart/2009/3/layout/HorizontalOrganizationChart"/>
    <dgm:cxn modelId="{CDD33529-69AD-4329-96D1-479070EB7976}" type="presParOf" srcId="{A16B3536-97A8-46C2-8AD6-FF1728F542AD}" destId="{B546220A-3D25-48BC-8CB4-972ED0398F73}" srcOrd="2" destOrd="0" presId="urn:microsoft.com/office/officeart/2009/3/layout/HorizontalOrganizationChart"/>
    <dgm:cxn modelId="{95BDACD7-25BD-4980-9D55-A0A30493DB21}" type="presParOf" srcId="{44E15644-B0D2-4161-82DA-861195A5EA2A}" destId="{769B786D-6199-43E1-90F4-FAE1E0A11572}" srcOrd="2" destOrd="0" presId="urn:microsoft.com/office/officeart/2009/3/layout/HorizontalOrganizationChart"/>
    <dgm:cxn modelId="{960FC461-D151-414C-B327-9B3B32E8BF7C}" type="presParOf" srcId="{44E15644-B0D2-4161-82DA-861195A5EA2A}" destId="{0EBC1CC9-C558-4F25-AFB9-42C010C6386F}" srcOrd="3" destOrd="0" presId="urn:microsoft.com/office/officeart/2009/3/layout/HorizontalOrganizationChart"/>
    <dgm:cxn modelId="{89CFBC21-A323-4D75-965B-C9696B505651}" type="presParOf" srcId="{0EBC1CC9-C558-4F25-AFB9-42C010C6386F}" destId="{FBF054F7-5B55-41F6-B43C-F80FB4AB03FD}" srcOrd="0" destOrd="0" presId="urn:microsoft.com/office/officeart/2009/3/layout/HorizontalOrganizationChart"/>
    <dgm:cxn modelId="{9C540C4F-1ED8-4AEB-9009-ACB4F6E6187C}" type="presParOf" srcId="{FBF054F7-5B55-41F6-B43C-F80FB4AB03FD}" destId="{AAB62086-1E96-433B-B279-A1CFDB80B3C0}" srcOrd="0" destOrd="0" presId="urn:microsoft.com/office/officeart/2009/3/layout/HorizontalOrganizationChart"/>
    <dgm:cxn modelId="{3F77A430-E61F-4779-B2DF-7BFF45AB8A41}" type="presParOf" srcId="{FBF054F7-5B55-41F6-B43C-F80FB4AB03FD}" destId="{D5E6BBC2-CB89-4C69-85B7-7AE169CC8736}" srcOrd="1" destOrd="0" presId="urn:microsoft.com/office/officeart/2009/3/layout/HorizontalOrganizationChart"/>
    <dgm:cxn modelId="{89C7CED5-1A36-403E-A3CD-A4B2EE7AC763}" type="presParOf" srcId="{0EBC1CC9-C558-4F25-AFB9-42C010C6386F}" destId="{96374E2D-8570-473C-840F-5D035C5B0C0E}" srcOrd="1" destOrd="0" presId="urn:microsoft.com/office/officeart/2009/3/layout/HorizontalOrganizationChart"/>
    <dgm:cxn modelId="{82B13050-ADEA-472A-BDDC-95EB07BB002B}" type="presParOf" srcId="{0EBC1CC9-C558-4F25-AFB9-42C010C6386F}" destId="{611CBD74-D91E-417A-8C1F-DCDFEAE1A60A}" srcOrd="2" destOrd="0" presId="urn:microsoft.com/office/officeart/2009/3/layout/HorizontalOrganizationChart"/>
    <dgm:cxn modelId="{9B75EA11-2ADB-4FB0-8B42-2B1E12CC4531}" type="presParOf" srcId="{25E4476D-40E1-4658-B2D7-D354BE9BDA4B}" destId="{C00C1C8D-20AB-4EB6-A857-8ABF7F0D212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456CC64-07B9-4786-B37E-C720C9450598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0A3D19DC-57CD-4D45-8A1F-EE1C399F0F2C}">
      <dgm:prSet phldrT="[Texto]" custT="1"/>
      <dgm:spPr/>
      <dgm:t>
        <a:bodyPr/>
        <a:lstStyle/>
        <a:p>
          <a:r>
            <a:rPr lang="pt-BR" sz="2000" dirty="0" err="1"/>
            <a:t>Acompanha-mento</a:t>
          </a:r>
          <a:r>
            <a:rPr lang="pt-BR" sz="2000" dirty="0"/>
            <a:t> remoto</a:t>
          </a:r>
        </a:p>
      </dgm:t>
    </dgm:pt>
    <dgm:pt modelId="{986D18B1-3837-47DE-99E3-ECC83227BCD4}" type="parTrans" cxnId="{FB1C2FEE-3185-4A2B-99D4-9619056267D1}">
      <dgm:prSet/>
      <dgm:spPr/>
      <dgm:t>
        <a:bodyPr/>
        <a:lstStyle/>
        <a:p>
          <a:endParaRPr lang="pt-BR"/>
        </a:p>
      </dgm:t>
    </dgm:pt>
    <dgm:pt modelId="{8D4B69FE-C373-49DF-B6A2-5F420F56DD42}" type="sibTrans" cxnId="{FB1C2FEE-3185-4A2B-99D4-9619056267D1}">
      <dgm:prSet/>
      <dgm:spPr/>
      <dgm:t>
        <a:bodyPr/>
        <a:lstStyle/>
        <a:p>
          <a:endParaRPr lang="pt-BR"/>
        </a:p>
      </dgm:t>
    </dgm:pt>
    <dgm:pt modelId="{3C525F36-EC89-4F34-8E84-33316F3A291E}">
      <dgm:prSet phldrT="[Texto]"/>
      <dgm:spPr/>
      <dgm:t>
        <a:bodyPr/>
        <a:lstStyle/>
        <a:p>
          <a:r>
            <a:rPr lang="pt-BR" dirty="0"/>
            <a:t>Ações</a:t>
          </a:r>
        </a:p>
        <a:p>
          <a:r>
            <a:rPr lang="pt-BR" dirty="0"/>
            <a:t>+ágeis</a:t>
          </a:r>
        </a:p>
      </dgm:t>
    </dgm:pt>
    <dgm:pt modelId="{CD48D715-BE18-49F2-94FB-666A1E3C47C4}" type="parTrans" cxnId="{E4314369-22DE-4A58-8A72-1B37DE0BB0FE}">
      <dgm:prSet/>
      <dgm:spPr/>
      <dgm:t>
        <a:bodyPr/>
        <a:lstStyle/>
        <a:p>
          <a:endParaRPr lang="pt-BR"/>
        </a:p>
      </dgm:t>
    </dgm:pt>
    <dgm:pt modelId="{8608E273-5DEA-4697-9B59-E9A50F003F16}" type="sibTrans" cxnId="{E4314369-22DE-4A58-8A72-1B37DE0BB0FE}">
      <dgm:prSet/>
      <dgm:spPr/>
      <dgm:t>
        <a:bodyPr/>
        <a:lstStyle/>
        <a:p>
          <a:endParaRPr lang="pt-BR"/>
        </a:p>
      </dgm:t>
    </dgm:pt>
    <dgm:pt modelId="{9B95184B-2F78-4FB5-BFB9-6BF5C58BC6A2}" type="pres">
      <dgm:prSet presAssocID="{4456CC64-07B9-4786-B37E-C720C9450598}" presName="Name0" presStyleCnt="0">
        <dgm:presLayoutVars>
          <dgm:dir/>
          <dgm:resizeHandles val="exact"/>
        </dgm:presLayoutVars>
      </dgm:prSet>
      <dgm:spPr/>
    </dgm:pt>
    <dgm:pt modelId="{213F5CA8-3A6E-4C06-8226-8477274CF25F}" type="pres">
      <dgm:prSet presAssocID="{0A3D19DC-57CD-4D45-8A1F-EE1C399F0F2C}" presName="node" presStyleLbl="node1" presStyleIdx="0" presStyleCnt="2">
        <dgm:presLayoutVars>
          <dgm:bulletEnabled val="1"/>
        </dgm:presLayoutVars>
      </dgm:prSet>
      <dgm:spPr/>
    </dgm:pt>
    <dgm:pt modelId="{1380C5CD-AFE2-415B-AC8F-903AB83BCCB3}" type="pres">
      <dgm:prSet presAssocID="{8D4B69FE-C373-49DF-B6A2-5F420F56DD42}" presName="sibTrans" presStyleLbl="sibTrans2D1" presStyleIdx="0" presStyleCnt="1"/>
      <dgm:spPr/>
    </dgm:pt>
    <dgm:pt modelId="{EDC9DEE4-B43E-4699-B051-877AEF737666}" type="pres">
      <dgm:prSet presAssocID="{8D4B69FE-C373-49DF-B6A2-5F420F56DD42}" presName="connectorText" presStyleLbl="sibTrans2D1" presStyleIdx="0" presStyleCnt="1"/>
      <dgm:spPr/>
    </dgm:pt>
    <dgm:pt modelId="{0FA24253-B11E-4FBC-AC26-4BEB139E0DEB}" type="pres">
      <dgm:prSet presAssocID="{3C525F36-EC89-4F34-8E84-33316F3A291E}" presName="node" presStyleLbl="node1" presStyleIdx="1" presStyleCnt="2">
        <dgm:presLayoutVars>
          <dgm:bulletEnabled val="1"/>
        </dgm:presLayoutVars>
      </dgm:prSet>
      <dgm:spPr/>
    </dgm:pt>
  </dgm:ptLst>
  <dgm:cxnLst>
    <dgm:cxn modelId="{6E5C0221-8F3C-4C94-A913-21C1E57BE7B0}" type="presOf" srcId="{4456CC64-07B9-4786-B37E-C720C9450598}" destId="{9B95184B-2F78-4FB5-BFB9-6BF5C58BC6A2}" srcOrd="0" destOrd="0" presId="urn:microsoft.com/office/officeart/2005/8/layout/process1"/>
    <dgm:cxn modelId="{59459D36-3FD3-46A0-9D47-28FE13F3655C}" type="presOf" srcId="{0A3D19DC-57CD-4D45-8A1F-EE1C399F0F2C}" destId="{213F5CA8-3A6E-4C06-8226-8477274CF25F}" srcOrd="0" destOrd="0" presId="urn:microsoft.com/office/officeart/2005/8/layout/process1"/>
    <dgm:cxn modelId="{E4314369-22DE-4A58-8A72-1B37DE0BB0FE}" srcId="{4456CC64-07B9-4786-B37E-C720C9450598}" destId="{3C525F36-EC89-4F34-8E84-33316F3A291E}" srcOrd="1" destOrd="0" parTransId="{CD48D715-BE18-49F2-94FB-666A1E3C47C4}" sibTransId="{8608E273-5DEA-4697-9B59-E9A50F003F16}"/>
    <dgm:cxn modelId="{A39C6784-D988-49CC-91B5-C4B98EE452D7}" type="presOf" srcId="{8D4B69FE-C373-49DF-B6A2-5F420F56DD42}" destId="{1380C5CD-AFE2-415B-AC8F-903AB83BCCB3}" srcOrd="0" destOrd="0" presId="urn:microsoft.com/office/officeart/2005/8/layout/process1"/>
    <dgm:cxn modelId="{896413C7-0580-44A5-B260-AAEFDDC129AB}" type="presOf" srcId="{8D4B69FE-C373-49DF-B6A2-5F420F56DD42}" destId="{EDC9DEE4-B43E-4699-B051-877AEF737666}" srcOrd="1" destOrd="0" presId="urn:microsoft.com/office/officeart/2005/8/layout/process1"/>
    <dgm:cxn modelId="{FB1C2FEE-3185-4A2B-99D4-9619056267D1}" srcId="{4456CC64-07B9-4786-B37E-C720C9450598}" destId="{0A3D19DC-57CD-4D45-8A1F-EE1C399F0F2C}" srcOrd="0" destOrd="0" parTransId="{986D18B1-3837-47DE-99E3-ECC83227BCD4}" sibTransId="{8D4B69FE-C373-49DF-B6A2-5F420F56DD42}"/>
    <dgm:cxn modelId="{F590EEF7-D634-4C3C-9512-F8C3ED4908B7}" type="presOf" srcId="{3C525F36-EC89-4F34-8E84-33316F3A291E}" destId="{0FA24253-B11E-4FBC-AC26-4BEB139E0DEB}" srcOrd="0" destOrd="0" presId="urn:microsoft.com/office/officeart/2005/8/layout/process1"/>
    <dgm:cxn modelId="{E2081C56-6175-413D-84A9-782DDB706CCD}" type="presParOf" srcId="{9B95184B-2F78-4FB5-BFB9-6BF5C58BC6A2}" destId="{213F5CA8-3A6E-4C06-8226-8477274CF25F}" srcOrd="0" destOrd="0" presId="urn:microsoft.com/office/officeart/2005/8/layout/process1"/>
    <dgm:cxn modelId="{1E8A76F8-9A0E-457E-B6D2-9791B330541F}" type="presParOf" srcId="{9B95184B-2F78-4FB5-BFB9-6BF5C58BC6A2}" destId="{1380C5CD-AFE2-415B-AC8F-903AB83BCCB3}" srcOrd="1" destOrd="0" presId="urn:microsoft.com/office/officeart/2005/8/layout/process1"/>
    <dgm:cxn modelId="{088CA7BF-B96A-4243-B450-48C5987C571C}" type="presParOf" srcId="{1380C5CD-AFE2-415B-AC8F-903AB83BCCB3}" destId="{EDC9DEE4-B43E-4699-B051-877AEF737666}" srcOrd="0" destOrd="0" presId="urn:microsoft.com/office/officeart/2005/8/layout/process1"/>
    <dgm:cxn modelId="{03094141-5B85-4279-9A24-C7C86E4D5E04}" type="presParOf" srcId="{9B95184B-2F78-4FB5-BFB9-6BF5C58BC6A2}" destId="{0FA24253-B11E-4FBC-AC26-4BEB139E0DE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919CB9-3513-4685-AFAF-9E661B9E28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8D0912-8C2B-484E-8C2E-50B5A050A4EA}">
      <dgm:prSet phldrT="[Texto]"/>
      <dgm:spPr/>
      <dgm:t>
        <a:bodyPr/>
        <a:lstStyle/>
        <a:p>
          <a:r>
            <a:rPr lang="pt-BR" dirty="0"/>
            <a:t>Verificar necessidade de ajustar dosagem</a:t>
          </a:r>
        </a:p>
      </dgm:t>
    </dgm:pt>
    <dgm:pt modelId="{8D8145AD-91B6-4955-BD33-074DABF8116F}" type="parTrans" cxnId="{B8B5D53A-1979-4E23-9888-9AFBC01EF22D}">
      <dgm:prSet/>
      <dgm:spPr/>
      <dgm:t>
        <a:bodyPr/>
        <a:lstStyle/>
        <a:p>
          <a:endParaRPr lang="pt-BR"/>
        </a:p>
      </dgm:t>
    </dgm:pt>
    <dgm:pt modelId="{B88687A2-E899-4502-8D6D-AC7EDA4D96CF}" type="sibTrans" cxnId="{B8B5D53A-1979-4E23-9888-9AFBC01EF22D}">
      <dgm:prSet/>
      <dgm:spPr/>
      <dgm:t>
        <a:bodyPr/>
        <a:lstStyle/>
        <a:p>
          <a:endParaRPr lang="pt-BR"/>
        </a:p>
      </dgm:t>
    </dgm:pt>
    <dgm:pt modelId="{564BD4D9-1989-47CF-8ADA-9A78D7118168}">
      <dgm:prSet phldrT="[Texto]"/>
      <dgm:spPr/>
      <dgm:t>
        <a:bodyPr/>
        <a:lstStyle/>
        <a:p>
          <a:r>
            <a:rPr lang="pt-BR" dirty="0"/>
            <a:t>Coagulante</a:t>
          </a:r>
        </a:p>
      </dgm:t>
    </dgm:pt>
    <dgm:pt modelId="{ACCBE608-CDF1-406F-A781-9AD744E2CD9A}" type="parTrans" cxnId="{0F7EE43C-EF66-49AF-8BD7-9B7CD188EEFD}">
      <dgm:prSet/>
      <dgm:spPr/>
      <dgm:t>
        <a:bodyPr/>
        <a:lstStyle/>
        <a:p>
          <a:endParaRPr lang="pt-BR"/>
        </a:p>
      </dgm:t>
    </dgm:pt>
    <dgm:pt modelId="{B789CB74-8F83-4992-B596-A7ADAA7F5A20}" type="sibTrans" cxnId="{0F7EE43C-EF66-49AF-8BD7-9B7CD188EEFD}">
      <dgm:prSet/>
      <dgm:spPr/>
      <dgm:t>
        <a:bodyPr/>
        <a:lstStyle/>
        <a:p>
          <a:endParaRPr lang="pt-BR"/>
        </a:p>
      </dgm:t>
    </dgm:pt>
    <dgm:pt modelId="{9B678116-CFD1-42DE-B9EE-6D3F25679D34}">
      <dgm:prSet/>
      <dgm:spPr/>
      <dgm:t>
        <a:bodyPr/>
        <a:lstStyle/>
        <a:p>
          <a:r>
            <a:rPr lang="pt-BR" dirty="0"/>
            <a:t>Cloro</a:t>
          </a:r>
        </a:p>
      </dgm:t>
    </dgm:pt>
    <dgm:pt modelId="{5098DCB6-B9D9-435E-B9C4-BCA0CD798ADE}" type="sibTrans" cxnId="{45FD217B-6514-4E71-A875-0F829A4310A7}">
      <dgm:prSet/>
      <dgm:spPr/>
      <dgm:t>
        <a:bodyPr/>
        <a:lstStyle/>
        <a:p>
          <a:endParaRPr lang="pt-BR"/>
        </a:p>
      </dgm:t>
    </dgm:pt>
    <dgm:pt modelId="{51E80788-DC2C-4CB6-8551-6A3A2B0FBE7F}" type="parTrans" cxnId="{45FD217B-6514-4E71-A875-0F829A4310A7}">
      <dgm:prSet/>
      <dgm:spPr/>
      <dgm:t>
        <a:bodyPr/>
        <a:lstStyle/>
        <a:p>
          <a:endParaRPr lang="pt-BR"/>
        </a:p>
      </dgm:t>
    </dgm:pt>
    <dgm:pt modelId="{0314579D-D301-4170-89A4-B4E0C15346D8}" type="pres">
      <dgm:prSet presAssocID="{B7919CB9-3513-4685-AFAF-9E661B9E28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7CFD1D-B770-4D24-ACFA-E059A52C589F}" type="pres">
      <dgm:prSet presAssocID="{A08D0912-8C2B-484E-8C2E-50B5A050A4EA}" presName="hierRoot1" presStyleCnt="0">
        <dgm:presLayoutVars>
          <dgm:hierBranch val="init"/>
        </dgm:presLayoutVars>
      </dgm:prSet>
      <dgm:spPr/>
    </dgm:pt>
    <dgm:pt modelId="{1D68DDF6-C1B9-4424-AFD1-E3D671B18F96}" type="pres">
      <dgm:prSet presAssocID="{A08D0912-8C2B-484E-8C2E-50B5A050A4EA}" presName="rootComposite1" presStyleCnt="0"/>
      <dgm:spPr/>
    </dgm:pt>
    <dgm:pt modelId="{BADF5906-75D0-4024-8A62-7436BBD20AA5}" type="pres">
      <dgm:prSet presAssocID="{A08D0912-8C2B-484E-8C2E-50B5A050A4EA}" presName="rootText1" presStyleLbl="node0" presStyleIdx="0" presStyleCnt="1" custScaleX="219370" custScaleY="99949">
        <dgm:presLayoutVars>
          <dgm:chPref val="3"/>
        </dgm:presLayoutVars>
      </dgm:prSet>
      <dgm:spPr/>
    </dgm:pt>
    <dgm:pt modelId="{000F162E-8308-4916-A03C-D4D02E8AD6DE}" type="pres">
      <dgm:prSet presAssocID="{A08D0912-8C2B-484E-8C2E-50B5A050A4EA}" presName="rootConnector1" presStyleLbl="node1" presStyleIdx="0" presStyleCnt="0"/>
      <dgm:spPr/>
    </dgm:pt>
    <dgm:pt modelId="{3C7943EB-15C6-4439-BB53-F8B4BF8A77B8}" type="pres">
      <dgm:prSet presAssocID="{A08D0912-8C2B-484E-8C2E-50B5A050A4EA}" presName="hierChild2" presStyleCnt="0"/>
      <dgm:spPr/>
    </dgm:pt>
    <dgm:pt modelId="{1569033F-F6C6-4FE5-A580-F1B0625F8AA6}" type="pres">
      <dgm:prSet presAssocID="{ACCBE608-CDF1-406F-A781-9AD744E2CD9A}" presName="Name37" presStyleLbl="parChTrans1D2" presStyleIdx="0" presStyleCnt="2"/>
      <dgm:spPr/>
    </dgm:pt>
    <dgm:pt modelId="{CB9682DB-96DF-48FD-BCC7-00BFAD11D840}" type="pres">
      <dgm:prSet presAssocID="{564BD4D9-1989-47CF-8ADA-9A78D7118168}" presName="hierRoot2" presStyleCnt="0">
        <dgm:presLayoutVars>
          <dgm:hierBranch val="init"/>
        </dgm:presLayoutVars>
      </dgm:prSet>
      <dgm:spPr/>
    </dgm:pt>
    <dgm:pt modelId="{8E2D9A60-2CAB-4043-B403-F0EF41D4188C}" type="pres">
      <dgm:prSet presAssocID="{564BD4D9-1989-47CF-8ADA-9A78D7118168}" presName="rootComposite" presStyleCnt="0"/>
      <dgm:spPr/>
    </dgm:pt>
    <dgm:pt modelId="{086CD701-975F-4AF9-AEA9-E67347A96853}" type="pres">
      <dgm:prSet presAssocID="{564BD4D9-1989-47CF-8ADA-9A78D7118168}" presName="rootText" presStyleLbl="node2" presStyleIdx="0" presStyleCnt="2" custLinFactNeighborX="-785">
        <dgm:presLayoutVars>
          <dgm:chPref val="3"/>
        </dgm:presLayoutVars>
      </dgm:prSet>
      <dgm:spPr/>
    </dgm:pt>
    <dgm:pt modelId="{FAA105C5-4214-4E33-832C-B126506B69B7}" type="pres">
      <dgm:prSet presAssocID="{564BD4D9-1989-47CF-8ADA-9A78D7118168}" presName="rootConnector" presStyleLbl="node2" presStyleIdx="0" presStyleCnt="2"/>
      <dgm:spPr/>
    </dgm:pt>
    <dgm:pt modelId="{6BA2C94B-9805-4F7F-9F66-CCF7130BF9F9}" type="pres">
      <dgm:prSet presAssocID="{564BD4D9-1989-47CF-8ADA-9A78D7118168}" presName="hierChild4" presStyleCnt="0"/>
      <dgm:spPr/>
    </dgm:pt>
    <dgm:pt modelId="{A23551C4-129A-49A1-9EC1-C53494F8B40B}" type="pres">
      <dgm:prSet presAssocID="{564BD4D9-1989-47CF-8ADA-9A78D7118168}" presName="hierChild5" presStyleCnt="0"/>
      <dgm:spPr/>
    </dgm:pt>
    <dgm:pt modelId="{DC866D21-466F-4F73-BBB3-48AF27464671}" type="pres">
      <dgm:prSet presAssocID="{51E80788-DC2C-4CB6-8551-6A3A2B0FBE7F}" presName="Name37" presStyleLbl="parChTrans1D2" presStyleIdx="1" presStyleCnt="2"/>
      <dgm:spPr/>
    </dgm:pt>
    <dgm:pt modelId="{AD19B244-3CD7-4146-9240-BA09694018E8}" type="pres">
      <dgm:prSet presAssocID="{9B678116-CFD1-42DE-B9EE-6D3F25679D34}" presName="hierRoot2" presStyleCnt="0">
        <dgm:presLayoutVars>
          <dgm:hierBranch val="init"/>
        </dgm:presLayoutVars>
      </dgm:prSet>
      <dgm:spPr/>
    </dgm:pt>
    <dgm:pt modelId="{3C77036F-80F5-4B17-8E7C-273249E7C8B6}" type="pres">
      <dgm:prSet presAssocID="{9B678116-CFD1-42DE-B9EE-6D3F25679D34}" presName="rootComposite" presStyleCnt="0"/>
      <dgm:spPr/>
    </dgm:pt>
    <dgm:pt modelId="{EBDD6807-F383-4255-A30D-7B8E56174731}" type="pres">
      <dgm:prSet presAssocID="{9B678116-CFD1-42DE-B9EE-6D3F25679D34}" presName="rootText" presStyleLbl="node2" presStyleIdx="1" presStyleCnt="2">
        <dgm:presLayoutVars>
          <dgm:chPref val="3"/>
        </dgm:presLayoutVars>
      </dgm:prSet>
      <dgm:spPr/>
    </dgm:pt>
    <dgm:pt modelId="{D73483A2-3C18-4EA9-8A7D-87B88B9F2078}" type="pres">
      <dgm:prSet presAssocID="{9B678116-CFD1-42DE-B9EE-6D3F25679D34}" presName="rootConnector" presStyleLbl="node2" presStyleIdx="1" presStyleCnt="2"/>
      <dgm:spPr/>
    </dgm:pt>
    <dgm:pt modelId="{8B66C56F-DD43-4010-A0A2-6B2D05F4433D}" type="pres">
      <dgm:prSet presAssocID="{9B678116-CFD1-42DE-B9EE-6D3F25679D34}" presName="hierChild4" presStyleCnt="0"/>
      <dgm:spPr/>
    </dgm:pt>
    <dgm:pt modelId="{9FE1E707-0E78-4010-BB2B-7E1AA90DFEE3}" type="pres">
      <dgm:prSet presAssocID="{9B678116-CFD1-42DE-B9EE-6D3F25679D34}" presName="hierChild5" presStyleCnt="0"/>
      <dgm:spPr/>
    </dgm:pt>
    <dgm:pt modelId="{6ED1BCEA-5AB2-4836-8DDC-74EBFE90919C}" type="pres">
      <dgm:prSet presAssocID="{A08D0912-8C2B-484E-8C2E-50B5A050A4EA}" presName="hierChild3" presStyleCnt="0"/>
      <dgm:spPr/>
    </dgm:pt>
  </dgm:ptLst>
  <dgm:cxnLst>
    <dgm:cxn modelId="{45FBC50C-8E7E-4F9D-8F12-BCA458B45EEA}" type="presOf" srcId="{9B678116-CFD1-42DE-B9EE-6D3F25679D34}" destId="{D73483A2-3C18-4EA9-8A7D-87B88B9F2078}" srcOrd="1" destOrd="0" presId="urn:microsoft.com/office/officeart/2005/8/layout/orgChart1"/>
    <dgm:cxn modelId="{1376E10F-091D-430D-BB29-1E3930BB2735}" type="presOf" srcId="{9B678116-CFD1-42DE-B9EE-6D3F25679D34}" destId="{EBDD6807-F383-4255-A30D-7B8E56174731}" srcOrd="0" destOrd="0" presId="urn:microsoft.com/office/officeart/2005/8/layout/orgChart1"/>
    <dgm:cxn modelId="{AB4B2E19-E722-4161-A8EA-A579977C47FC}" type="presOf" srcId="{B7919CB9-3513-4685-AFAF-9E661B9E28D4}" destId="{0314579D-D301-4170-89A4-B4E0C15346D8}" srcOrd="0" destOrd="0" presId="urn:microsoft.com/office/officeart/2005/8/layout/orgChart1"/>
    <dgm:cxn modelId="{C468061A-6DF1-4F47-9891-530EA5C57085}" type="presOf" srcId="{51E80788-DC2C-4CB6-8551-6A3A2B0FBE7F}" destId="{DC866D21-466F-4F73-BBB3-48AF27464671}" srcOrd="0" destOrd="0" presId="urn:microsoft.com/office/officeart/2005/8/layout/orgChart1"/>
    <dgm:cxn modelId="{D1600E1D-B886-4C74-B884-AAD9A06E647D}" type="presOf" srcId="{564BD4D9-1989-47CF-8ADA-9A78D7118168}" destId="{086CD701-975F-4AF9-AEA9-E67347A96853}" srcOrd="0" destOrd="0" presId="urn:microsoft.com/office/officeart/2005/8/layout/orgChart1"/>
    <dgm:cxn modelId="{B8B5D53A-1979-4E23-9888-9AFBC01EF22D}" srcId="{B7919CB9-3513-4685-AFAF-9E661B9E28D4}" destId="{A08D0912-8C2B-484E-8C2E-50B5A050A4EA}" srcOrd="0" destOrd="0" parTransId="{8D8145AD-91B6-4955-BD33-074DABF8116F}" sibTransId="{B88687A2-E899-4502-8D6D-AC7EDA4D96CF}"/>
    <dgm:cxn modelId="{0F7EE43C-EF66-49AF-8BD7-9B7CD188EEFD}" srcId="{A08D0912-8C2B-484E-8C2E-50B5A050A4EA}" destId="{564BD4D9-1989-47CF-8ADA-9A78D7118168}" srcOrd="0" destOrd="0" parTransId="{ACCBE608-CDF1-406F-A781-9AD744E2CD9A}" sibTransId="{B789CB74-8F83-4992-B596-A7ADAA7F5A20}"/>
    <dgm:cxn modelId="{1A60E154-98C5-4E07-AA49-B87865A2CEB8}" type="presOf" srcId="{564BD4D9-1989-47CF-8ADA-9A78D7118168}" destId="{FAA105C5-4214-4E33-832C-B126506B69B7}" srcOrd="1" destOrd="0" presId="urn:microsoft.com/office/officeart/2005/8/layout/orgChart1"/>
    <dgm:cxn modelId="{3ABD2B78-88BF-4633-A03C-5EF35C8848FB}" type="presOf" srcId="{ACCBE608-CDF1-406F-A781-9AD744E2CD9A}" destId="{1569033F-F6C6-4FE5-A580-F1B0625F8AA6}" srcOrd="0" destOrd="0" presId="urn:microsoft.com/office/officeart/2005/8/layout/orgChart1"/>
    <dgm:cxn modelId="{45FD217B-6514-4E71-A875-0F829A4310A7}" srcId="{A08D0912-8C2B-484E-8C2E-50B5A050A4EA}" destId="{9B678116-CFD1-42DE-B9EE-6D3F25679D34}" srcOrd="1" destOrd="0" parTransId="{51E80788-DC2C-4CB6-8551-6A3A2B0FBE7F}" sibTransId="{5098DCB6-B9D9-435E-B9C4-BCA0CD798ADE}"/>
    <dgm:cxn modelId="{0659D2B4-7607-47D2-8B3B-5D5FCCED3FFD}" type="presOf" srcId="{A08D0912-8C2B-484E-8C2E-50B5A050A4EA}" destId="{000F162E-8308-4916-A03C-D4D02E8AD6DE}" srcOrd="1" destOrd="0" presId="urn:microsoft.com/office/officeart/2005/8/layout/orgChart1"/>
    <dgm:cxn modelId="{D47252EF-EA06-47F0-AAA3-90E572E0EBC9}" type="presOf" srcId="{A08D0912-8C2B-484E-8C2E-50B5A050A4EA}" destId="{BADF5906-75D0-4024-8A62-7436BBD20AA5}" srcOrd="0" destOrd="0" presId="urn:microsoft.com/office/officeart/2005/8/layout/orgChart1"/>
    <dgm:cxn modelId="{4E9BF30C-F080-4FB2-8424-55866A038EA0}" type="presParOf" srcId="{0314579D-D301-4170-89A4-B4E0C15346D8}" destId="{407CFD1D-B770-4D24-ACFA-E059A52C589F}" srcOrd="0" destOrd="0" presId="urn:microsoft.com/office/officeart/2005/8/layout/orgChart1"/>
    <dgm:cxn modelId="{256F67CB-109A-4B9B-9538-5F110A5FD04E}" type="presParOf" srcId="{407CFD1D-B770-4D24-ACFA-E059A52C589F}" destId="{1D68DDF6-C1B9-4424-AFD1-E3D671B18F96}" srcOrd="0" destOrd="0" presId="urn:microsoft.com/office/officeart/2005/8/layout/orgChart1"/>
    <dgm:cxn modelId="{C09761EE-7809-4E96-B560-402A1A394B8C}" type="presParOf" srcId="{1D68DDF6-C1B9-4424-AFD1-E3D671B18F96}" destId="{BADF5906-75D0-4024-8A62-7436BBD20AA5}" srcOrd="0" destOrd="0" presId="urn:microsoft.com/office/officeart/2005/8/layout/orgChart1"/>
    <dgm:cxn modelId="{53A8B504-97B7-4E6B-804B-7E28AB157CCC}" type="presParOf" srcId="{1D68DDF6-C1B9-4424-AFD1-E3D671B18F96}" destId="{000F162E-8308-4916-A03C-D4D02E8AD6DE}" srcOrd="1" destOrd="0" presId="urn:microsoft.com/office/officeart/2005/8/layout/orgChart1"/>
    <dgm:cxn modelId="{7F6FD182-9FAB-4886-8CB4-499468C6626F}" type="presParOf" srcId="{407CFD1D-B770-4D24-ACFA-E059A52C589F}" destId="{3C7943EB-15C6-4439-BB53-F8B4BF8A77B8}" srcOrd="1" destOrd="0" presId="urn:microsoft.com/office/officeart/2005/8/layout/orgChart1"/>
    <dgm:cxn modelId="{D46AF512-E6E0-4515-95F9-3193BF3A830A}" type="presParOf" srcId="{3C7943EB-15C6-4439-BB53-F8B4BF8A77B8}" destId="{1569033F-F6C6-4FE5-A580-F1B0625F8AA6}" srcOrd="0" destOrd="0" presId="urn:microsoft.com/office/officeart/2005/8/layout/orgChart1"/>
    <dgm:cxn modelId="{686B65F4-24DE-465F-A92A-4E0BE138595F}" type="presParOf" srcId="{3C7943EB-15C6-4439-BB53-F8B4BF8A77B8}" destId="{CB9682DB-96DF-48FD-BCC7-00BFAD11D840}" srcOrd="1" destOrd="0" presId="urn:microsoft.com/office/officeart/2005/8/layout/orgChart1"/>
    <dgm:cxn modelId="{3BD3BAC9-0BF6-4BAA-8B7A-25C18187C2D0}" type="presParOf" srcId="{CB9682DB-96DF-48FD-BCC7-00BFAD11D840}" destId="{8E2D9A60-2CAB-4043-B403-F0EF41D4188C}" srcOrd="0" destOrd="0" presId="urn:microsoft.com/office/officeart/2005/8/layout/orgChart1"/>
    <dgm:cxn modelId="{C1643772-9EED-45D4-83BB-BBB02E079C16}" type="presParOf" srcId="{8E2D9A60-2CAB-4043-B403-F0EF41D4188C}" destId="{086CD701-975F-4AF9-AEA9-E67347A96853}" srcOrd="0" destOrd="0" presId="urn:microsoft.com/office/officeart/2005/8/layout/orgChart1"/>
    <dgm:cxn modelId="{4C5827E8-9EFC-4894-987A-868F47EF44D5}" type="presParOf" srcId="{8E2D9A60-2CAB-4043-B403-F0EF41D4188C}" destId="{FAA105C5-4214-4E33-832C-B126506B69B7}" srcOrd="1" destOrd="0" presId="urn:microsoft.com/office/officeart/2005/8/layout/orgChart1"/>
    <dgm:cxn modelId="{549A99AA-4191-4313-B2FD-C4E5364C70C8}" type="presParOf" srcId="{CB9682DB-96DF-48FD-BCC7-00BFAD11D840}" destId="{6BA2C94B-9805-4F7F-9F66-CCF7130BF9F9}" srcOrd="1" destOrd="0" presId="urn:microsoft.com/office/officeart/2005/8/layout/orgChart1"/>
    <dgm:cxn modelId="{0150AEEF-137A-4164-9958-6A971F6D3EB5}" type="presParOf" srcId="{CB9682DB-96DF-48FD-BCC7-00BFAD11D840}" destId="{A23551C4-129A-49A1-9EC1-C53494F8B40B}" srcOrd="2" destOrd="0" presId="urn:microsoft.com/office/officeart/2005/8/layout/orgChart1"/>
    <dgm:cxn modelId="{0F489949-7783-4B32-A6A6-18119D492584}" type="presParOf" srcId="{3C7943EB-15C6-4439-BB53-F8B4BF8A77B8}" destId="{DC866D21-466F-4F73-BBB3-48AF27464671}" srcOrd="2" destOrd="0" presId="urn:microsoft.com/office/officeart/2005/8/layout/orgChart1"/>
    <dgm:cxn modelId="{2ED479E2-8B84-4208-BA82-F97071E5EA47}" type="presParOf" srcId="{3C7943EB-15C6-4439-BB53-F8B4BF8A77B8}" destId="{AD19B244-3CD7-4146-9240-BA09694018E8}" srcOrd="3" destOrd="0" presId="urn:microsoft.com/office/officeart/2005/8/layout/orgChart1"/>
    <dgm:cxn modelId="{9149F07D-017E-441A-A633-674ACD2595A0}" type="presParOf" srcId="{AD19B244-3CD7-4146-9240-BA09694018E8}" destId="{3C77036F-80F5-4B17-8E7C-273249E7C8B6}" srcOrd="0" destOrd="0" presId="urn:microsoft.com/office/officeart/2005/8/layout/orgChart1"/>
    <dgm:cxn modelId="{46CD7EB2-9A4C-4617-A60C-68DCC77CB8C9}" type="presParOf" srcId="{3C77036F-80F5-4B17-8E7C-273249E7C8B6}" destId="{EBDD6807-F383-4255-A30D-7B8E56174731}" srcOrd="0" destOrd="0" presId="urn:microsoft.com/office/officeart/2005/8/layout/orgChart1"/>
    <dgm:cxn modelId="{5A572787-93E2-40DA-8008-E0918605B15B}" type="presParOf" srcId="{3C77036F-80F5-4B17-8E7C-273249E7C8B6}" destId="{D73483A2-3C18-4EA9-8A7D-87B88B9F2078}" srcOrd="1" destOrd="0" presId="urn:microsoft.com/office/officeart/2005/8/layout/orgChart1"/>
    <dgm:cxn modelId="{08973552-C248-49B3-BAFD-350F97A8F1A8}" type="presParOf" srcId="{AD19B244-3CD7-4146-9240-BA09694018E8}" destId="{8B66C56F-DD43-4010-A0A2-6B2D05F4433D}" srcOrd="1" destOrd="0" presId="urn:microsoft.com/office/officeart/2005/8/layout/orgChart1"/>
    <dgm:cxn modelId="{356434AB-80B9-461C-85B4-B890F5B05208}" type="presParOf" srcId="{AD19B244-3CD7-4146-9240-BA09694018E8}" destId="{9FE1E707-0E78-4010-BB2B-7E1AA90DFEE3}" srcOrd="2" destOrd="0" presId="urn:microsoft.com/office/officeart/2005/8/layout/orgChart1"/>
    <dgm:cxn modelId="{1B75D807-5E1A-41C1-B4B3-8ADE9713C535}" type="presParOf" srcId="{407CFD1D-B770-4D24-ACFA-E059A52C589F}" destId="{6ED1BCEA-5AB2-4836-8DDC-74EBFE9091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2FB6AE-FCD6-44D0-BA88-6D6B63567C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53F3CBF-B98B-4B00-B4BD-4A0333ACFC4E}">
      <dgm:prSet phldrT="[Texto]" custT="1"/>
      <dgm:spPr/>
      <dgm:t>
        <a:bodyPr/>
        <a:lstStyle/>
        <a:p>
          <a:r>
            <a:rPr lang="pt-BR" sz="3000" b="0" dirty="0">
              <a:solidFill>
                <a:schemeClr val="tx1">
                  <a:lumMod val="65000"/>
                  <a:lumOff val="35000"/>
                </a:schemeClr>
              </a:solidFill>
            </a:rPr>
            <a:t>Customização</a:t>
          </a:r>
        </a:p>
      </dgm:t>
    </dgm:pt>
    <dgm:pt modelId="{1D068448-7893-4C3B-A973-DEDFE01AF657}" type="parTrans" cxnId="{A908B747-81AB-464D-865B-D6D4C4781BF8}">
      <dgm:prSet/>
      <dgm:spPr/>
      <dgm:t>
        <a:bodyPr/>
        <a:lstStyle/>
        <a:p>
          <a:endParaRPr lang="pt-BR"/>
        </a:p>
      </dgm:t>
    </dgm:pt>
    <dgm:pt modelId="{35937905-11A6-487F-81DF-158ECEC15C22}" type="sibTrans" cxnId="{A908B747-81AB-464D-865B-D6D4C4781BF8}">
      <dgm:prSet/>
      <dgm:spPr/>
      <dgm:t>
        <a:bodyPr/>
        <a:lstStyle/>
        <a:p>
          <a:endParaRPr lang="pt-BR"/>
        </a:p>
      </dgm:t>
    </dgm:pt>
    <dgm:pt modelId="{7E9CB09C-A7F6-49FD-ABD5-F2A19BD9544D}">
      <dgm:prSet phldrT="[Texto]"/>
      <dgm:spPr/>
      <dgm:t>
        <a:bodyPr/>
        <a:lstStyle/>
        <a:p>
          <a:r>
            <a:rPr lang="pt-BR" b="1" dirty="0">
              <a:solidFill>
                <a:schemeClr val="tx1">
                  <a:lumMod val="65000"/>
                  <a:lumOff val="35000"/>
                </a:schemeClr>
              </a:solidFill>
            </a:rPr>
            <a:t>Flúor²</a:t>
          </a:r>
        </a:p>
      </dgm:t>
    </dgm:pt>
    <dgm:pt modelId="{94E0C65F-CF0E-4A48-85D4-662C75CD013A}" type="parTrans" cxnId="{766622B4-F163-4670-9599-F49B71584A5B}">
      <dgm:prSet/>
      <dgm:spPr/>
      <dgm:t>
        <a:bodyPr/>
        <a:lstStyle/>
        <a:p>
          <a:endParaRPr lang="pt-BR"/>
        </a:p>
      </dgm:t>
    </dgm:pt>
    <dgm:pt modelId="{5CBE17FC-3A71-400D-A408-888086B82140}" type="sibTrans" cxnId="{766622B4-F163-4670-9599-F49B71584A5B}">
      <dgm:prSet/>
      <dgm:spPr/>
      <dgm:t>
        <a:bodyPr/>
        <a:lstStyle/>
        <a:p>
          <a:endParaRPr lang="pt-BR"/>
        </a:p>
      </dgm:t>
    </dgm:pt>
    <dgm:pt modelId="{D5A9C937-FC8D-4CE6-BCE5-61D377614274}">
      <dgm:prSet phldrT="[Texto]"/>
      <dgm:spPr/>
      <dgm:t>
        <a:bodyPr/>
        <a:lstStyle/>
        <a:p>
          <a:r>
            <a:rPr lang="pt-BR" b="1" dirty="0">
              <a:solidFill>
                <a:schemeClr val="tx1">
                  <a:lumMod val="65000"/>
                  <a:lumOff val="35000"/>
                </a:schemeClr>
              </a:solidFill>
            </a:rPr>
            <a:t>Peróxido</a:t>
          </a:r>
        </a:p>
      </dgm:t>
    </dgm:pt>
    <dgm:pt modelId="{DF17D4E8-5610-421A-A393-42C13E5E9469}" type="parTrans" cxnId="{A0B7F3BB-2E45-44CC-8870-572B2EE9F226}">
      <dgm:prSet/>
      <dgm:spPr/>
      <dgm:t>
        <a:bodyPr/>
        <a:lstStyle/>
        <a:p>
          <a:endParaRPr lang="pt-BR"/>
        </a:p>
      </dgm:t>
    </dgm:pt>
    <dgm:pt modelId="{18D0E452-1417-450F-8363-71E970D98949}" type="sibTrans" cxnId="{A0B7F3BB-2E45-44CC-8870-572B2EE9F226}">
      <dgm:prSet/>
      <dgm:spPr/>
      <dgm:t>
        <a:bodyPr/>
        <a:lstStyle/>
        <a:p>
          <a:endParaRPr lang="pt-BR"/>
        </a:p>
      </dgm:t>
    </dgm:pt>
    <dgm:pt modelId="{C67AB349-F0D3-4C96-8F0C-2E30197755AC}">
      <dgm:prSet phldrT="[Texto]"/>
      <dgm:spPr/>
      <dgm:t>
        <a:bodyPr/>
        <a:lstStyle/>
        <a:p>
          <a:r>
            <a:rPr lang="pt-BR" b="1" dirty="0">
              <a:solidFill>
                <a:schemeClr val="tx1">
                  <a:lumMod val="65000"/>
                  <a:lumOff val="35000"/>
                </a:schemeClr>
              </a:solidFill>
            </a:rPr>
            <a:t>Soda cáustica</a:t>
          </a:r>
        </a:p>
      </dgm:t>
    </dgm:pt>
    <dgm:pt modelId="{7B88696C-904B-41A5-A4C2-E35ABB5B438E}" type="parTrans" cxnId="{AC5B8BD1-5553-475E-9639-F3CB7A05D0C3}">
      <dgm:prSet/>
      <dgm:spPr/>
      <dgm:t>
        <a:bodyPr/>
        <a:lstStyle/>
        <a:p>
          <a:endParaRPr lang="pt-BR"/>
        </a:p>
      </dgm:t>
    </dgm:pt>
    <dgm:pt modelId="{DB6C6832-D731-4DD4-AA8B-E5C644953FB6}" type="sibTrans" cxnId="{AC5B8BD1-5553-475E-9639-F3CB7A05D0C3}">
      <dgm:prSet/>
      <dgm:spPr/>
      <dgm:t>
        <a:bodyPr/>
        <a:lstStyle/>
        <a:p>
          <a:endParaRPr lang="pt-BR"/>
        </a:p>
      </dgm:t>
    </dgm:pt>
    <dgm:pt modelId="{F37380B0-6F07-4403-B224-28314DCF39E2}">
      <dgm:prSet phldrT="[Texto]"/>
      <dgm:spPr/>
      <dgm:t>
        <a:bodyPr/>
        <a:lstStyle/>
        <a:p>
          <a:r>
            <a:rPr lang="pt-BR" b="1" dirty="0">
              <a:solidFill>
                <a:schemeClr val="tx1">
                  <a:lumMod val="65000"/>
                  <a:lumOff val="35000"/>
                </a:schemeClr>
              </a:solidFill>
            </a:rPr>
            <a:t>Barrilha</a:t>
          </a:r>
        </a:p>
      </dgm:t>
    </dgm:pt>
    <dgm:pt modelId="{C52BC5BF-725C-49BF-B7F7-27343C299E85}" type="parTrans" cxnId="{B9BFFA02-877A-45AE-AC2B-C90074C7035B}">
      <dgm:prSet/>
      <dgm:spPr/>
      <dgm:t>
        <a:bodyPr/>
        <a:lstStyle/>
        <a:p>
          <a:endParaRPr lang="pt-BR"/>
        </a:p>
      </dgm:t>
    </dgm:pt>
    <dgm:pt modelId="{5A90D11C-41D2-482F-9BE0-66B823046A78}" type="sibTrans" cxnId="{B9BFFA02-877A-45AE-AC2B-C90074C7035B}">
      <dgm:prSet/>
      <dgm:spPr/>
      <dgm:t>
        <a:bodyPr/>
        <a:lstStyle/>
        <a:p>
          <a:endParaRPr lang="pt-BR"/>
        </a:p>
      </dgm:t>
    </dgm:pt>
    <dgm:pt modelId="{F36B2008-3AD5-4B90-8ADB-A1772E79D9E8}">
      <dgm:prSet phldrT="[Texto]"/>
      <dgm:spPr/>
      <dgm:t>
        <a:bodyPr/>
        <a:lstStyle/>
        <a:p>
          <a:r>
            <a:rPr lang="pt-BR" b="1" dirty="0">
              <a:solidFill>
                <a:schemeClr val="tx1">
                  <a:lumMod val="65000"/>
                  <a:lumOff val="35000"/>
                </a:schemeClr>
              </a:solidFill>
            </a:rPr>
            <a:t>Polímero</a:t>
          </a:r>
        </a:p>
      </dgm:t>
    </dgm:pt>
    <dgm:pt modelId="{F61143F3-4175-464A-9775-FDB782ED9C80}" type="parTrans" cxnId="{6ADBF49B-C037-451E-B1AA-8611E848E657}">
      <dgm:prSet/>
      <dgm:spPr/>
      <dgm:t>
        <a:bodyPr/>
        <a:lstStyle/>
        <a:p>
          <a:endParaRPr lang="pt-BR"/>
        </a:p>
      </dgm:t>
    </dgm:pt>
    <dgm:pt modelId="{10E8DF0B-5839-40BE-850A-6B9B73B64A29}" type="sibTrans" cxnId="{6ADBF49B-C037-451E-B1AA-8611E848E657}">
      <dgm:prSet/>
      <dgm:spPr/>
      <dgm:t>
        <a:bodyPr/>
        <a:lstStyle/>
        <a:p>
          <a:endParaRPr lang="pt-BR"/>
        </a:p>
      </dgm:t>
    </dgm:pt>
    <dgm:pt modelId="{5CEEA900-C71D-4E23-A9D4-A09478C8B003}" type="pres">
      <dgm:prSet presAssocID="{CA2FB6AE-FCD6-44D0-BA88-6D6B63567C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18826A0-EAD8-4661-98A2-3E6EF06F8700}" type="pres">
      <dgm:prSet presAssocID="{453F3CBF-B98B-4B00-B4BD-4A0333ACFC4E}" presName="root1" presStyleCnt="0"/>
      <dgm:spPr/>
    </dgm:pt>
    <dgm:pt modelId="{2CCB544A-D19B-4376-940C-5440D3FEC2EC}" type="pres">
      <dgm:prSet presAssocID="{453F3CBF-B98B-4B00-B4BD-4A0333ACFC4E}" presName="LevelOneTextNode" presStyleLbl="node0" presStyleIdx="0" presStyleCnt="1">
        <dgm:presLayoutVars>
          <dgm:chPref val="3"/>
        </dgm:presLayoutVars>
      </dgm:prSet>
      <dgm:spPr/>
    </dgm:pt>
    <dgm:pt modelId="{00111C9B-44E0-4ECC-9C1A-7F52CFB7FEDB}" type="pres">
      <dgm:prSet presAssocID="{453F3CBF-B98B-4B00-B4BD-4A0333ACFC4E}" presName="level2hierChild" presStyleCnt="0"/>
      <dgm:spPr/>
    </dgm:pt>
    <dgm:pt modelId="{B359BB4E-5BE5-4335-8B6D-1886718F3D7B}" type="pres">
      <dgm:prSet presAssocID="{94E0C65F-CF0E-4A48-85D4-662C75CD013A}" presName="conn2-1" presStyleLbl="parChTrans1D2" presStyleIdx="0" presStyleCnt="5"/>
      <dgm:spPr/>
    </dgm:pt>
    <dgm:pt modelId="{F31BFC4E-238D-4129-BF1C-FC4D00A954E6}" type="pres">
      <dgm:prSet presAssocID="{94E0C65F-CF0E-4A48-85D4-662C75CD013A}" presName="connTx" presStyleLbl="parChTrans1D2" presStyleIdx="0" presStyleCnt="5"/>
      <dgm:spPr/>
    </dgm:pt>
    <dgm:pt modelId="{B24DAC6F-1B92-44FE-BE96-321042A28E51}" type="pres">
      <dgm:prSet presAssocID="{7E9CB09C-A7F6-49FD-ABD5-F2A19BD9544D}" presName="root2" presStyleCnt="0"/>
      <dgm:spPr/>
    </dgm:pt>
    <dgm:pt modelId="{28F6AEC8-B744-4E88-9F5D-C83F24C36341}" type="pres">
      <dgm:prSet presAssocID="{7E9CB09C-A7F6-49FD-ABD5-F2A19BD9544D}" presName="LevelTwoTextNode" presStyleLbl="node2" presStyleIdx="0" presStyleCnt="5">
        <dgm:presLayoutVars>
          <dgm:chPref val="3"/>
        </dgm:presLayoutVars>
      </dgm:prSet>
      <dgm:spPr/>
    </dgm:pt>
    <dgm:pt modelId="{D93A6153-4C59-4D26-AB76-F754DB30F229}" type="pres">
      <dgm:prSet presAssocID="{7E9CB09C-A7F6-49FD-ABD5-F2A19BD9544D}" presName="level3hierChild" presStyleCnt="0"/>
      <dgm:spPr/>
    </dgm:pt>
    <dgm:pt modelId="{E640DDA2-A3B4-43D3-A07C-39B0BF809FA5}" type="pres">
      <dgm:prSet presAssocID="{F61143F3-4175-464A-9775-FDB782ED9C80}" presName="conn2-1" presStyleLbl="parChTrans1D2" presStyleIdx="1" presStyleCnt="5"/>
      <dgm:spPr/>
    </dgm:pt>
    <dgm:pt modelId="{D38631FE-BF59-49AC-B835-C35B6ADE0D30}" type="pres">
      <dgm:prSet presAssocID="{F61143F3-4175-464A-9775-FDB782ED9C80}" presName="connTx" presStyleLbl="parChTrans1D2" presStyleIdx="1" presStyleCnt="5"/>
      <dgm:spPr/>
    </dgm:pt>
    <dgm:pt modelId="{A9B37F75-9478-47B3-9AD2-2DE9A0743930}" type="pres">
      <dgm:prSet presAssocID="{F36B2008-3AD5-4B90-8ADB-A1772E79D9E8}" presName="root2" presStyleCnt="0"/>
      <dgm:spPr/>
    </dgm:pt>
    <dgm:pt modelId="{FF91C6B9-E8A9-4A27-8759-C9C6EE88971C}" type="pres">
      <dgm:prSet presAssocID="{F36B2008-3AD5-4B90-8ADB-A1772E79D9E8}" presName="LevelTwoTextNode" presStyleLbl="node2" presStyleIdx="1" presStyleCnt="5">
        <dgm:presLayoutVars>
          <dgm:chPref val="3"/>
        </dgm:presLayoutVars>
      </dgm:prSet>
      <dgm:spPr/>
    </dgm:pt>
    <dgm:pt modelId="{27636E16-D804-45E4-8C0E-2D34F5EB90F6}" type="pres">
      <dgm:prSet presAssocID="{F36B2008-3AD5-4B90-8ADB-A1772E79D9E8}" presName="level3hierChild" presStyleCnt="0"/>
      <dgm:spPr/>
    </dgm:pt>
    <dgm:pt modelId="{125ED419-7683-41B5-B0C3-F6F1D742AF82}" type="pres">
      <dgm:prSet presAssocID="{DF17D4E8-5610-421A-A393-42C13E5E9469}" presName="conn2-1" presStyleLbl="parChTrans1D2" presStyleIdx="2" presStyleCnt="5"/>
      <dgm:spPr/>
    </dgm:pt>
    <dgm:pt modelId="{FFE75F00-36CF-40C0-97FD-7B110D6CBA75}" type="pres">
      <dgm:prSet presAssocID="{DF17D4E8-5610-421A-A393-42C13E5E9469}" presName="connTx" presStyleLbl="parChTrans1D2" presStyleIdx="2" presStyleCnt="5"/>
      <dgm:spPr/>
    </dgm:pt>
    <dgm:pt modelId="{17BEC6DA-1DC2-48F5-8DDA-03A044CDE56A}" type="pres">
      <dgm:prSet presAssocID="{D5A9C937-FC8D-4CE6-BCE5-61D377614274}" presName="root2" presStyleCnt="0"/>
      <dgm:spPr/>
    </dgm:pt>
    <dgm:pt modelId="{54CFB29A-EC58-4477-A108-B3E46763ADEE}" type="pres">
      <dgm:prSet presAssocID="{D5A9C937-FC8D-4CE6-BCE5-61D377614274}" presName="LevelTwoTextNode" presStyleLbl="node2" presStyleIdx="2" presStyleCnt="5">
        <dgm:presLayoutVars>
          <dgm:chPref val="3"/>
        </dgm:presLayoutVars>
      </dgm:prSet>
      <dgm:spPr/>
    </dgm:pt>
    <dgm:pt modelId="{CA0711D7-FEC8-4D4D-A7CE-3DFACA3D0821}" type="pres">
      <dgm:prSet presAssocID="{D5A9C937-FC8D-4CE6-BCE5-61D377614274}" presName="level3hierChild" presStyleCnt="0"/>
      <dgm:spPr/>
    </dgm:pt>
    <dgm:pt modelId="{83379888-1373-4D4C-B427-96C536184C76}" type="pres">
      <dgm:prSet presAssocID="{7B88696C-904B-41A5-A4C2-E35ABB5B438E}" presName="conn2-1" presStyleLbl="parChTrans1D2" presStyleIdx="3" presStyleCnt="5"/>
      <dgm:spPr/>
    </dgm:pt>
    <dgm:pt modelId="{ACF86DC5-BC9A-4E41-A4D5-DAA36CFCD676}" type="pres">
      <dgm:prSet presAssocID="{7B88696C-904B-41A5-A4C2-E35ABB5B438E}" presName="connTx" presStyleLbl="parChTrans1D2" presStyleIdx="3" presStyleCnt="5"/>
      <dgm:spPr/>
    </dgm:pt>
    <dgm:pt modelId="{20A45EF1-E821-44C5-8DFA-C03F234B72F2}" type="pres">
      <dgm:prSet presAssocID="{C67AB349-F0D3-4C96-8F0C-2E30197755AC}" presName="root2" presStyleCnt="0"/>
      <dgm:spPr/>
    </dgm:pt>
    <dgm:pt modelId="{03375D8C-3CDA-4846-B9DE-D9353DF8FF72}" type="pres">
      <dgm:prSet presAssocID="{C67AB349-F0D3-4C96-8F0C-2E30197755AC}" presName="LevelTwoTextNode" presStyleLbl="node2" presStyleIdx="3" presStyleCnt="5">
        <dgm:presLayoutVars>
          <dgm:chPref val="3"/>
        </dgm:presLayoutVars>
      </dgm:prSet>
      <dgm:spPr/>
    </dgm:pt>
    <dgm:pt modelId="{72250672-C01F-43CB-958E-3557A57C4C70}" type="pres">
      <dgm:prSet presAssocID="{C67AB349-F0D3-4C96-8F0C-2E30197755AC}" presName="level3hierChild" presStyleCnt="0"/>
      <dgm:spPr/>
    </dgm:pt>
    <dgm:pt modelId="{58796CF2-FB12-4D4D-AE59-0E13375E339A}" type="pres">
      <dgm:prSet presAssocID="{C52BC5BF-725C-49BF-B7F7-27343C299E85}" presName="conn2-1" presStyleLbl="parChTrans1D2" presStyleIdx="4" presStyleCnt="5"/>
      <dgm:spPr/>
    </dgm:pt>
    <dgm:pt modelId="{DA9621BB-A28D-42EC-B315-4C0765983C82}" type="pres">
      <dgm:prSet presAssocID="{C52BC5BF-725C-49BF-B7F7-27343C299E85}" presName="connTx" presStyleLbl="parChTrans1D2" presStyleIdx="4" presStyleCnt="5"/>
      <dgm:spPr/>
    </dgm:pt>
    <dgm:pt modelId="{CC618D17-F9B0-490B-8B6E-3EE54D38C385}" type="pres">
      <dgm:prSet presAssocID="{F37380B0-6F07-4403-B224-28314DCF39E2}" presName="root2" presStyleCnt="0"/>
      <dgm:spPr/>
    </dgm:pt>
    <dgm:pt modelId="{8F055473-50C8-4776-B870-4E50B6449C4A}" type="pres">
      <dgm:prSet presAssocID="{F37380B0-6F07-4403-B224-28314DCF39E2}" presName="LevelTwoTextNode" presStyleLbl="node2" presStyleIdx="4" presStyleCnt="5">
        <dgm:presLayoutVars>
          <dgm:chPref val="3"/>
        </dgm:presLayoutVars>
      </dgm:prSet>
      <dgm:spPr/>
    </dgm:pt>
    <dgm:pt modelId="{02EC9A87-4EA8-4331-B040-E251B0A73B7D}" type="pres">
      <dgm:prSet presAssocID="{F37380B0-6F07-4403-B224-28314DCF39E2}" presName="level3hierChild" presStyleCnt="0"/>
      <dgm:spPr/>
    </dgm:pt>
  </dgm:ptLst>
  <dgm:cxnLst>
    <dgm:cxn modelId="{B9BFFA02-877A-45AE-AC2B-C90074C7035B}" srcId="{453F3CBF-B98B-4B00-B4BD-4A0333ACFC4E}" destId="{F37380B0-6F07-4403-B224-28314DCF39E2}" srcOrd="4" destOrd="0" parTransId="{C52BC5BF-725C-49BF-B7F7-27343C299E85}" sibTransId="{5A90D11C-41D2-482F-9BE0-66B823046A78}"/>
    <dgm:cxn modelId="{0AA51026-DAF5-471B-B9E1-C4624375C634}" type="presOf" srcId="{F37380B0-6F07-4403-B224-28314DCF39E2}" destId="{8F055473-50C8-4776-B870-4E50B6449C4A}" srcOrd="0" destOrd="0" presId="urn:microsoft.com/office/officeart/2008/layout/HorizontalMultiLevelHierarchy"/>
    <dgm:cxn modelId="{1B1D503D-530F-436D-9079-577714EA4A50}" type="presOf" srcId="{D5A9C937-FC8D-4CE6-BCE5-61D377614274}" destId="{54CFB29A-EC58-4477-A108-B3E46763ADEE}" srcOrd="0" destOrd="0" presId="urn:microsoft.com/office/officeart/2008/layout/HorizontalMultiLevelHierarchy"/>
    <dgm:cxn modelId="{3BB7715D-F89F-4CB4-85E4-CEEA2B498E4F}" type="presOf" srcId="{94E0C65F-CF0E-4A48-85D4-662C75CD013A}" destId="{F31BFC4E-238D-4129-BF1C-FC4D00A954E6}" srcOrd="1" destOrd="0" presId="urn:microsoft.com/office/officeart/2008/layout/HorizontalMultiLevelHierarchy"/>
    <dgm:cxn modelId="{A908B747-81AB-464D-865B-D6D4C4781BF8}" srcId="{CA2FB6AE-FCD6-44D0-BA88-6D6B63567CEF}" destId="{453F3CBF-B98B-4B00-B4BD-4A0333ACFC4E}" srcOrd="0" destOrd="0" parTransId="{1D068448-7893-4C3B-A973-DEDFE01AF657}" sibTransId="{35937905-11A6-487F-81DF-158ECEC15C22}"/>
    <dgm:cxn modelId="{04BBDA48-C953-41DA-9833-9DC6C35CF0DD}" type="presOf" srcId="{DF17D4E8-5610-421A-A393-42C13E5E9469}" destId="{125ED419-7683-41B5-B0C3-F6F1D742AF82}" srcOrd="0" destOrd="0" presId="urn:microsoft.com/office/officeart/2008/layout/HorizontalMultiLevelHierarchy"/>
    <dgm:cxn modelId="{7D887E4B-1F3E-4452-BDD8-0DA243756C97}" type="presOf" srcId="{C52BC5BF-725C-49BF-B7F7-27343C299E85}" destId="{DA9621BB-A28D-42EC-B315-4C0765983C82}" srcOrd="1" destOrd="0" presId="urn:microsoft.com/office/officeart/2008/layout/HorizontalMultiLevelHierarchy"/>
    <dgm:cxn modelId="{E4BBBA50-A952-465F-9E03-E47799899DCC}" type="presOf" srcId="{F61143F3-4175-464A-9775-FDB782ED9C80}" destId="{E640DDA2-A3B4-43D3-A07C-39B0BF809FA5}" srcOrd="0" destOrd="0" presId="urn:microsoft.com/office/officeart/2008/layout/HorizontalMultiLevelHierarchy"/>
    <dgm:cxn modelId="{6AD98457-0ED8-4F89-9B66-6BB7F297E08D}" type="presOf" srcId="{7B88696C-904B-41A5-A4C2-E35ABB5B438E}" destId="{ACF86DC5-BC9A-4E41-A4D5-DAA36CFCD676}" srcOrd="1" destOrd="0" presId="urn:microsoft.com/office/officeart/2008/layout/HorizontalMultiLevelHierarchy"/>
    <dgm:cxn modelId="{5BDAB057-BA29-4E85-A705-40BB3CF0BF22}" type="presOf" srcId="{CA2FB6AE-FCD6-44D0-BA88-6D6B63567CEF}" destId="{5CEEA900-C71D-4E23-A9D4-A09478C8B003}" srcOrd="0" destOrd="0" presId="urn:microsoft.com/office/officeart/2008/layout/HorizontalMultiLevelHierarchy"/>
    <dgm:cxn modelId="{6D99EF7B-F568-4CC0-87E1-9D368D99DC3F}" type="presOf" srcId="{F61143F3-4175-464A-9775-FDB782ED9C80}" destId="{D38631FE-BF59-49AC-B835-C35B6ADE0D30}" srcOrd="1" destOrd="0" presId="urn:microsoft.com/office/officeart/2008/layout/HorizontalMultiLevelHierarchy"/>
    <dgm:cxn modelId="{97A64F85-C2E3-4EC1-BD8D-DE23A5AD828F}" type="presOf" srcId="{7E9CB09C-A7F6-49FD-ABD5-F2A19BD9544D}" destId="{28F6AEC8-B744-4E88-9F5D-C83F24C36341}" srcOrd="0" destOrd="0" presId="urn:microsoft.com/office/officeart/2008/layout/HorizontalMultiLevelHierarchy"/>
    <dgm:cxn modelId="{BC0B768D-7C66-490C-A5A2-57DC8FF8AC9D}" type="presOf" srcId="{C67AB349-F0D3-4C96-8F0C-2E30197755AC}" destId="{03375D8C-3CDA-4846-B9DE-D9353DF8FF72}" srcOrd="0" destOrd="0" presId="urn:microsoft.com/office/officeart/2008/layout/HorizontalMultiLevelHierarchy"/>
    <dgm:cxn modelId="{6ADBF49B-C037-451E-B1AA-8611E848E657}" srcId="{453F3CBF-B98B-4B00-B4BD-4A0333ACFC4E}" destId="{F36B2008-3AD5-4B90-8ADB-A1772E79D9E8}" srcOrd="1" destOrd="0" parTransId="{F61143F3-4175-464A-9775-FDB782ED9C80}" sibTransId="{10E8DF0B-5839-40BE-850A-6B9B73B64A29}"/>
    <dgm:cxn modelId="{1250EAA7-5A7B-44C7-9245-0EB37771FD04}" type="presOf" srcId="{453F3CBF-B98B-4B00-B4BD-4A0333ACFC4E}" destId="{2CCB544A-D19B-4376-940C-5440D3FEC2EC}" srcOrd="0" destOrd="0" presId="urn:microsoft.com/office/officeart/2008/layout/HorizontalMultiLevelHierarchy"/>
    <dgm:cxn modelId="{766622B4-F163-4670-9599-F49B71584A5B}" srcId="{453F3CBF-B98B-4B00-B4BD-4A0333ACFC4E}" destId="{7E9CB09C-A7F6-49FD-ABD5-F2A19BD9544D}" srcOrd="0" destOrd="0" parTransId="{94E0C65F-CF0E-4A48-85D4-662C75CD013A}" sibTransId="{5CBE17FC-3A71-400D-A408-888086B82140}"/>
    <dgm:cxn modelId="{A0B7F3BB-2E45-44CC-8870-572B2EE9F226}" srcId="{453F3CBF-B98B-4B00-B4BD-4A0333ACFC4E}" destId="{D5A9C937-FC8D-4CE6-BCE5-61D377614274}" srcOrd="2" destOrd="0" parTransId="{DF17D4E8-5610-421A-A393-42C13E5E9469}" sibTransId="{18D0E452-1417-450F-8363-71E970D98949}"/>
    <dgm:cxn modelId="{AC5B8BD1-5553-475E-9639-F3CB7A05D0C3}" srcId="{453F3CBF-B98B-4B00-B4BD-4A0333ACFC4E}" destId="{C67AB349-F0D3-4C96-8F0C-2E30197755AC}" srcOrd="3" destOrd="0" parTransId="{7B88696C-904B-41A5-A4C2-E35ABB5B438E}" sibTransId="{DB6C6832-D731-4DD4-AA8B-E5C644953FB6}"/>
    <dgm:cxn modelId="{3392D4E2-FBBB-4ACB-A769-A4B4CD9C9B66}" type="presOf" srcId="{94E0C65F-CF0E-4A48-85D4-662C75CD013A}" destId="{B359BB4E-5BE5-4335-8B6D-1886718F3D7B}" srcOrd="0" destOrd="0" presId="urn:microsoft.com/office/officeart/2008/layout/HorizontalMultiLevelHierarchy"/>
    <dgm:cxn modelId="{E71822EC-27DF-41BE-8138-933E829A192A}" type="presOf" srcId="{F36B2008-3AD5-4B90-8ADB-A1772E79D9E8}" destId="{FF91C6B9-E8A9-4A27-8759-C9C6EE88971C}" srcOrd="0" destOrd="0" presId="urn:microsoft.com/office/officeart/2008/layout/HorizontalMultiLevelHierarchy"/>
    <dgm:cxn modelId="{2DE219F0-58E8-48E6-8BE0-93D4D3B35F77}" type="presOf" srcId="{C52BC5BF-725C-49BF-B7F7-27343C299E85}" destId="{58796CF2-FB12-4D4D-AE59-0E13375E339A}" srcOrd="0" destOrd="0" presId="urn:microsoft.com/office/officeart/2008/layout/HorizontalMultiLevelHierarchy"/>
    <dgm:cxn modelId="{255894F7-7720-445D-A0D5-17A46AEB47C5}" type="presOf" srcId="{DF17D4E8-5610-421A-A393-42C13E5E9469}" destId="{FFE75F00-36CF-40C0-97FD-7B110D6CBA75}" srcOrd="1" destOrd="0" presId="urn:microsoft.com/office/officeart/2008/layout/HorizontalMultiLevelHierarchy"/>
    <dgm:cxn modelId="{AA8D90FD-6ADA-441E-B6D6-4BB3728972F8}" type="presOf" srcId="{7B88696C-904B-41A5-A4C2-E35ABB5B438E}" destId="{83379888-1373-4D4C-B427-96C536184C76}" srcOrd="0" destOrd="0" presId="urn:microsoft.com/office/officeart/2008/layout/HorizontalMultiLevelHierarchy"/>
    <dgm:cxn modelId="{CE2590BC-2AFD-4054-8E55-3E53ECFA5E16}" type="presParOf" srcId="{5CEEA900-C71D-4E23-A9D4-A09478C8B003}" destId="{D18826A0-EAD8-4661-98A2-3E6EF06F8700}" srcOrd="0" destOrd="0" presId="urn:microsoft.com/office/officeart/2008/layout/HorizontalMultiLevelHierarchy"/>
    <dgm:cxn modelId="{A6A5630B-2AA3-4CA9-A959-EB4D51B23D0A}" type="presParOf" srcId="{D18826A0-EAD8-4661-98A2-3E6EF06F8700}" destId="{2CCB544A-D19B-4376-940C-5440D3FEC2EC}" srcOrd="0" destOrd="0" presId="urn:microsoft.com/office/officeart/2008/layout/HorizontalMultiLevelHierarchy"/>
    <dgm:cxn modelId="{1B0E5505-44C6-40C0-9017-0EBA87599613}" type="presParOf" srcId="{D18826A0-EAD8-4661-98A2-3E6EF06F8700}" destId="{00111C9B-44E0-4ECC-9C1A-7F52CFB7FEDB}" srcOrd="1" destOrd="0" presId="urn:microsoft.com/office/officeart/2008/layout/HorizontalMultiLevelHierarchy"/>
    <dgm:cxn modelId="{DF667D09-6D11-4174-A134-2C8E46E51AD1}" type="presParOf" srcId="{00111C9B-44E0-4ECC-9C1A-7F52CFB7FEDB}" destId="{B359BB4E-5BE5-4335-8B6D-1886718F3D7B}" srcOrd="0" destOrd="0" presId="urn:microsoft.com/office/officeart/2008/layout/HorizontalMultiLevelHierarchy"/>
    <dgm:cxn modelId="{516A36BA-6C3F-44CD-B39E-802F14BB94C2}" type="presParOf" srcId="{B359BB4E-5BE5-4335-8B6D-1886718F3D7B}" destId="{F31BFC4E-238D-4129-BF1C-FC4D00A954E6}" srcOrd="0" destOrd="0" presId="urn:microsoft.com/office/officeart/2008/layout/HorizontalMultiLevelHierarchy"/>
    <dgm:cxn modelId="{F3F3DDDC-AB9E-4DDF-9069-3292089C5C4E}" type="presParOf" srcId="{00111C9B-44E0-4ECC-9C1A-7F52CFB7FEDB}" destId="{B24DAC6F-1B92-44FE-BE96-321042A28E51}" srcOrd="1" destOrd="0" presId="urn:microsoft.com/office/officeart/2008/layout/HorizontalMultiLevelHierarchy"/>
    <dgm:cxn modelId="{1A0D8A21-5B3B-41CC-9640-4116A8150D15}" type="presParOf" srcId="{B24DAC6F-1B92-44FE-BE96-321042A28E51}" destId="{28F6AEC8-B744-4E88-9F5D-C83F24C36341}" srcOrd="0" destOrd="0" presId="urn:microsoft.com/office/officeart/2008/layout/HorizontalMultiLevelHierarchy"/>
    <dgm:cxn modelId="{9DE24E65-AB5A-4EAC-9A3C-402FA9C66DF2}" type="presParOf" srcId="{B24DAC6F-1B92-44FE-BE96-321042A28E51}" destId="{D93A6153-4C59-4D26-AB76-F754DB30F229}" srcOrd="1" destOrd="0" presId="urn:microsoft.com/office/officeart/2008/layout/HorizontalMultiLevelHierarchy"/>
    <dgm:cxn modelId="{9FDF6AC1-D4E4-4CF1-AF0B-7661F944F18F}" type="presParOf" srcId="{00111C9B-44E0-4ECC-9C1A-7F52CFB7FEDB}" destId="{E640DDA2-A3B4-43D3-A07C-39B0BF809FA5}" srcOrd="2" destOrd="0" presId="urn:microsoft.com/office/officeart/2008/layout/HorizontalMultiLevelHierarchy"/>
    <dgm:cxn modelId="{3F32AA8F-4B34-498A-BDFC-590D5AFAA6F4}" type="presParOf" srcId="{E640DDA2-A3B4-43D3-A07C-39B0BF809FA5}" destId="{D38631FE-BF59-49AC-B835-C35B6ADE0D30}" srcOrd="0" destOrd="0" presId="urn:microsoft.com/office/officeart/2008/layout/HorizontalMultiLevelHierarchy"/>
    <dgm:cxn modelId="{011F0FE8-C7F0-4EDF-B8D8-890A2CB98A86}" type="presParOf" srcId="{00111C9B-44E0-4ECC-9C1A-7F52CFB7FEDB}" destId="{A9B37F75-9478-47B3-9AD2-2DE9A0743930}" srcOrd="3" destOrd="0" presId="urn:microsoft.com/office/officeart/2008/layout/HorizontalMultiLevelHierarchy"/>
    <dgm:cxn modelId="{9096061C-F538-4E7B-B2CE-D871E2685301}" type="presParOf" srcId="{A9B37F75-9478-47B3-9AD2-2DE9A0743930}" destId="{FF91C6B9-E8A9-4A27-8759-C9C6EE88971C}" srcOrd="0" destOrd="0" presId="urn:microsoft.com/office/officeart/2008/layout/HorizontalMultiLevelHierarchy"/>
    <dgm:cxn modelId="{9E6CDAA2-3516-4FA5-824D-7B158B70621F}" type="presParOf" srcId="{A9B37F75-9478-47B3-9AD2-2DE9A0743930}" destId="{27636E16-D804-45E4-8C0E-2D34F5EB90F6}" srcOrd="1" destOrd="0" presId="urn:microsoft.com/office/officeart/2008/layout/HorizontalMultiLevelHierarchy"/>
    <dgm:cxn modelId="{EDA3E7F3-B24A-445F-A392-B03E48715E85}" type="presParOf" srcId="{00111C9B-44E0-4ECC-9C1A-7F52CFB7FEDB}" destId="{125ED419-7683-41B5-B0C3-F6F1D742AF82}" srcOrd="4" destOrd="0" presId="urn:microsoft.com/office/officeart/2008/layout/HorizontalMultiLevelHierarchy"/>
    <dgm:cxn modelId="{793F31FC-D7F9-4380-890E-0437CC9FEFB4}" type="presParOf" srcId="{125ED419-7683-41B5-B0C3-F6F1D742AF82}" destId="{FFE75F00-36CF-40C0-97FD-7B110D6CBA75}" srcOrd="0" destOrd="0" presId="urn:microsoft.com/office/officeart/2008/layout/HorizontalMultiLevelHierarchy"/>
    <dgm:cxn modelId="{22FC6405-0BE4-41C3-8747-8A79982A8946}" type="presParOf" srcId="{00111C9B-44E0-4ECC-9C1A-7F52CFB7FEDB}" destId="{17BEC6DA-1DC2-48F5-8DDA-03A044CDE56A}" srcOrd="5" destOrd="0" presId="urn:microsoft.com/office/officeart/2008/layout/HorizontalMultiLevelHierarchy"/>
    <dgm:cxn modelId="{58DF4A83-C3A8-4E74-B05B-D996FE8AD9B9}" type="presParOf" srcId="{17BEC6DA-1DC2-48F5-8DDA-03A044CDE56A}" destId="{54CFB29A-EC58-4477-A108-B3E46763ADEE}" srcOrd="0" destOrd="0" presId="urn:microsoft.com/office/officeart/2008/layout/HorizontalMultiLevelHierarchy"/>
    <dgm:cxn modelId="{7A032CA4-D305-4F51-B2C3-125C9104AEE4}" type="presParOf" srcId="{17BEC6DA-1DC2-48F5-8DDA-03A044CDE56A}" destId="{CA0711D7-FEC8-4D4D-A7CE-3DFACA3D0821}" srcOrd="1" destOrd="0" presId="urn:microsoft.com/office/officeart/2008/layout/HorizontalMultiLevelHierarchy"/>
    <dgm:cxn modelId="{C479C4B4-56F6-4466-B866-0099063AA362}" type="presParOf" srcId="{00111C9B-44E0-4ECC-9C1A-7F52CFB7FEDB}" destId="{83379888-1373-4D4C-B427-96C536184C76}" srcOrd="6" destOrd="0" presId="urn:microsoft.com/office/officeart/2008/layout/HorizontalMultiLevelHierarchy"/>
    <dgm:cxn modelId="{74BCDAFD-49A2-4ED5-AC85-0EB9BE881A89}" type="presParOf" srcId="{83379888-1373-4D4C-B427-96C536184C76}" destId="{ACF86DC5-BC9A-4E41-A4D5-DAA36CFCD676}" srcOrd="0" destOrd="0" presId="urn:microsoft.com/office/officeart/2008/layout/HorizontalMultiLevelHierarchy"/>
    <dgm:cxn modelId="{D624878B-B684-499E-8BB3-CEF202D3CD3A}" type="presParOf" srcId="{00111C9B-44E0-4ECC-9C1A-7F52CFB7FEDB}" destId="{20A45EF1-E821-44C5-8DFA-C03F234B72F2}" srcOrd="7" destOrd="0" presId="urn:microsoft.com/office/officeart/2008/layout/HorizontalMultiLevelHierarchy"/>
    <dgm:cxn modelId="{8871BCEA-103D-48CA-8B3C-AE2C1F52F19B}" type="presParOf" srcId="{20A45EF1-E821-44C5-8DFA-C03F234B72F2}" destId="{03375D8C-3CDA-4846-B9DE-D9353DF8FF72}" srcOrd="0" destOrd="0" presId="urn:microsoft.com/office/officeart/2008/layout/HorizontalMultiLevelHierarchy"/>
    <dgm:cxn modelId="{9878CA32-E2F3-4DCA-8261-B112502846DF}" type="presParOf" srcId="{20A45EF1-E821-44C5-8DFA-C03F234B72F2}" destId="{72250672-C01F-43CB-958E-3557A57C4C70}" srcOrd="1" destOrd="0" presId="urn:microsoft.com/office/officeart/2008/layout/HorizontalMultiLevelHierarchy"/>
    <dgm:cxn modelId="{095DBE9F-9316-43A9-B5C2-C1DF2CBDE61C}" type="presParOf" srcId="{00111C9B-44E0-4ECC-9C1A-7F52CFB7FEDB}" destId="{58796CF2-FB12-4D4D-AE59-0E13375E339A}" srcOrd="8" destOrd="0" presId="urn:microsoft.com/office/officeart/2008/layout/HorizontalMultiLevelHierarchy"/>
    <dgm:cxn modelId="{59AE6E2B-B51B-4401-A625-A379B26577A6}" type="presParOf" srcId="{58796CF2-FB12-4D4D-AE59-0E13375E339A}" destId="{DA9621BB-A28D-42EC-B315-4C0765983C82}" srcOrd="0" destOrd="0" presId="urn:microsoft.com/office/officeart/2008/layout/HorizontalMultiLevelHierarchy"/>
    <dgm:cxn modelId="{9D1A7759-62B7-4625-8424-A1173A235AC0}" type="presParOf" srcId="{00111C9B-44E0-4ECC-9C1A-7F52CFB7FEDB}" destId="{CC618D17-F9B0-490B-8B6E-3EE54D38C385}" srcOrd="9" destOrd="0" presId="urn:microsoft.com/office/officeart/2008/layout/HorizontalMultiLevelHierarchy"/>
    <dgm:cxn modelId="{C2F5FFDC-9850-4DC6-BEDC-846D033ABC52}" type="presParOf" srcId="{CC618D17-F9B0-490B-8B6E-3EE54D38C385}" destId="{8F055473-50C8-4776-B870-4E50B6449C4A}" srcOrd="0" destOrd="0" presId="urn:microsoft.com/office/officeart/2008/layout/HorizontalMultiLevelHierarchy"/>
    <dgm:cxn modelId="{7AC9604F-A76E-40A5-B607-CE312636ADDD}" type="presParOf" srcId="{CC618D17-F9B0-490B-8B6E-3EE54D38C385}" destId="{02EC9A87-4EA8-4331-B040-E251B0A73B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919CB9-3513-4685-AFAF-9E661B9E28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8D0912-8C2B-484E-8C2E-50B5A050A4EA}">
      <dgm:prSet phldrT="[Texto]"/>
      <dgm:spPr/>
      <dgm:t>
        <a:bodyPr/>
        <a:lstStyle/>
        <a:p>
          <a:r>
            <a:rPr lang="pt-BR" dirty="0"/>
            <a:t>Verificar necessidade de ajustar dosagem</a:t>
          </a:r>
        </a:p>
      </dgm:t>
    </dgm:pt>
    <dgm:pt modelId="{8D8145AD-91B6-4955-BD33-074DABF8116F}" type="parTrans" cxnId="{B8B5D53A-1979-4E23-9888-9AFBC01EF22D}">
      <dgm:prSet/>
      <dgm:spPr/>
      <dgm:t>
        <a:bodyPr/>
        <a:lstStyle/>
        <a:p>
          <a:endParaRPr lang="pt-BR"/>
        </a:p>
      </dgm:t>
    </dgm:pt>
    <dgm:pt modelId="{B88687A2-E899-4502-8D6D-AC7EDA4D96CF}" type="sibTrans" cxnId="{B8B5D53A-1979-4E23-9888-9AFBC01EF22D}">
      <dgm:prSet/>
      <dgm:spPr/>
      <dgm:t>
        <a:bodyPr/>
        <a:lstStyle/>
        <a:p>
          <a:endParaRPr lang="pt-BR"/>
        </a:p>
      </dgm:t>
    </dgm:pt>
    <dgm:pt modelId="{564BD4D9-1989-47CF-8ADA-9A78D7118168}">
      <dgm:prSet phldrT="[Texto]"/>
      <dgm:spPr/>
      <dgm:t>
        <a:bodyPr/>
        <a:lstStyle/>
        <a:p>
          <a:r>
            <a:rPr lang="pt-BR" dirty="0"/>
            <a:t>Coagulante</a:t>
          </a:r>
        </a:p>
      </dgm:t>
    </dgm:pt>
    <dgm:pt modelId="{ACCBE608-CDF1-406F-A781-9AD744E2CD9A}" type="parTrans" cxnId="{0F7EE43C-EF66-49AF-8BD7-9B7CD188EEFD}">
      <dgm:prSet/>
      <dgm:spPr/>
      <dgm:t>
        <a:bodyPr/>
        <a:lstStyle/>
        <a:p>
          <a:endParaRPr lang="pt-BR"/>
        </a:p>
      </dgm:t>
    </dgm:pt>
    <dgm:pt modelId="{B789CB74-8F83-4992-B596-A7ADAA7F5A20}" type="sibTrans" cxnId="{0F7EE43C-EF66-49AF-8BD7-9B7CD188EEFD}">
      <dgm:prSet/>
      <dgm:spPr/>
      <dgm:t>
        <a:bodyPr/>
        <a:lstStyle/>
        <a:p>
          <a:endParaRPr lang="pt-BR"/>
        </a:p>
      </dgm:t>
    </dgm:pt>
    <dgm:pt modelId="{9B678116-CFD1-42DE-B9EE-6D3F25679D34}">
      <dgm:prSet/>
      <dgm:spPr/>
      <dgm:t>
        <a:bodyPr/>
        <a:lstStyle/>
        <a:p>
          <a:r>
            <a:rPr lang="pt-BR" dirty="0"/>
            <a:t>Cloro</a:t>
          </a:r>
        </a:p>
      </dgm:t>
    </dgm:pt>
    <dgm:pt modelId="{5098DCB6-B9D9-435E-B9C4-BCA0CD798ADE}" type="sibTrans" cxnId="{45FD217B-6514-4E71-A875-0F829A4310A7}">
      <dgm:prSet/>
      <dgm:spPr/>
      <dgm:t>
        <a:bodyPr/>
        <a:lstStyle/>
        <a:p>
          <a:endParaRPr lang="pt-BR"/>
        </a:p>
      </dgm:t>
    </dgm:pt>
    <dgm:pt modelId="{51E80788-DC2C-4CB6-8551-6A3A2B0FBE7F}" type="parTrans" cxnId="{45FD217B-6514-4E71-A875-0F829A4310A7}">
      <dgm:prSet/>
      <dgm:spPr/>
      <dgm:t>
        <a:bodyPr/>
        <a:lstStyle/>
        <a:p>
          <a:endParaRPr lang="pt-BR"/>
        </a:p>
      </dgm:t>
    </dgm:pt>
    <dgm:pt modelId="{5A47D688-4EB1-490C-9E04-D0D02D3E910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>
              <a:solidFill>
                <a:schemeClr val="tx1">
                  <a:lumMod val="65000"/>
                  <a:lumOff val="35000"/>
                </a:schemeClr>
              </a:solidFill>
            </a:rPr>
            <a:t>Flúor²</a:t>
          </a:r>
        </a:p>
      </dgm:t>
    </dgm:pt>
    <dgm:pt modelId="{A864E632-CF03-46F6-8C3B-FD9D54CA6F8A}" type="parTrans" cxnId="{78C25BED-1ED9-48FB-9C38-F6A5A790B58A}">
      <dgm:prSet/>
      <dgm:spPr/>
      <dgm:t>
        <a:bodyPr/>
        <a:lstStyle/>
        <a:p>
          <a:endParaRPr lang="pt-BR"/>
        </a:p>
      </dgm:t>
    </dgm:pt>
    <dgm:pt modelId="{ABF9EDF1-F8BD-4B36-AE47-C5E1213ED807}" type="sibTrans" cxnId="{78C25BED-1ED9-48FB-9C38-F6A5A790B58A}">
      <dgm:prSet/>
      <dgm:spPr/>
      <dgm:t>
        <a:bodyPr/>
        <a:lstStyle/>
        <a:p>
          <a:endParaRPr lang="pt-BR"/>
        </a:p>
      </dgm:t>
    </dgm:pt>
    <dgm:pt modelId="{0314579D-D301-4170-89A4-B4E0C15346D8}" type="pres">
      <dgm:prSet presAssocID="{B7919CB9-3513-4685-AFAF-9E661B9E28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7CFD1D-B770-4D24-ACFA-E059A52C589F}" type="pres">
      <dgm:prSet presAssocID="{A08D0912-8C2B-484E-8C2E-50B5A050A4EA}" presName="hierRoot1" presStyleCnt="0">
        <dgm:presLayoutVars>
          <dgm:hierBranch val="init"/>
        </dgm:presLayoutVars>
      </dgm:prSet>
      <dgm:spPr/>
    </dgm:pt>
    <dgm:pt modelId="{1D68DDF6-C1B9-4424-AFD1-E3D671B18F96}" type="pres">
      <dgm:prSet presAssocID="{A08D0912-8C2B-484E-8C2E-50B5A050A4EA}" presName="rootComposite1" presStyleCnt="0"/>
      <dgm:spPr/>
    </dgm:pt>
    <dgm:pt modelId="{BADF5906-75D0-4024-8A62-7436BBD20AA5}" type="pres">
      <dgm:prSet presAssocID="{A08D0912-8C2B-484E-8C2E-50B5A050A4EA}" presName="rootText1" presStyleLbl="node0" presStyleIdx="0" presStyleCnt="1" custScaleX="219370" custScaleY="99949">
        <dgm:presLayoutVars>
          <dgm:chPref val="3"/>
        </dgm:presLayoutVars>
      </dgm:prSet>
      <dgm:spPr/>
    </dgm:pt>
    <dgm:pt modelId="{000F162E-8308-4916-A03C-D4D02E8AD6DE}" type="pres">
      <dgm:prSet presAssocID="{A08D0912-8C2B-484E-8C2E-50B5A050A4EA}" presName="rootConnector1" presStyleLbl="node1" presStyleIdx="0" presStyleCnt="0"/>
      <dgm:spPr/>
    </dgm:pt>
    <dgm:pt modelId="{3C7943EB-15C6-4439-BB53-F8B4BF8A77B8}" type="pres">
      <dgm:prSet presAssocID="{A08D0912-8C2B-484E-8C2E-50B5A050A4EA}" presName="hierChild2" presStyleCnt="0"/>
      <dgm:spPr/>
    </dgm:pt>
    <dgm:pt modelId="{1569033F-F6C6-4FE5-A580-F1B0625F8AA6}" type="pres">
      <dgm:prSet presAssocID="{ACCBE608-CDF1-406F-A781-9AD744E2CD9A}" presName="Name37" presStyleLbl="parChTrans1D2" presStyleIdx="0" presStyleCnt="3"/>
      <dgm:spPr/>
    </dgm:pt>
    <dgm:pt modelId="{CB9682DB-96DF-48FD-BCC7-00BFAD11D840}" type="pres">
      <dgm:prSet presAssocID="{564BD4D9-1989-47CF-8ADA-9A78D7118168}" presName="hierRoot2" presStyleCnt="0">
        <dgm:presLayoutVars>
          <dgm:hierBranch val="init"/>
        </dgm:presLayoutVars>
      </dgm:prSet>
      <dgm:spPr/>
    </dgm:pt>
    <dgm:pt modelId="{8E2D9A60-2CAB-4043-B403-F0EF41D4188C}" type="pres">
      <dgm:prSet presAssocID="{564BD4D9-1989-47CF-8ADA-9A78D7118168}" presName="rootComposite" presStyleCnt="0"/>
      <dgm:spPr/>
    </dgm:pt>
    <dgm:pt modelId="{086CD701-975F-4AF9-AEA9-E67347A96853}" type="pres">
      <dgm:prSet presAssocID="{564BD4D9-1989-47CF-8ADA-9A78D7118168}" presName="rootText" presStyleLbl="node2" presStyleIdx="0" presStyleCnt="3" custLinFactNeighborX="-785">
        <dgm:presLayoutVars>
          <dgm:chPref val="3"/>
        </dgm:presLayoutVars>
      </dgm:prSet>
      <dgm:spPr/>
    </dgm:pt>
    <dgm:pt modelId="{FAA105C5-4214-4E33-832C-B126506B69B7}" type="pres">
      <dgm:prSet presAssocID="{564BD4D9-1989-47CF-8ADA-9A78D7118168}" presName="rootConnector" presStyleLbl="node2" presStyleIdx="0" presStyleCnt="3"/>
      <dgm:spPr/>
    </dgm:pt>
    <dgm:pt modelId="{6BA2C94B-9805-4F7F-9F66-CCF7130BF9F9}" type="pres">
      <dgm:prSet presAssocID="{564BD4D9-1989-47CF-8ADA-9A78D7118168}" presName="hierChild4" presStyleCnt="0"/>
      <dgm:spPr/>
    </dgm:pt>
    <dgm:pt modelId="{A23551C4-129A-49A1-9EC1-C53494F8B40B}" type="pres">
      <dgm:prSet presAssocID="{564BD4D9-1989-47CF-8ADA-9A78D7118168}" presName="hierChild5" presStyleCnt="0"/>
      <dgm:spPr/>
    </dgm:pt>
    <dgm:pt modelId="{DC866D21-466F-4F73-BBB3-48AF27464671}" type="pres">
      <dgm:prSet presAssocID="{51E80788-DC2C-4CB6-8551-6A3A2B0FBE7F}" presName="Name37" presStyleLbl="parChTrans1D2" presStyleIdx="1" presStyleCnt="3"/>
      <dgm:spPr/>
    </dgm:pt>
    <dgm:pt modelId="{AD19B244-3CD7-4146-9240-BA09694018E8}" type="pres">
      <dgm:prSet presAssocID="{9B678116-CFD1-42DE-B9EE-6D3F25679D34}" presName="hierRoot2" presStyleCnt="0">
        <dgm:presLayoutVars>
          <dgm:hierBranch val="init"/>
        </dgm:presLayoutVars>
      </dgm:prSet>
      <dgm:spPr/>
    </dgm:pt>
    <dgm:pt modelId="{3C77036F-80F5-4B17-8E7C-273249E7C8B6}" type="pres">
      <dgm:prSet presAssocID="{9B678116-CFD1-42DE-B9EE-6D3F25679D34}" presName="rootComposite" presStyleCnt="0"/>
      <dgm:spPr/>
    </dgm:pt>
    <dgm:pt modelId="{EBDD6807-F383-4255-A30D-7B8E56174731}" type="pres">
      <dgm:prSet presAssocID="{9B678116-CFD1-42DE-B9EE-6D3F25679D34}" presName="rootText" presStyleLbl="node2" presStyleIdx="1" presStyleCnt="3">
        <dgm:presLayoutVars>
          <dgm:chPref val="3"/>
        </dgm:presLayoutVars>
      </dgm:prSet>
      <dgm:spPr/>
    </dgm:pt>
    <dgm:pt modelId="{D73483A2-3C18-4EA9-8A7D-87B88B9F2078}" type="pres">
      <dgm:prSet presAssocID="{9B678116-CFD1-42DE-B9EE-6D3F25679D34}" presName="rootConnector" presStyleLbl="node2" presStyleIdx="1" presStyleCnt="3"/>
      <dgm:spPr/>
    </dgm:pt>
    <dgm:pt modelId="{8B66C56F-DD43-4010-A0A2-6B2D05F4433D}" type="pres">
      <dgm:prSet presAssocID="{9B678116-CFD1-42DE-B9EE-6D3F25679D34}" presName="hierChild4" presStyleCnt="0"/>
      <dgm:spPr/>
    </dgm:pt>
    <dgm:pt modelId="{9FE1E707-0E78-4010-BB2B-7E1AA90DFEE3}" type="pres">
      <dgm:prSet presAssocID="{9B678116-CFD1-42DE-B9EE-6D3F25679D34}" presName="hierChild5" presStyleCnt="0"/>
      <dgm:spPr/>
    </dgm:pt>
    <dgm:pt modelId="{803C50D5-FCEE-49A9-8912-3F2371FF11B0}" type="pres">
      <dgm:prSet presAssocID="{A864E632-CF03-46F6-8C3B-FD9D54CA6F8A}" presName="Name37" presStyleLbl="parChTrans1D2" presStyleIdx="2" presStyleCnt="3"/>
      <dgm:spPr/>
    </dgm:pt>
    <dgm:pt modelId="{E6322D58-7430-40D5-A142-5F1D5AF3E255}" type="pres">
      <dgm:prSet presAssocID="{5A47D688-4EB1-490C-9E04-D0D02D3E9107}" presName="hierRoot2" presStyleCnt="0">
        <dgm:presLayoutVars>
          <dgm:hierBranch val="init"/>
        </dgm:presLayoutVars>
      </dgm:prSet>
      <dgm:spPr/>
    </dgm:pt>
    <dgm:pt modelId="{3DD2A8CF-E0BE-431D-86BA-4008CBDFB345}" type="pres">
      <dgm:prSet presAssocID="{5A47D688-4EB1-490C-9E04-D0D02D3E9107}" presName="rootComposite" presStyleCnt="0"/>
      <dgm:spPr/>
    </dgm:pt>
    <dgm:pt modelId="{15E0E4BE-60C4-4E03-83CC-7BBF7AD2A160}" type="pres">
      <dgm:prSet presAssocID="{5A47D688-4EB1-490C-9E04-D0D02D3E9107}" presName="rootText" presStyleLbl="node2" presStyleIdx="2" presStyleCnt="3">
        <dgm:presLayoutVars>
          <dgm:chPref val="3"/>
        </dgm:presLayoutVars>
      </dgm:prSet>
      <dgm:spPr/>
    </dgm:pt>
    <dgm:pt modelId="{3BC5BD84-BE0E-4B51-ABCC-0B35262E2904}" type="pres">
      <dgm:prSet presAssocID="{5A47D688-4EB1-490C-9E04-D0D02D3E9107}" presName="rootConnector" presStyleLbl="node2" presStyleIdx="2" presStyleCnt="3"/>
      <dgm:spPr/>
    </dgm:pt>
    <dgm:pt modelId="{54EA4778-97C9-4787-A847-A6EDA6C7885F}" type="pres">
      <dgm:prSet presAssocID="{5A47D688-4EB1-490C-9E04-D0D02D3E9107}" presName="hierChild4" presStyleCnt="0"/>
      <dgm:spPr/>
    </dgm:pt>
    <dgm:pt modelId="{69484892-C77C-453D-B8B9-C3A777AAB169}" type="pres">
      <dgm:prSet presAssocID="{5A47D688-4EB1-490C-9E04-D0D02D3E9107}" presName="hierChild5" presStyleCnt="0"/>
      <dgm:spPr/>
    </dgm:pt>
    <dgm:pt modelId="{6ED1BCEA-5AB2-4836-8DDC-74EBFE90919C}" type="pres">
      <dgm:prSet presAssocID="{A08D0912-8C2B-484E-8C2E-50B5A050A4EA}" presName="hierChild3" presStyleCnt="0"/>
      <dgm:spPr/>
    </dgm:pt>
  </dgm:ptLst>
  <dgm:cxnLst>
    <dgm:cxn modelId="{1B662F29-3CEA-40A9-AC8D-5606A1CE8546}" type="presOf" srcId="{B7919CB9-3513-4685-AFAF-9E661B9E28D4}" destId="{0314579D-D301-4170-89A4-B4E0C15346D8}" srcOrd="0" destOrd="0" presId="urn:microsoft.com/office/officeart/2005/8/layout/orgChart1"/>
    <dgm:cxn modelId="{545B122B-1A31-4679-9E04-9DAF07DBAEDD}" type="presOf" srcId="{564BD4D9-1989-47CF-8ADA-9A78D7118168}" destId="{FAA105C5-4214-4E33-832C-B126506B69B7}" srcOrd="1" destOrd="0" presId="urn:microsoft.com/office/officeart/2005/8/layout/orgChart1"/>
    <dgm:cxn modelId="{B8B5D53A-1979-4E23-9888-9AFBC01EF22D}" srcId="{B7919CB9-3513-4685-AFAF-9E661B9E28D4}" destId="{A08D0912-8C2B-484E-8C2E-50B5A050A4EA}" srcOrd="0" destOrd="0" parTransId="{8D8145AD-91B6-4955-BD33-074DABF8116F}" sibTransId="{B88687A2-E899-4502-8D6D-AC7EDA4D96CF}"/>
    <dgm:cxn modelId="{0F7EE43C-EF66-49AF-8BD7-9B7CD188EEFD}" srcId="{A08D0912-8C2B-484E-8C2E-50B5A050A4EA}" destId="{564BD4D9-1989-47CF-8ADA-9A78D7118168}" srcOrd="0" destOrd="0" parTransId="{ACCBE608-CDF1-406F-A781-9AD744E2CD9A}" sibTransId="{B789CB74-8F83-4992-B596-A7ADAA7F5A20}"/>
    <dgm:cxn modelId="{5B0F3266-4FEF-4F9D-9C2B-787DFCC63458}" type="presOf" srcId="{9B678116-CFD1-42DE-B9EE-6D3F25679D34}" destId="{D73483A2-3C18-4EA9-8A7D-87B88B9F2078}" srcOrd="1" destOrd="0" presId="urn:microsoft.com/office/officeart/2005/8/layout/orgChart1"/>
    <dgm:cxn modelId="{92FAAC6E-BDDE-4EBD-BA03-612C5EBE9AB1}" type="presOf" srcId="{A864E632-CF03-46F6-8C3B-FD9D54CA6F8A}" destId="{803C50D5-FCEE-49A9-8912-3F2371FF11B0}" srcOrd="0" destOrd="0" presId="urn:microsoft.com/office/officeart/2005/8/layout/orgChart1"/>
    <dgm:cxn modelId="{6F5D3E52-4AFD-4599-BCAF-6B639CF8C59C}" type="presOf" srcId="{9B678116-CFD1-42DE-B9EE-6D3F25679D34}" destId="{EBDD6807-F383-4255-A30D-7B8E56174731}" srcOrd="0" destOrd="0" presId="urn:microsoft.com/office/officeart/2005/8/layout/orgChart1"/>
    <dgm:cxn modelId="{C0A9C952-662A-4626-BFE3-C3C75A27D69B}" type="presOf" srcId="{5A47D688-4EB1-490C-9E04-D0D02D3E9107}" destId="{15E0E4BE-60C4-4E03-83CC-7BBF7AD2A160}" srcOrd="0" destOrd="0" presId="urn:microsoft.com/office/officeart/2005/8/layout/orgChart1"/>
    <dgm:cxn modelId="{45FD217B-6514-4E71-A875-0F829A4310A7}" srcId="{A08D0912-8C2B-484E-8C2E-50B5A050A4EA}" destId="{9B678116-CFD1-42DE-B9EE-6D3F25679D34}" srcOrd="1" destOrd="0" parTransId="{51E80788-DC2C-4CB6-8551-6A3A2B0FBE7F}" sibTransId="{5098DCB6-B9D9-435E-B9C4-BCA0CD798ADE}"/>
    <dgm:cxn modelId="{18881C86-5B04-4228-A0C5-6A66DB3469AE}" type="presOf" srcId="{51E80788-DC2C-4CB6-8551-6A3A2B0FBE7F}" destId="{DC866D21-466F-4F73-BBB3-48AF27464671}" srcOrd="0" destOrd="0" presId="urn:microsoft.com/office/officeart/2005/8/layout/orgChart1"/>
    <dgm:cxn modelId="{A72401B8-FD73-4D91-8F5C-03C2E40513FA}" type="presOf" srcId="{A08D0912-8C2B-484E-8C2E-50B5A050A4EA}" destId="{000F162E-8308-4916-A03C-D4D02E8AD6DE}" srcOrd="1" destOrd="0" presId="urn:microsoft.com/office/officeart/2005/8/layout/orgChart1"/>
    <dgm:cxn modelId="{C83D7DD8-DE26-41F8-A0CC-2A0DC2DAE1B8}" type="presOf" srcId="{5A47D688-4EB1-490C-9E04-D0D02D3E9107}" destId="{3BC5BD84-BE0E-4B51-ABCC-0B35262E2904}" srcOrd="1" destOrd="0" presId="urn:microsoft.com/office/officeart/2005/8/layout/orgChart1"/>
    <dgm:cxn modelId="{393C0DE5-0916-4A3A-9E28-B7F400A75847}" type="presOf" srcId="{A08D0912-8C2B-484E-8C2E-50B5A050A4EA}" destId="{BADF5906-75D0-4024-8A62-7436BBD20AA5}" srcOrd="0" destOrd="0" presId="urn:microsoft.com/office/officeart/2005/8/layout/orgChart1"/>
    <dgm:cxn modelId="{78C25BED-1ED9-48FB-9C38-F6A5A790B58A}" srcId="{A08D0912-8C2B-484E-8C2E-50B5A050A4EA}" destId="{5A47D688-4EB1-490C-9E04-D0D02D3E9107}" srcOrd="2" destOrd="0" parTransId="{A864E632-CF03-46F6-8C3B-FD9D54CA6F8A}" sibTransId="{ABF9EDF1-F8BD-4B36-AE47-C5E1213ED807}"/>
    <dgm:cxn modelId="{1CABA4F2-5BB0-41B6-A25E-5BCCD8936FF6}" type="presOf" srcId="{ACCBE608-CDF1-406F-A781-9AD744E2CD9A}" destId="{1569033F-F6C6-4FE5-A580-F1B0625F8AA6}" srcOrd="0" destOrd="0" presId="urn:microsoft.com/office/officeart/2005/8/layout/orgChart1"/>
    <dgm:cxn modelId="{512EE1F2-7BA7-4B20-9AEF-5645F243C1A9}" type="presOf" srcId="{564BD4D9-1989-47CF-8ADA-9A78D7118168}" destId="{086CD701-975F-4AF9-AEA9-E67347A96853}" srcOrd="0" destOrd="0" presId="urn:microsoft.com/office/officeart/2005/8/layout/orgChart1"/>
    <dgm:cxn modelId="{6654A8B2-20DF-4146-8E50-C44F3F7B7236}" type="presParOf" srcId="{0314579D-D301-4170-89A4-B4E0C15346D8}" destId="{407CFD1D-B770-4D24-ACFA-E059A52C589F}" srcOrd="0" destOrd="0" presId="urn:microsoft.com/office/officeart/2005/8/layout/orgChart1"/>
    <dgm:cxn modelId="{EC5B47F0-1400-4012-9627-B6EB48715297}" type="presParOf" srcId="{407CFD1D-B770-4D24-ACFA-E059A52C589F}" destId="{1D68DDF6-C1B9-4424-AFD1-E3D671B18F96}" srcOrd="0" destOrd="0" presId="urn:microsoft.com/office/officeart/2005/8/layout/orgChart1"/>
    <dgm:cxn modelId="{704FC139-961C-4B84-8BCB-65A8D29E0C88}" type="presParOf" srcId="{1D68DDF6-C1B9-4424-AFD1-E3D671B18F96}" destId="{BADF5906-75D0-4024-8A62-7436BBD20AA5}" srcOrd="0" destOrd="0" presId="urn:microsoft.com/office/officeart/2005/8/layout/orgChart1"/>
    <dgm:cxn modelId="{4D0A583D-A51A-4A67-B2C3-8E82592F83B6}" type="presParOf" srcId="{1D68DDF6-C1B9-4424-AFD1-E3D671B18F96}" destId="{000F162E-8308-4916-A03C-D4D02E8AD6DE}" srcOrd="1" destOrd="0" presId="urn:microsoft.com/office/officeart/2005/8/layout/orgChart1"/>
    <dgm:cxn modelId="{C753F333-0EB3-482D-B9C9-4401EDDCDB3F}" type="presParOf" srcId="{407CFD1D-B770-4D24-ACFA-E059A52C589F}" destId="{3C7943EB-15C6-4439-BB53-F8B4BF8A77B8}" srcOrd="1" destOrd="0" presId="urn:microsoft.com/office/officeart/2005/8/layout/orgChart1"/>
    <dgm:cxn modelId="{3FAF845B-CB5D-49A5-AD71-85736ECD8486}" type="presParOf" srcId="{3C7943EB-15C6-4439-BB53-F8B4BF8A77B8}" destId="{1569033F-F6C6-4FE5-A580-F1B0625F8AA6}" srcOrd="0" destOrd="0" presId="urn:microsoft.com/office/officeart/2005/8/layout/orgChart1"/>
    <dgm:cxn modelId="{1EEEFBDB-A80B-4C97-8BA4-205753E08801}" type="presParOf" srcId="{3C7943EB-15C6-4439-BB53-F8B4BF8A77B8}" destId="{CB9682DB-96DF-48FD-BCC7-00BFAD11D840}" srcOrd="1" destOrd="0" presId="urn:microsoft.com/office/officeart/2005/8/layout/orgChart1"/>
    <dgm:cxn modelId="{15CC2BA3-A368-46D9-9E16-2F0AA82D60B2}" type="presParOf" srcId="{CB9682DB-96DF-48FD-BCC7-00BFAD11D840}" destId="{8E2D9A60-2CAB-4043-B403-F0EF41D4188C}" srcOrd="0" destOrd="0" presId="urn:microsoft.com/office/officeart/2005/8/layout/orgChart1"/>
    <dgm:cxn modelId="{091F0342-2503-41B8-A657-3041410054C0}" type="presParOf" srcId="{8E2D9A60-2CAB-4043-B403-F0EF41D4188C}" destId="{086CD701-975F-4AF9-AEA9-E67347A96853}" srcOrd="0" destOrd="0" presId="urn:microsoft.com/office/officeart/2005/8/layout/orgChart1"/>
    <dgm:cxn modelId="{88E31857-A45D-4C8B-AEF4-10F4F0DDC8D7}" type="presParOf" srcId="{8E2D9A60-2CAB-4043-B403-F0EF41D4188C}" destId="{FAA105C5-4214-4E33-832C-B126506B69B7}" srcOrd="1" destOrd="0" presId="urn:microsoft.com/office/officeart/2005/8/layout/orgChart1"/>
    <dgm:cxn modelId="{51718B4F-96DE-4812-B3DE-F7581A576A81}" type="presParOf" srcId="{CB9682DB-96DF-48FD-BCC7-00BFAD11D840}" destId="{6BA2C94B-9805-4F7F-9F66-CCF7130BF9F9}" srcOrd="1" destOrd="0" presId="urn:microsoft.com/office/officeart/2005/8/layout/orgChart1"/>
    <dgm:cxn modelId="{1F930CE7-4CD1-47F3-AEF0-00801F5D4D22}" type="presParOf" srcId="{CB9682DB-96DF-48FD-BCC7-00BFAD11D840}" destId="{A23551C4-129A-49A1-9EC1-C53494F8B40B}" srcOrd="2" destOrd="0" presId="urn:microsoft.com/office/officeart/2005/8/layout/orgChart1"/>
    <dgm:cxn modelId="{355D6A15-70B1-439A-A6BB-69A8A1C29AD9}" type="presParOf" srcId="{3C7943EB-15C6-4439-BB53-F8B4BF8A77B8}" destId="{DC866D21-466F-4F73-BBB3-48AF27464671}" srcOrd="2" destOrd="0" presId="urn:microsoft.com/office/officeart/2005/8/layout/orgChart1"/>
    <dgm:cxn modelId="{57A62EA0-CF1A-4C78-AB0B-1F8AC8FB200F}" type="presParOf" srcId="{3C7943EB-15C6-4439-BB53-F8B4BF8A77B8}" destId="{AD19B244-3CD7-4146-9240-BA09694018E8}" srcOrd="3" destOrd="0" presId="urn:microsoft.com/office/officeart/2005/8/layout/orgChart1"/>
    <dgm:cxn modelId="{93E1CFC5-14A9-4597-A263-ED61BF826312}" type="presParOf" srcId="{AD19B244-3CD7-4146-9240-BA09694018E8}" destId="{3C77036F-80F5-4B17-8E7C-273249E7C8B6}" srcOrd="0" destOrd="0" presId="urn:microsoft.com/office/officeart/2005/8/layout/orgChart1"/>
    <dgm:cxn modelId="{8ED55FE5-48FA-4D1C-8475-CE85A36ED041}" type="presParOf" srcId="{3C77036F-80F5-4B17-8E7C-273249E7C8B6}" destId="{EBDD6807-F383-4255-A30D-7B8E56174731}" srcOrd="0" destOrd="0" presId="urn:microsoft.com/office/officeart/2005/8/layout/orgChart1"/>
    <dgm:cxn modelId="{C2D1B95F-7D81-483C-8A21-7AC881D8E573}" type="presParOf" srcId="{3C77036F-80F5-4B17-8E7C-273249E7C8B6}" destId="{D73483A2-3C18-4EA9-8A7D-87B88B9F2078}" srcOrd="1" destOrd="0" presId="urn:microsoft.com/office/officeart/2005/8/layout/orgChart1"/>
    <dgm:cxn modelId="{D2F8AB32-6717-44B2-A767-1DBDE17BD59F}" type="presParOf" srcId="{AD19B244-3CD7-4146-9240-BA09694018E8}" destId="{8B66C56F-DD43-4010-A0A2-6B2D05F4433D}" srcOrd="1" destOrd="0" presId="urn:microsoft.com/office/officeart/2005/8/layout/orgChart1"/>
    <dgm:cxn modelId="{197FFD74-9F78-4E7A-82D1-4C7FFAE276D5}" type="presParOf" srcId="{AD19B244-3CD7-4146-9240-BA09694018E8}" destId="{9FE1E707-0E78-4010-BB2B-7E1AA90DFEE3}" srcOrd="2" destOrd="0" presId="urn:microsoft.com/office/officeart/2005/8/layout/orgChart1"/>
    <dgm:cxn modelId="{16419384-2559-45C0-8736-06DB21B76E79}" type="presParOf" srcId="{3C7943EB-15C6-4439-BB53-F8B4BF8A77B8}" destId="{803C50D5-FCEE-49A9-8912-3F2371FF11B0}" srcOrd="4" destOrd="0" presId="urn:microsoft.com/office/officeart/2005/8/layout/orgChart1"/>
    <dgm:cxn modelId="{0EAC718D-8B18-42A7-942E-E5079D88D479}" type="presParOf" srcId="{3C7943EB-15C6-4439-BB53-F8B4BF8A77B8}" destId="{E6322D58-7430-40D5-A142-5F1D5AF3E255}" srcOrd="5" destOrd="0" presId="urn:microsoft.com/office/officeart/2005/8/layout/orgChart1"/>
    <dgm:cxn modelId="{B971CA87-52B6-44A0-B3E8-DDFC838F5957}" type="presParOf" srcId="{E6322D58-7430-40D5-A142-5F1D5AF3E255}" destId="{3DD2A8CF-E0BE-431D-86BA-4008CBDFB345}" srcOrd="0" destOrd="0" presId="urn:microsoft.com/office/officeart/2005/8/layout/orgChart1"/>
    <dgm:cxn modelId="{9D3F5341-D4B8-4A0D-9568-6A3A77D552D6}" type="presParOf" srcId="{3DD2A8CF-E0BE-431D-86BA-4008CBDFB345}" destId="{15E0E4BE-60C4-4E03-83CC-7BBF7AD2A160}" srcOrd="0" destOrd="0" presId="urn:microsoft.com/office/officeart/2005/8/layout/orgChart1"/>
    <dgm:cxn modelId="{FE645088-C77E-466D-BA59-AFD90723F6E0}" type="presParOf" srcId="{3DD2A8CF-E0BE-431D-86BA-4008CBDFB345}" destId="{3BC5BD84-BE0E-4B51-ABCC-0B35262E2904}" srcOrd="1" destOrd="0" presId="urn:microsoft.com/office/officeart/2005/8/layout/orgChart1"/>
    <dgm:cxn modelId="{EB02071D-DBBA-4772-810C-8942366CFC49}" type="presParOf" srcId="{E6322D58-7430-40D5-A142-5F1D5AF3E255}" destId="{54EA4778-97C9-4787-A847-A6EDA6C7885F}" srcOrd="1" destOrd="0" presId="urn:microsoft.com/office/officeart/2005/8/layout/orgChart1"/>
    <dgm:cxn modelId="{54EDC885-13DF-455B-876C-1691CAADE884}" type="presParOf" srcId="{E6322D58-7430-40D5-A142-5F1D5AF3E255}" destId="{69484892-C77C-453D-B8B9-C3A777AAB169}" srcOrd="2" destOrd="0" presId="urn:microsoft.com/office/officeart/2005/8/layout/orgChart1"/>
    <dgm:cxn modelId="{B8BBBA63-AEBC-476D-84D3-0F156C672073}" type="presParOf" srcId="{407CFD1D-B770-4D24-ACFA-E059A52C589F}" destId="{6ED1BCEA-5AB2-4836-8DDC-74EBFE9091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919CB9-3513-4685-AFAF-9E661B9E28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8D0912-8C2B-484E-8C2E-50B5A050A4EA}">
      <dgm:prSet phldrT="[Texto]"/>
      <dgm:spPr/>
      <dgm:t>
        <a:bodyPr/>
        <a:lstStyle/>
        <a:p>
          <a:r>
            <a:rPr lang="pt-BR" dirty="0"/>
            <a:t>Dosagem de coagulante</a:t>
          </a:r>
        </a:p>
      </dgm:t>
    </dgm:pt>
    <dgm:pt modelId="{8D8145AD-91B6-4955-BD33-074DABF8116F}" type="parTrans" cxnId="{B8B5D53A-1979-4E23-9888-9AFBC01EF22D}">
      <dgm:prSet/>
      <dgm:spPr/>
      <dgm:t>
        <a:bodyPr/>
        <a:lstStyle/>
        <a:p>
          <a:endParaRPr lang="pt-BR"/>
        </a:p>
      </dgm:t>
    </dgm:pt>
    <dgm:pt modelId="{B88687A2-E899-4502-8D6D-AC7EDA4D96CF}" type="sibTrans" cxnId="{B8B5D53A-1979-4E23-9888-9AFBC01EF22D}">
      <dgm:prSet/>
      <dgm:spPr/>
      <dgm:t>
        <a:bodyPr/>
        <a:lstStyle/>
        <a:p>
          <a:endParaRPr lang="pt-BR"/>
        </a:p>
      </dgm:t>
    </dgm:pt>
    <dgm:pt modelId="{564BD4D9-1989-47CF-8ADA-9A78D7118168}">
      <dgm:prSet phldrT="[Texto]"/>
      <dgm:spPr/>
      <dgm:t>
        <a:bodyPr/>
        <a:lstStyle/>
        <a:p>
          <a:r>
            <a:rPr lang="pt-BR" dirty="0"/>
            <a:t>Vazão da ETA</a:t>
          </a:r>
        </a:p>
      </dgm:t>
    </dgm:pt>
    <dgm:pt modelId="{ACCBE608-CDF1-406F-A781-9AD744E2CD9A}" type="parTrans" cxnId="{0F7EE43C-EF66-49AF-8BD7-9B7CD188EEFD}">
      <dgm:prSet/>
      <dgm:spPr/>
      <dgm:t>
        <a:bodyPr/>
        <a:lstStyle/>
        <a:p>
          <a:endParaRPr lang="pt-BR"/>
        </a:p>
      </dgm:t>
    </dgm:pt>
    <dgm:pt modelId="{B789CB74-8F83-4992-B596-A7ADAA7F5A20}" type="sibTrans" cxnId="{0F7EE43C-EF66-49AF-8BD7-9B7CD188EEFD}">
      <dgm:prSet/>
      <dgm:spPr/>
      <dgm:t>
        <a:bodyPr/>
        <a:lstStyle/>
        <a:p>
          <a:endParaRPr lang="pt-BR"/>
        </a:p>
      </dgm:t>
    </dgm:pt>
    <dgm:pt modelId="{9B678116-CFD1-42DE-B9EE-6D3F25679D34}">
      <dgm:prSet/>
      <dgm:spPr/>
      <dgm:t>
        <a:bodyPr/>
        <a:lstStyle/>
        <a:p>
          <a:r>
            <a:rPr lang="pt-BR" dirty="0"/>
            <a:t>Resultado de cor e turbidez</a:t>
          </a:r>
        </a:p>
      </dgm:t>
    </dgm:pt>
    <dgm:pt modelId="{5098DCB6-B9D9-435E-B9C4-BCA0CD798ADE}" type="sibTrans" cxnId="{45FD217B-6514-4E71-A875-0F829A4310A7}">
      <dgm:prSet/>
      <dgm:spPr/>
      <dgm:t>
        <a:bodyPr/>
        <a:lstStyle/>
        <a:p>
          <a:endParaRPr lang="pt-BR"/>
        </a:p>
      </dgm:t>
    </dgm:pt>
    <dgm:pt modelId="{51E80788-DC2C-4CB6-8551-6A3A2B0FBE7F}" type="parTrans" cxnId="{45FD217B-6514-4E71-A875-0F829A4310A7}">
      <dgm:prSet/>
      <dgm:spPr/>
      <dgm:t>
        <a:bodyPr/>
        <a:lstStyle/>
        <a:p>
          <a:endParaRPr lang="pt-BR"/>
        </a:p>
      </dgm:t>
    </dgm:pt>
    <dgm:pt modelId="{0314579D-D301-4170-89A4-B4E0C15346D8}" type="pres">
      <dgm:prSet presAssocID="{B7919CB9-3513-4685-AFAF-9E661B9E28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7CFD1D-B770-4D24-ACFA-E059A52C589F}" type="pres">
      <dgm:prSet presAssocID="{A08D0912-8C2B-484E-8C2E-50B5A050A4EA}" presName="hierRoot1" presStyleCnt="0">
        <dgm:presLayoutVars>
          <dgm:hierBranch val="init"/>
        </dgm:presLayoutVars>
      </dgm:prSet>
      <dgm:spPr/>
    </dgm:pt>
    <dgm:pt modelId="{1D68DDF6-C1B9-4424-AFD1-E3D671B18F96}" type="pres">
      <dgm:prSet presAssocID="{A08D0912-8C2B-484E-8C2E-50B5A050A4EA}" presName="rootComposite1" presStyleCnt="0"/>
      <dgm:spPr/>
    </dgm:pt>
    <dgm:pt modelId="{BADF5906-75D0-4024-8A62-7436BBD20AA5}" type="pres">
      <dgm:prSet presAssocID="{A08D0912-8C2B-484E-8C2E-50B5A050A4EA}" presName="rootText1" presStyleLbl="node0" presStyleIdx="0" presStyleCnt="1">
        <dgm:presLayoutVars>
          <dgm:chPref val="3"/>
        </dgm:presLayoutVars>
      </dgm:prSet>
      <dgm:spPr/>
    </dgm:pt>
    <dgm:pt modelId="{000F162E-8308-4916-A03C-D4D02E8AD6DE}" type="pres">
      <dgm:prSet presAssocID="{A08D0912-8C2B-484E-8C2E-50B5A050A4EA}" presName="rootConnector1" presStyleLbl="node1" presStyleIdx="0" presStyleCnt="0"/>
      <dgm:spPr/>
    </dgm:pt>
    <dgm:pt modelId="{3C7943EB-15C6-4439-BB53-F8B4BF8A77B8}" type="pres">
      <dgm:prSet presAssocID="{A08D0912-8C2B-484E-8C2E-50B5A050A4EA}" presName="hierChild2" presStyleCnt="0"/>
      <dgm:spPr/>
    </dgm:pt>
    <dgm:pt modelId="{1569033F-F6C6-4FE5-A580-F1B0625F8AA6}" type="pres">
      <dgm:prSet presAssocID="{ACCBE608-CDF1-406F-A781-9AD744E2CD9A}" presName="Name37" presStyleLbl="parChTrans1D2" presStyleIdx="0" presStyleCnt="2"/>
      <dgm:spPr/>
    </dgm:pt>
    <dgm:pt modelId="{CB9682DB-96DF-48FD-BCC7-00BFAD11D840}" type="pres">
      <dgm:prSet presAssocID="{564BD4D9-1989-47CF-8ADA-9A78D7118168}" presName="hierRoot2" presStyleCnt="0">
        <dgm:presLayoutVars>
          <dgm:hierBranch val="init"/>
        </dgm:presLayoutVars>
      </dgm:prSet>
      <dgm:spPr/>
    </dgm:pt>
    <dgm:pt modelId="{8E2D9A60-2CAB-4043-B403-F0EF41D4188C}" type="pres">
      <dgm:prSet presAssocID="{564BD4D9-1989-47CF-8ADA-9A78D7118168}" presName="rootComposite" presStyleCnt="0"/>
      <dgm:spPr/>
    </dgm:pt>
    <dgm:pt modelId="{086CD701-975F-4AF9-AEA9-E67347A96853}" type="pres">
      <dgm:prSet presAssocID="{564BD4D9-1989-47CF-8ADA-9A78D7118168}" presName="rootText" presStyleLbl="node2" presStyleIdx="0" presStyleCnt="2">
        <dgm:presLayoutVars>
          <dgm:chPref val="3"/>
        </dgm:presLayoutVars>
      </dgm:prSet>
      <dgm:spPr/>
    </dgm:pt>
    <dgm:pt modelId="{FAA105C5-4214-4E33-832C-B126506B69B7}" type="pres">
      <dgm:prSet presAssocID="{564BD4D9-1989-47CF-8ADA-9A78D7118168}" presName="rootConnector" presStyleLbl="node2" presStyleIdx="0" presStyleCnt="2"/>
      <dgm:spPr/>
    </dgm:pt>
    <dgm:pt modelId="{6BA2C94B-9805-4F7F-9F66-CCF7130BF9F9}" type="pres">
      <dgm:prSet presAssocID="{564BD4D9-1989-47CF-8ADA-9A78D7118168}" presName="hierChild4" presStyleCnt="0"/>
      <dgm:spPr/>
    </dgm:pt>
    <dgm:pt modelId="{A23551C4-129A-49A1-9EC1-C53494F8B40B}" type="pres">
      <dgm:prSet presAssocID="{564BD4D9-1989-47CF-8ADA-9A78D7118168}" presName="hierChild5" presStyleCnt="0"/>
      <dgm:spPr/>
    </dgm:pt>
    <dgm:pt modelId="{DC866D21-466F-4F73-BBB3-48AF27464671}" type="pres">
      <dgm:prSet presAssocID="{51E80788-DC2C-4CB6-8551-6A3A2B0FBE7F}" presName="Name37" presStyleLbl="parChTrans1D2" presStyleIdx="1" presStyleCnt="2"/>
      <dgm:spPr/>
    </dgm:pt>
    <dgm:pt modelId="{AD19B244-3CD7-4146-9240-BA09694018E8}" type="pres">
      <dgm:prSet presAssocID="{9B678116-CFD1-42DE-B9EE-6D3F25679D34}" presName="hierRoot2" presStyleCnt="0">
        <dgm:presLayoutVars>
          <dgm:hierBranch val="init"/>
        </dgm:presLayoutVars>
      </dgm:prSet>
      <dgm:spPr/>
    </dgm:pt>
    <dgm:pt modelId="{3C77036F-80F5-4B17-8E7C-273249E7C8B6}" type="pres">
      <dgm:prSet presAssocID="{9B678116-CFD1-42DE-B9EE-6D3F25679D34}" presName="rootComposite" presStyleCnt="0"/>
      <dgm:spPr/>
    </dgm:pt>
    <dgm:pt modelId="{EBDD6807-F383-4255-A30D-7B8E56174731}" type="pres">
      <dgm:prSet presAssocID="{9B678116-CFD1-42DE-B9EE-6D3F25679D34}" presName="rootText" presStyleLbl="node2" presStyleIdx="1" presStyleCnt="2">
        <dgm:presLayoutVars>
          <dgm:chPref val="3"/>
        </dgm:presLayoutVars>
      </dgm:prSet>
      <dgm:spPr/>
    </dgm:pt>
    <dgm:pt modelId="{D73483A2-3C18-4EA9-8A7D-87B88B9F2078}" type="pres">
      <dgm:prSet presAssocID="{9B678116-CFD1-42DE-B9EE-6D3F25679D34}" presName="rootConnector" presStyleLbl="node2" presStyleIdx="1" presStyleCnt="2"/>
      <dgm:spPr/>
    </dgm:pt>
    <dgm:pt modelId="{8B66C56F-DD43-4010-A0A2-6B2D05F4433D}" type="pres">
      <dgm:prSet presAssocID="{9B678116-CFD1-42DE-B9EE-6D3F25679D34}" presName="hierChild4" presStyleCnt="0"/>
      <dgm:spPr/>
    </dgm:pt>
    <dgm:pt modelId="{9FE1E707-0E78-4010-BB2B-7E1AA90DFEE3}" type="pres">
      <dgm:prSet presAssocID="{9B678116-CFD1-42DE-B9EE-6D3F25679D34}" presName="hierChild5" presStyleCnt="0"/>
      <dgm:spPr/>
    </dgm:pt>
    <dgm:pt modelId="{6ED1BCEA-5AB2-4836-8DDC-74EBFE90919C}" type="pres">
      <dgm:prSet presAssocID="{A08D0912-8C2B-484E-8C2E-50B5A050A4EA}" presName="hierChild3" presStyleCnt="0"/>
      <dgm:spPr/>
    </dgm:pt>
  </dgm:ptLst>
  <dgm:cxnLst>
    <dgm:cxn modelId="{6C68DE29-6161-4D85-8FDA-C378411E7C19}" type="presOf" srcId="{A08D0912-8C2B-484E-8C2E-50B5A050A4EA}" destId="{BADF5906-75D0-4024-8A62-7436BBD20AA5}" srcOrd="0" destOrd="0" presId="urn:microsoft.com/office/officeart/2005/8/layout/orgChart1"/>
    <dgm:cxn modelId="{B8B5D53A-1979-4E23-9888-9AFBC01EF22D}" srcId="{B7919CB9-3513-4685-AFAF-9E661B9E28D4}" destId="{A08D0912-8C2B-484E-8C2E-50B5A050A4EA}" srcOrd="0" destOrd="0" parTransId="{8D8145AD-91B6-4955-BD33-074DABF8116F}" sibTransId="{B88687A2-E899-4502-8D6D-AC7EDA4D96CF}"/>
    <dgm:cxn modelId="{0F7EE43C-EF66-49AF-8BD7-9B7CD188EEFD}" srcId="{A08D0912-8C2B-484E-8C2E-50B5A050A4EA}" destId="{564BD4D9-1989-47CF-8ADA-9A78D7118168}" srcOrd="0" destOrd="0" parTransId="{ACCBE608-CDF1-406F-A781-9AD744E2CD9A}" sibTransId="{B789CB74-8F83-4992-B596-A7ADAA7F5A20}"/>
    <dgm:cxn modelId="{00C1AA3F-7A0B-403E-824F-D11A39ED2AED}" type="presOf" srcId="{A08D0912-8C2B-484E-8C2E-50B5A050A4EA}" destId="{000F162E-8308-4916-A03C-D4D02E8AD6DE}" srcOrd="1" destOrd="0" presId="urn:microsoft.com/office/officeart/2005/8/layout/orgChart1"/>
    <dgm:cxn modelId="{04FE9B68-58BA-4108-9679-274D0F4DB0A1}" type="presOf" srcId="{564BD4D9-1989-47CF-8ADA-9A78D7118168}" destId="{FAA105C5-4214-4E33-832C-B126506B69B7}" srcOrd="1" destOrd="0" presId="urn:microsoft.com/office/officeart/2005/8/layout/orgChart1"/>
    <dgm:cxn modelId="{7D5E7953-8462-4EED-805A-A5A59AE622FF}" type="presOf" srcId="{B7919CB9-3513-4685-AFAF-9E661B9E28D4}" destId="{0314579D-D301-4170-89A4-B4E0C15346D8}" srcOrd="0" destOrd="0" presId="urn:microsoft.com/office/officeart/2005/8/layout/orgChart1"/>
    <dgm:cxn modelId="{1E8CDE55-1F49-4FC9-9A83-B1E7117FF71F}" type="presOf" srcId="{ACCBE608-CDF1-406F-A781-9AD744E2CD9A}" destId="{1569033F-F6C6-4FE5-A580-F1B0625F8AA6}" srcOrd="0" destOrd="0" presId="urn:microsoft.com/office/officeart/2005/8/layout/orgChart1"/>
    <dgm:cxn modelId="{45FD217B-6514-4E71-A875-0F829A4310A7}" srcId="{A08D0912-8C2B-484E-8C2E-50B5A050A4EA}" destId="{9B678116-CFD1-42DE-B9EE-6D3F25679D34}" srcOrd="1" destOrd="0" parTransId="{51E80788-DC2C-4CB6-8551-6A3A2B0FBE7F}" sibTransId="{5098DCB6-B9D9-435E-B9C4-BCA0CD798ADE}"/>
    <dgm:cxn modelId="{796C5593-D412-4886-A0FC-54087A82FFAC}" type="presOf" srcId="{9B678116-CFD1-42DE-B9EE-6D3F25679D34}" destId="{D73483A2-3C18-4EA9-8A7D-87B88B9F2078}" srcOrd="1" destOrd="0" presId="urn:microsoft.com/office/officeart/2005/8/layout/orgChart1"/>
    <dgm:cxn modelId="{3AB83DC4-4495-4A3E-BA75-1829E2F8270B}" type="presOf" srcId="{9B678116-CFD1-42DE-B9EE-6D3F25679D34}" destId="{EBDD6807-F383-4255-A30D-7B8E56174731}" srcOrd="0" destOrd="0" presId="urn:microsoft.com/office/officeart/2005/8/layout/orgChart1"/>
    <dgm:cxn modelId="{F7BD55D8-E514-4694-97CB-5E2F9102FB3C}" type="presOf" srcId="{51E80788-DC2C-4CB6-8551-6A3A2B0FBE7F}" destId="{DC866D21-466F-4F73-BBB3-48AF27464671}" srcOrd="0" destOrd="0" presId="urn:microsoft.com/office/officeart/2005/8/layout/orgChart1"/>
    <dgm:cxn modelId="{7ADEA1FC-3F13-49B8-A269-4F1398058119}" type="presOf" srcId="{564BD4D9-1989-47CF-8ADA-9A78D7118168}" destId="{086CD701-975F-4AF9-AEA9-E67347A96853}" srcOrd="0" destOrd="0" presId="urn:microsoft.com/office/officeart/2005/8/layout/orgChart1"/>
    <dgm:cxn modelId="{43157ED8-8D51-4CBD-9ACE-E09672C2CBFD}" type="presParOf" srcId="{0314579D-D301-4170-89A4-B4E0C15346D8}" destId="{407CFD1D-B770-4D24-ACFA-E059A52C589F}" srcOrd="0" destOrd="0" presId="urn:microsoft.com/office/officeart/2005/8/layout/orgChart1"/>
    <dgm:cxn modelId="{9BDEC10B-9E24-49E1-A286-F5A32138F301}" type="presParOf" srcId="{407CFD1D-B770-4D24-ACFA-E059A52C589F}" destId="{1D68DDF6-C1B9-4424-AFD1-E3D671B18F96}" srcOrd="0" destOrd="0" presId="urn:microsoft.com/office/officeart/2005/8/layout/orgChart1"/>
    <dgm:cxn modelId="{A419D096-0F25-418D-B3CD-8481B757F3E5}" type="presParOf" srcId="{1D68DDF6-C1B9-4424-AFD1-E3D671B18F96}" destId="{BADF5906-75D0-4024-8A62-7436BBD20AA5}" srcOrd="0" destOrd="0" presId="urn:microsoft.com/office/officeart/2005/8/layout/orgChart1"/>
    <dgm:cxn modelId="{18C865E9-D571-4386-8495-250A5E83CBA2}" type="presParOf" srcId="{1D68DDF6-C1B9-4424-AFD1-E3D671B18F96}" destId="{000F162E-8308-4916-A03C-D4D02E8AD6DE}" srcOrd="1" destOrd="0" presId="urn:microsoft.com/office/officeart/2005/8/layout/orgChart1"/>
    <dgm:cxn modelId="{74711FDE-A093-4481-99FD-23E5EED52237}" type="presParOf" srcId="{407CFD1D-B770-4D24-ACFA-E059A52C589F}" destId="{3C7943EB-15C6-4439-BB53-F8B4BF8A77B8}" srcOrd="1" destOrd="0" presId="urn:microsoft.com/office/officeart/2005/8/layout/orgChart1"/>
    <dgm:cxn modelId="{7D077BAE-8516-4E2A-9F0D-BBC446E8703F}" type="presParOf" srcId="{3C7943EB-15C6-4439-BB53-F8B4BF8A77B8}" destId="{1569033F-F6C6-4FE5-A580-F1B0625F8AA6}" srcOrd="0" destOrd="0" presId="urn:microsoft.com/office/officeart/2005/8/layout/orgChart1"/>
    <dgm:cxn modelId="{D5C6EA57-47A4-4BA1-887F-AF423F808A2A}" type="presParOf" srcId="{3C7943EB-15C6-4439-BB53-F8B4BF8A77B8}" destId="{CB9682DB-96DF-48FD-BCC7-00BFAD11D840}" srcOrd="1" destOrd="0" presId="urn:microsoft.com/office/officeart/2005/8/layout/orgChart1"/>
    <dgm:cxn modelId="{939F135B-B29F-4415-A72B-BDF1BBF48D7F}" type="presParOf" srcId="{CB9682DB-96DF-48FD-BCC7-00BFAD11D840}" destId="{8E2D9A60-2CAB-4043-B403-F0EF41D4188C}" srcOrd="0" destOrd="0" presId="urn:microsoft.com/office/officeart/2005/8/layout/orgChart1"/>
    <dgm:cxn modelId="{C80E0EDE-F94B-4000-A98F-8A1A5242D511}" type="presParOf" srcId="{8E2D9A60-2CAB-4043-B403-F0EF41D4188C}" destId="{086CD701-975F-4AF9-AEA9-E67347A96853}" srcOrd="0" destOrd="0" presId="urn:microsoft.com/office/officeart/2005/8/layout/orgChart1"/>
    <dgm:cxn modelId="{C6BC1A9A-46E3-4691-B2B8-26861575278A}" type="presParOf" srcId="{8E2D9A60-2CAB-4043-B403-F0EF41D4188C}" destId="{FAA105C5-4214-4E33-832C-B126506B69B7}" srcOrd="1" destOrd="0" presId="urn:microsoft.com/office/officeart/2005/8/layout/orgChart1"/>
    <dgm:cxn modelId="{9DCD58BF-F4E3-4877-8251-5BAD770534DB}" type="presParOf" srcId="{CB9682DB-96DF-48FD-BCC7-00BFAD11D840}" destId="{6BA2C94B-9805-4F7F-9F66-CCF7130BF9F9}" srcOrd="1" destOrd="0" presId="urn:microsoft.com/office/officeart/2005/8/layout/orgChart1"/>
    <dgm:cxn modelId="{C9FCA7F1-7728-454D-8C6A-CF6F9DE366ED}" type="presParOf" srcId="{CB9682DB-96DF-48FD-BCC7-00BFAD11D840}" destId="{A23551C4-129A-49A1-9EC1-C53494F8B40B}" srcOrd="2" destOrd="0" presId="urn:microsoft.com/office/officeart/2005/8/layout/orgChart1"/>
    <dgm:cxn modelId="{B20E393F-83DA-4CA4-A869-6629C4E160B5}" type="presParOf" srcId="{3C7943EB-15C6-4439-BB53-F8B4BF8A77B8}" destId="{DC866D21-466F-4F73-BBB3-48AF27464671}" srcOrd="2" destOrd="0" presId="urn:microsoft.com/office/officeart/2005/8/layout/orgChart1"/>
    <dgm:cxn modelId="{FDB45895-C03B-4ACC-BF17-91DA460A9237}" type="presParOf" srcId="{3C7943EB-15C6-4439-BB53-F8B4BF8A77B8}" destId="{AD19B244-3CD7-4146-9240-BA09694018E8}" srcOrd="3" destOrd="0" presId="urn:microsoft.com/office/officeart/2005/8/layout/orgChart1"/>
    <dgm:cxn modelId="{8D9C2901-73F8-454D-8B3A-9292A6C2CDFC}" type="presParOf" srcId="{AD19B244-3CD7-4146-9240-BA09694018E8}" destId="{3C77036F-80F5-4B17-8E7C-273249E7C8B6}" srcOrd="0" destOrd="0" presId="urn:microsoft.com/office/officeart/2005/8/layout/orgChart1"/>
    <dgm:cxn modelId="{01EC9212-D1B8-4D58-89AF-2F57AFD12681}" type="presParOf" srcId="{3C77036F-80F5-4B17-8E7C-273249E7C8B6}" destId="{EBDD6807-F383-4255-A30D-7B8E56174731}" srcOrd="0" destOrd="0" presId="urn:microsoft.com/office/officeart/2005/8/layout/orgChart1"/>
    <dgm:cxn modelId="{A4F8B179-E651-4D6A-922A-856AC3AB912D}" type="presParOf" srcId="{3C77036F-80F5-4B17-8E7C-273249E7C8B6}" destId="{D73483A2-3C18-4EA9-8A7D-87B88B9F2078}" srcOrd="1" destOrd="0" presId="urn:microsoft.com/office/officeart/2005/8/layout/orgChart1"/>
    <dgm:cxn modelId="{77D815A9-954D-4BB2-97F8-41451113F9B1}" type="presParOf" srcId="{AD19B244-3CD7-4146-9240-BA09694018E8}" destId="{8B66C56F-DD43-4010-A0A2-6B2D05F4433D}" srcOrd="1" destOrd="0" presId="urn:microsoft.com/office/officeart/2005/8/layout/orgChart1"/>
    <dgm:cxn modelId="{D3EE380A-8119-4151-BE9B-395B6AD91847}" type="presParOf" srcId="{AD19B244-3CD7-4146-9240-BA09694018E8}" destId="{9FE1E707-0E78-4010-BB2B-7E1AA90DFEE3}" srcOrd="2" destOrd="0" presId="urn:microsoft.com/office/officeart/2005/8/layout/orgChart1"/>
    <dgm:cxn modelId="{EF7D3660-4604-4ED8-A465-5818398E92BE}" type="presParOf" srcId="{407CFD1D-B770-4D24-ACFA-E059A52C589F}" destId="{6ED1BCEA-5AB2-4836-8DDC-74EBFE9091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DF7FA0-9934-45BF-AC6C-D69C07C565AE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1A6167A4-EC09-4E07-8369-3FD10CFE9B9E}">
      <dgm:prSet phldrT="[Texto]"/>
      <dgm:spPr/>
      <dgm:t>
        <a:bodyPr/>
        <a:lstStyle/>
        <a:p>
          <a:r>
            <a:rPr lang="pt-BR" b="1" dirty="0">
              <a:solidFill>
                <a:schemeClr val="tx1">
                  <a:lumMod val="65000"/>
                  <a:lumOff val="35000"/>
                </a:schemeClr>
              </a:solidFill>
            </a:rPr>
            <a:t>Dosagem de flúor</a:t>
          </a:r>
        </a:p>
      </dgm:t>
    </dgm:pt>
    <dgm:pt modelId="{0F8FF2B3-8BC4-42FC-8CA1-3763ACCD574B}" type="parTrans" cxnId="{1A936F6C-B273-4E15-8BD8-49D762C479FA}">
      <dgm:prSet/>
      <dgm:spPr/>
      <dgm:t>
        <a:bodyPr/>
        <a:lstStyle/>
        <a:p>
          <a:endParaRPr lang="pt-BR"/>
        </a:p>
      </dgm:t>
    </dgm:pt>
    <dgm:pt modelId="{F55D90CA-3893-4FC3-A94E-FC161BCF8DDB}" type="sibTrans" cxnId="{1A936F6C-B273-4E15-8BD8-49D762C479FA}">
      <dgm:prSet/>
      <dgm:spPr/>
      <dgm:t>
        <a:bodyPr/>
        <a:lstStyle/>
        <a:p>
          <a:endParaRPr lang="pt-BR"/>
        </a:p>
      </dgm:t>
    </dgm:pt>
    <dgm:pt modelId="{227A9205-2F9A-4671-B668-6C080F626875}">
      <dgm:prSet phldrT="[Texto]"/>
      <dgm:spPr/>
      <dgm:t>
        <a:bodyPr/>
        <a:lstStyle/>
        <a:p>
          <a:r>
            <a:rPr lang="pt-BR" b="1" dirty="0">
              <a:solidFill>
                <a:schemeClr val="tx1">
                  <a:lumMod val="65000"/>
                  <a:lumOff val="35000"/>
                </a:schemeClr>
              </a:solidFill>
            </a:rPr>
            <a:t>Resultado de flúor residual</a:t>
          </a:r>
        </a:p>
      </dgm:t>
    </dgm:pt>
    <dgm:pt modelId="{DB1CA642-C3FB-4808-9063-4A7BFA1DF7C5}" type="parTrans" cxnId="{11287FAF-ACB5-4FE5-9949-EA45ECBF249F}">
      <dgm:prSet/>
      <dgm:spPr/>
      <dgm:t>
        <a:bodyPr/>
        <a:lstStyle/>
        <a:p>
          <a:endParaRPr lang="pt-BR"/>
        </a:p>
      </dgm:t>
    </dgm:pt>
    <dgm:pt modelId="{0A119889-670B-4895-A13C-19267D70F980}" type="sibTrans" cxnId="{11287FAF-ACB5-4FE5-9949-EA45ECBF249F}">
      <dgm:prSet/>
      <dgm:spPr/>
      <dgm:t>
        <a:bodyPr/>
        <a:lstStyle/>
        <a:p>
          <a:endParaRPr lang="pt-BR"/>
        </a:p>
      </dgm:t>
    </dgm:pt>
    <dgm:pt modelId="{24BB4592-BD6F-452E-98A9-E4DFB2112746}" type="pres">
      <dgm:prSet presAssocID="{9DDF7FA0-9934-45BF-AC6C-D69C07C565AE}" presName="Name0" presStyleCnt="0">
        <dgm:presLayoutVars>
          <dgm:dir/>
          <dgm:resizeHandles val="exact"/>
        </dgm:presLayoutVars>
      </dgm:prSet>
      <dgm:spPr/>
    </dgm:pt>
    <dgm:pt modelId="{AF950BB1-4024-4A80-9BD8-118E32D8BC3B}" type="pres">
      <dgm:prSet presAssocID="{1A6167A4-EC09-4E07-8369-3FD10CFE9B9E}" presName="node" presStyleLbl="node1" presStyleIdx="0" presStyleCnt="2">
        <dgm:presLayoutVars>
          <dgm:bulletEnabled val="1"/>
        </dgm:presLayoutVars>
      </dgm:prSet>
      <dgm:spPr/>
    </dgm:pt>
    <dgm:pt modelId="{8490D6FD-2E62-4597-ABB5-87AEA93255BC}" type="pres">
      <dgm:prSet presAssocID="{F55D90CA-3893-4FC3-A94E-FC161BCF8DDB}" presName="sibTrans" presStyleLbl="sibTrans2D1" presStyleIdx="0" presStyleCnt="1"/>
      <dgm:spPr/>
    </dgm:pt>
    <dgm:pt modelId="{F5706D39-7930-4B3F-B871-836BF4835033}" type="pres">
      <dgm:prSet presAssocID="{F55D90CA-3893-4FC3-A94E-FC161BCF8DDB}" presName="connectorText" presStyleLbl="sibTrans2D1" presStyleIdx="0" presStyleCnt="1"/>
      <dgm:spPr/>
    </dgm:pt>
    <dgm:pt modelId="{9406E4A9-D825-4DFB-BEE7-C8D90DE2764B}" type="pres">
      <dgm:prSet presAssocID="{227A9205-2F9A-4671-B668-6C080F626875}" presName="node" presStyleLbl="node1" presStyleIdx="1" presStyleCnt="2">
        <dgm:presLayoutVars>
          <dgm:bulletEnabled val="1"/>
        </dgm:presLayoutVars>
      </dgm:prSet>
      <dgm:spPr/>
    </dgm:pt>
  </dgm:ptLst>
  <dgm:cxnLst>
    <dgm:cxn modelId="{28FDE514-CA3B-4484-A2E2-FA6E4DFA1618}" type="presOf" srcId="{F55D90CA-3893-4FC3-A94E-FC161BCF8DDB}" destId="{8490D6FD-2E62-4597-ABB5-87AEA93255BC}" srcOrd="0" destOrd="0" presId="urn:microsoft.com/office/officeart/2005/8/layout/process1"/>
    <dgm:cxn modelId="{73549422-C185-4413-8EE6-5C9FEB326609}" type="presOf" srcId="{9DDF7FA0-9934-45BF-AC6C-D69C07C565AE}" destId="{24BB4592-BD6F-452E-98A9-E4DFB2112746}" srcOrd="0" destOrd="0" presId="urn:microsoft.com/office/officeart/2005/8/layout/process1"/>
    <dgm:cxn modelId="{023A8328-DDC8-4CE6-8753-F3D4BC1824A8}" type="presOf" srcId="{F55D90CA-3893-4FC3-A94E-FC161BCF8DDB}" destId="{F5706D39-7930-4B3F-B871-836BF4835033}" srcOrd="1" destOrd="0" presId="urn:microsoft.com/office/officeart/2005/8/layout/process1"/>
    <dgm:cxn modelId="{E6569430-5078-439C-B990-67B35D7A90E7}" type="presOf" srcId="{227A9205-2F9A-4671-B668-6C080F626875}" destId="{9406E4A9-D825-4DFB-BEE7-C8D90DE2764B}" srcOrd="0" destOrd="0" presId="urn:microsoft.com/office/officeart/2005/8/layout/process1"/>
    <dgm:cxn modelId="{1A936F6C-B273-4E15-8BD8-49D762C479FA}" srcId="{9DDF7FA0-9934-45BF-AC6C-D69C07C565AE}" destId="{1A6167A4-EC09-4E07-8369-3FD10CFE9B9E}" srcOrd="0" destOrd="0" parTransId="{0F8FF2B3-8BC4-42FC-8CA1-3763ACCD574B}" sibTransId="{F55D90CA-3893-4FC3-A94E-FC161BCF8DDB}"/>
    <dgm:cxn modelId="{27E3DD6D-6C8B-4BD8-91C0-6344A5B07540}" type="presOf" srcId="{1A6167A4-EC09-4E07-8369-3FD10CFE9B9E}" destId="{AF950BB1-4024-4A80-9BD8-118E32D8BC3B}" srcOrd="0" destOrd="0" presId="urn:microsoft.com/office/officeart/2005/8/layout/process1"/>
    <dgm:cxn modelId="{11287FAF-ACB5-4FE5-9949-EA45ECBF249F}" srcId="{9DDF7FA0-9934-45BF-AC6C-D69C07C565AE}" destId="{227A9205-2F9A-4671-B668-6C080F626875}" srcOrd="1" destOrd="0" parTransId="{DB1CA642-C3FB-4808-9063-4A7BFA1DF7C5}" sibTransId="{0A119889-670B-4895-A13C-19267D70F980}"/>
    <dgm:cxn modelId="{6FEA6799-EE69-4DAB-A1EE-A3DD44EA489D}" type="presParOf" srcId="{24BB4592-BD6F-452E-98A9-E4DFB2112746}" destId="{AF950BB1-4024-4A80-9BD8-118E32D8BC3B}" srcOrd="0" destOrd="0" presId="urn:microsoft.com/office/officeart/2005/8/layout/process1"/>
    <dgm:cxn modelId="{C5681308-D1C2-4DD8-B38C-5324A4BAE794}" type="presParOf" srcId="{24BB4592-BD6F-452E-98A9-E4DFB2112746}" destId="{8490D6FD-2E62-4597-ABB5-87AEA93255BC}" srcOrd="1" destOrd="0" presId="urn:microsoft.com/office/officeart/2005/8/layout/process1"/>
    <dgm:cxn modelId="{24C88600-5F03-47CA-9B3D-C8996291DA42}" type="presParOf" srcId="{8490D6FD-2E62-4597-ABB5-87AEA93255BC}" destId="{F5706D39-7930-4B3F-B871-836BF4835033}" srcOrd="0" destOrd="0" presId="urn:microsoft.com/office/officeart/2005/8/layout/process1"/>
    <dgm:cxn modelId="{C3D69744-2DCF-4383-90B9-8E04588F02BE}" type="presParOf" srcId="{24BB4592-BD6F-452E-98A9-E4DFB2112746}" destId="{9406E4A9-D825-4DFB-BEE7-C8D90DE2764B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DF7FA0-9934-45BF-AC6C-D69C07C565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A6167A4-EC09-4E07-8369-3FD10CFE9B9E}">
      <dgm:prSet phldrT="[Texto]"/>
      <dgm:spPr/>
      <dgm:t>
        <a:bodyPr/>
        <a:lstStyle/>
        <a:p>
          <a:r>
            <a:rPr lang="pt-BR" dirty="0"/>
            <a:t>Dosagem de cloro</a:t>
          </a:r>
        </a:p>
      </dgm:t>
    </dgm:pt>
    <dgm:pt modelId="{0F8FF2B3-8BC4-42FC-8CA1-3763ACCD574B}" type="parTrans" cxnId="{1A936F6C-B273-4E15-8BD8-49D762C479FA}">
      <dgm:prSet/>
      <dgm:spPr/>
      <dgm:t>
        <a:bodyPr/>
        <a:lstStyle/>
        <a:p>
          <a:endParaRPr lang="pt-BR"/>
        </a:p>
      </dgm:t>
    </dgm:pt>
    <dgm:pt modelId="{F55D90CA-3893-4FC3-A94E-FC161BCF8DDB}" type="sibTrans" cxnId="{1A936F6C-B273-4E15-8BD8-49D762C479FA}">
      <dgm:prSet/>
      <dgm:spPr/>
      <dgm:t>
        <a:bodyPr/>
        <a:lstStyle/>
        <a:p>
          <a:endParaRPr lang="pt-BR"/>
        </a:p>
      </dgm:t>
    </dgm:pt>
    <dgm:pt modelId="{227A9205-2F9A-4671-B668-6C080F626875}">
      <dgm:prSet phldrT="[Texto]"/>
      <dgm:spPr/>
      <dgm:t>
        <a:bodyPr/>
        <a:lstStyle/>
        <a:p>
          <a:r>
            <a:rPr lang="pt-BR" dirty="0"/>
            <a:t>Resultado de cloro residual</a:t>
          </a:r>
        </a:p>
      </dgm:t>
    </dgm:pt>
    <dgm:pt modelId="{DB1CA642-C3FB-4808-9063-4A7BFA1DF7C5}" type="parTrans" cxnId="{11287FAF-ACB5-4FE5-9949-EA45ECBF249F}">
      <dgm:prSet/>
      <dgm:spPr/>
      <dgm:t>
        <a:bodyPr/>
        <a:lstStyle/>
        <a:p>
          <a:endParaRPr lang="pt-BR"/>
        </a:p>
      </dgm:t>
    </dgm:pt>
    <dgm:pt modelId="{0A119889-670B-4895-A13C-19267D70F980}" type="sibTrans" cxnId="{11287FAF-ACB5-4FE5-9949-EA45ECBF249F}">
      <dgm:prSet/>
      <dgm:spPr/>
      <dgm:t>
        <a:bodyPr/>
        <a:lstStyle/>
        <a:p>
          <a:endParaRPr lang="pt-BR"/>
        </a:p>
      </dgm:t>
    </dgm:pt>
    <dgm:pt modelId="{24BB4592-BD6F-452E-98A9-E4DFB2112746}" type="pres">
      <dgm:prSet presAssocID="{9DDF7FA0-9934-45BF-AC6C-D69C07C565AE}" presName="Name0" presStyleCnt="0">
        <dgm:presLayoutVars>
          <dgm:dir/>
          <dgm:resizeHandles val="exact"/>
        </dgm:presLayoutVars>
      </dgm:prSet>
      <dgm:spPr/>
    </dgm:pt>
    <dgm:pt modelId="{AF950BB1-4024-4A80-9BD8-118E32D8BC3B}" type="pres">
      <dgm:prSet presAssocID="{1A6167A4-EC09-4E07-8369-3FD10CFE9B9E}" presName="node" presStyleLbl="node1" presStyleIdx="0" presStyleCnt="2">
        <dgm:presLayoutVars>
          <dgm:bulletEnabled val="1"/>
        </dgm:presLayoutVars>
      </dgm:prSet>
      <dgm:spPr/>
    </dgm:pt>
    <dgm:pt modelId="{8490D6FD-2E62-4597-ABB5-87AEA93255BC}" type="pres">
      <dgm:prSet presAssocID="{F55D90CA-3893-4FC3-A94E-FC161BCF8DDB}" presName="sibTrans" presStyleLbl="sibTrans2D1" presStyleIdx="0" presStyleCnt="1"/>
      <dgm:spPr/>
    </dgm:pt>
    <dgm:pt modelId="{F5706D39-7930-4B3F-B871-836BF4835033}" type="pres">
      <dgm:prSet presAssocID="{F55D90CA-3893-4FC3-A94E-FC161BCF8DDB}" presName="connectorText" presStyleLbl="sibTrans2D1" presStyleIdx="0" presStyleCnt="1"/>
      <dgm:spPr/>
    </dgm:pt>
    <dgm:pt modelId="{9406E4A9-D825-4DFB-BEE7-C8D90DE2764B}" type="pres">
      <dgm:prSet presAssocID="{227A9205-2F9A-4671-B668-6C080F626875}" presName="node" presStyleLbl="node1" presStyleIdx="1" presStyleCnt="2">
        <dgm:presLayoutVars>
          <dgm:bulletEnabled val="1"/>
        </dgm:presLayoutVars>
      </dgm:prSet>
      <dgm:spPr/>
    </dgm:pt>
  </dgm:ptLst>
  <dgm:cxnLst>
    <dgm:cxn modelId="{1A936F6C-B273-4E15-8BD8-49D762C479FA}" srcId="{9DDF7FA0-9934-45BF-AC6C-D69C07C565AE}" destId="{1A6167A4-EC09-4E07-8369-3FD10CFE9B9E}" srcOrd="0" destOrd="0" parTransId="{0F8FF2B3-8BC4-42FC-8CA1-3763ACCD574B}" sibTransId="{F55D90CA-3893-4FC3-A94E-FC161BCF8DDB}"/>
    <dgm:cxn modelId="{B52BC181-8B41-4A44-8042-6ED1C8A7D01F}" type="presOf" srcId="{F55D90CA-3893-4FC3-A94E-FC161BCF8DDB}" destId="{8490D6FD-2E62-4597-ABB5-87AEA93255BC}" srcOrd="0" destOrd="0" presId="urn:microsoft.com/office/officeart/2005/8/layout/process1"/>
    <dgm:cxn modelId="{5B11659A-0730-4E42-A6E7-73CE9B23B6F0}" type="presOf" srcId="{227A9205-2F9A-4671-B668-6C080F626875}" destId="{9406E4A9-D825-4DFB-BEE7-C8D90DE2764B}" srcOrd="0" destOrd="0" presId="urn:microsoft.com/office/officeart/2005/8/layout/process1"/>
    <dgm:cxn modelId="{68D94C9C-4550-42D5-999C-23ADAC35814F}" type="presOf" srcId="{9DDF7FA0-9934-45BF-AC6C-D69C07C565AE}" destId="{24BB4592-BD6F-452E-98A9-E4DFB2112746}" srcOrd="0" destOrd="0" presId="urn:microsoft.com/office/officeart/2005/8/layout/process1"/>
    <dgm:cxn modelId="{11287FAF-ACB5-4FE5-9949-EA45ECBF249F}" srcId="{9DDF7FA0-9934-45BF-AC6C-D69C07C565AE}" destId="{227A9205-2F9A-4671-B668-6C080F626875}" srcOrd="1" destOrd="0" parTransId="{DB1CA642-C3FB-4808-9063-4A7BFA1DF7C5}" sibTransId="{0A119889-670B-4895-A13C-19267D70F980}"/>
    <dgm:cxn modelId="{5A3E12DA-3C38-46A5-A264-C9CC1CE03744}" type="presOf" srcId="{1A6167A4-EC09-4E07-8369-3FD10CFE9B9E}" destId="{AF950BB1-4024-4A80-9BD8-118E32D8BC3B}" srcOrd="0" destOrd="0" presId="urn:microsoft.com/office/officeart/2005/8/layout/process1"/>
    <dgm:cxn modelId="{231D64DF-8C0C-46A7-96B9-81E121BFDE82}" type="presOf" srcId="{F55D90CA-3893-4FC3-A94E-FC161BCF8DDB}" destId="{F5706D39-7930-4B3F-B871-836BF4835033}" srcOrd="1" destOrd="0" presId="urn:microsoft.com/office/officeart/2005/8/layout/process1"/>
    <dgm:cxn modelId="{A3D12B50-3BA2-40E2-8A0C-00231C7F27D0}" type="presParOf" srcId="{24BB4592-BD6F-452E-98A9-E4DFB2112746}" destId="{AF950BB1-4024-4A80-9BD8-118E32D8BC3B}" srcOrd="0" destOrd="0" presId="urn:microsoft.com/office/officeart/2005/8/layout/process1"/>
    <dgm:cxn modelId="{F292895B-F894-45D2-9270-B6CDAF522A83}" type="presParOf" srcId="{24BB4592-BD6F-452E-98A9-E4DFB2112746}" destId="{8490D6FD-2E62-4597-ABB5-87AEA93255BC}" srcOrd="1" destOrd="0" presId="urn:microsoft.com/office/officeart/2005/8/layout/process1"/>
    <dgm:cxn modelId="{0A0F9260-5CCC-4FB0-9BF8-A0157EA4A6A2}" type="presParOf" srcId="{8490D6FD-2E62-4597-ABB5-87AEA93255BC}" destId="{F5706D39-7930-4B3F-B871-836BF4835033}" srcOrd="0" destOrd="0" presId="urn:microsoft.com/office/officeart/2005/8/layout/process1"/>
    <dgm:cxn modelId="{D3E11C8C-3DE0-48F7-898F-5D607EEB5978}" type="presParOf" srcId="{24BB4592-BD6F-452E-98A9-E4DFB2112746}" destId="{9406E4A9-D825-4DFB-BEE7-C8D90DE2764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2FB6AE-FCD6-44D0-BA88-6D6B63567C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53F3CBF-B98B-4B00-B4BD-4A0333ACFC4E}">
      <dgm:prSet phldrT="[Texto]" custT="1"/>
      <dgm:spPr/>
      <dgm:t>
        <a:bodyPr/>
        <a:lstStyle/>
        <a:p>
          <a:r>
            <a:rPr lang="pt-BR" sz="3000" b="0" dirty="0">
              <a:solidFill>
                <a:schemeClr val="tx1">
                  <a:lumMod val="65000"/>
                  <a:lumOff val="35000"/>
                </a:schemeClr>
              </a:solidFill>
            </a:rPr>
            <a:t>Customização</a:t>
          </a:r>
        </a:p>
      </dgm:t>
    </dgm:pt>
    <dgm:pt modelId="{1D068448-7893-4C3B-A973-DEDFE01AF657}" type="parTrans" cxnId="{A908B747-81AB-464D-865B-D6D4C4781BF8}">
      <dgm:prSet/>
      <dgm:spPr/>
      <dgm:t>
        <a:bodyPr/>
        <a:lstStyle/>
        <a:p>
          <a:endParaRPr lang="pt-BR"/>
        </a:p>
      </dgm:t>
    </dgm:pt>
    <dgm:pt modelId="{35937905-11A6-487F-81DF-158ECEC15C22}" type="sibTrans" cxnId="{A908B747-81AB-464D-865B-D6D4C4781BF8}">
      <dgm:prSet/>
      <dgm:spPr/>
      <dgm:t>
        <a:bodyPr/>
        <a:lstStyle/>
        <a:p>
          <a:endParaRPr lang="pt-BR"/>
        </a:p>
      </dgm:t>
    </dgm:pt>
    <dgm:pt modelId="{7E9CB09C-A7F6-49FD-ABD5-F2A19BD9544D}">
      <dgm:prSet phldrT="[Texto]"/>
      <dgm:spPr/>
      <dgm:t>
        <a:bodyPr/>
        <a:lstStyle/>
        <a:p>
          <a:r>
            <a:rPr lang="pt-BR" b="1" dirty="0">
              <a:solidFill>
                <a:schemeClr val="tx1">
                  <a:lumMod val="65000"/>
                  <a:lumOff val="35000"/>
                </a:schemeClr>
              </a:solidFill>
            </a:rPr>
            <a:t>Pontos de coleta</a:t>
          </a:r>
        </a:p>
      </dgm:t>
    </dgm:pt>
    <dgm:pt modelId="{94E0C65F-CF0E-4A48-85D4-662C75CD013A}" type="parTrans" cxnId="{766622B4-F163-4670-9599-F49B71584A5B}">
      <dgm:prSet/>
      <dgm:spPr/>
      <dgm:t>
        <a:bodyPr/>
        <a:lstStyle/>
        <a:p>
          <a:endParaRPr lang="pt-BR"/>
        </a:p>
      </dgm:t>
    </dgm:pt>
    <dgm:pt modelId="{5CBE17FC-3A71-400D-A408-888086B82140}" type="sibTrans" cxnId="{766622B4-F163-4670-9599-F49B71584A5B}">
      <dgm:prSet/>
      <dgm:spPr/>
      <dgm:t>
        <a:bodyPr/>
        <a:lstStyle/>
        <a:p>
          <a:endParaRPr lang="pt-BR"/>
        </a:p>
      </dgm:t>
    </dgm:pt>
    <dgm:pt modelId="{D5A9C937-FC8D-4CE6-BCE5-61D377614274}">
      <dgm:prSet phldrT="[Texto]"/>
      <dgm:spPr/>
      <dgm:t>
        <a:bodyPr/>
        <a:lstStyle/>
        <a:p>
          <a:r>
            <a:rPr lang="pt-BR" b="1" dirty="0">
              <a:solidFill>
                <a:schemeClr val="tx1">
                  <a:lumMod val="65000"/>
                  <a:lumOff val="35000"/>
                </a:schemeClr>
              </a:solidFill>
            </a:rPr>
            <a:t>Produtos químicos usados</a:t>
          </a:r>
        </a:p>
      </dgm:t>
    </dgm:pt>
    <dgm:pt modelId="{DF17D4E8-5610-421A-A393-42C13E5E9469}" type="parTrans" cxnId="{A0B7F3BB-2E45-44CC-8870-572B2EE9F226}">
      <dgm:prSet/>
      <dgm:spPr/>
      <dgm:t>
        <a:bodyPr/>
        <a:lstStyle/>
        <a:p>
          <a:endParaRPr lang="pt-BR"/>
        </a:p>
      </dgm:t>
    </dgm:pt>
    <dgm:pt modelId="{18D0E452-1417-450F-8363-71E970D98949}" type="sibTrans" cxnId="{A0B7F3BB-2E45-44CC-8870-572B2EE9F226}">
      <dgm:prSet/>
      <dgm:spPr/>
      <dgm:t>
        <a:bodyPr/>
        <a:lstStyle/>
        <a:p>
          <a:endParaRPr lang="pt-BR"/>
        </a:p>
      </dgm:t>
    </dgm:pt>
    <dgm:pt modelId="{5CEEA900-C71D-4E23-A9D4-A09478C8B003}" type="pres">
      <dgm:prSet presAssocID="{CA2FB6AE-FCD6-44D0-BA88-6D6B63567C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18826A0-EAD8-4661-98A2-3E6EF06F8700}" type="pres">
      <dgm:prSet presAssocID="{453F3CBF-B98B-4B00-B4BD-4A0333ACFC4E}" presName="root1" presStyleCnt="0"/>
      <dgm:spPr/>
    </dgm:pt>
    <dgm:pt modelId="{2CCB544A-D19B-4376-940C-5440D3FEC2EC}" type="pres">
      <dgm:prSet presAssocID="{453F3CBF-B98B-4B00-B4BD-4A0333ACFC4E}" presName="LevelOneTextNode" presStyleLbl="node0" presStyleIdx="0" presStyleCnt="1">
        <dgm:presLayoutVars>
          <dgm:chPref val="3"/>
        </dgm:presLayoutVars>
      </dgm:prSet>
      <dgm:spPr/>
    </dgm:pt>
    <dgm:pt modelId="{00111C9B-44E0-4ECC-9C1A-7F52CFB7FEDB}" type="pres">
      <dgm:prSet presAssocID="{453F3CBF-B98B-4B00-B4BD-4A0333ACFC4E}" presName="level2hierChild" presStyleCnt="0"/>
      <dgm:spPr/>
    </dgm:pt>
    <dgm:pt modelId="{B359BB4E-5BE5-4335-8B6D-1886718F3D7B}" type="pres">
      <dgm:prSet presAssocID="{94E0C65F-CF0E-4A48-85D4-662C75CD013A}" presName="conn2-1" presStyleLbl="parChTrans1D2" presStyleIdx="0" presStyleCnt="2"/>
      <dgm:spPr/>
    </dgm:pt>
    <dgm:pt modelId="{F31BFC4E-238D-4129-BF1C-FC4D00A954E6}" type="pres">
      <dgm:prSet presAssocID="{94E0C65F-CF0E-4A48-85D4-662C75CD013A}" presName="connTx" presStyleLbl="parChTrans1D2" presStyleIdx="0" presStyleCnt="2"/>
      <dgm:spPr/>
    </dgm:pt>
    <dgm:pt modelId="{B24DAC6F-1B92-44FE-BE96-321042A28E51}" type="pres">
      <dgm:prSet presAssocID="{7E9CB09C-A7F6-49FD-ABD5-F2A19BD9544D}" presName="root2" presStyleCnt="0"/>
      <dgm:spPr/>
    </dgm:pt>
    <dgm:pt modelId="{28F6AEC8-B744-4E88-9F5D-C83F24C36341}" type="pres">
      <dgm:prSet presAssocID="{7E9CB09C-A7F6-49FD-ABD5-F2A19BD9544D}" presName="LevelTwoTextNode" presStyleLbl="node2" presStyleIdx="0" presStyleCnt="2">
        <dgm:presLayoutVars>
          <dgm:chPref val="3"/>
        </dgm:presLayoutVars>
      </dgm:prSet>
      <dgm:spPr/>
    </dgm:pt>
    <dgm:pt modelId="{D93A6153-4C59-4D26-AB76-F754DB30F229}" type="pres">
      <dgm:prSet presAssocID="{7E9CB09C-A7F6-49FD-ABD5-F2A19BD9544D}" presName="level3hierChild" presStyleCnt="0"/>
      <dgm:spPr/>
    </dgm:pt>
    <dgm:pt modelId="{125ED419-7683-41B5-B0C3-F6F1D742AF82}" type="pres">
      <dgm:prSet presAssocID="{DF17D4E8-5610-421A-A393-42C13E5E9469}" presName="conn2-1" presStyleLbl="parChTrans1D2" presStyleIdx="1" presStyleCnt="2"/>
      <dgm:spPr/>
    </dgm:pt>
    <dgm:pt modelId="{FFE75F00-36CF-40C0-97FD-7B110D6CBA75}" type="pres">
      <dgm:prSet presAssocID="{DF17D4E8-5610-421A-A393-42C13E5E9469}" presName="connTx" presStyleLbl="parChTrans1D2" presStyleIdx="1" presStyleCnt="2"/>
      <dgm:spPr/>
    </dgm:pt>
    <dgm:pt modelId="{17BEC6DA-1DC2-48F5-8DDA-03A044CDE56A}" type="pres">
      <dgm:prSet presAssocID="{D5A9C937-FC8D-4CE6-BCE5-61D377614274}" presName="root2" presStyleCnt="0"/>
      <dgm:spPr/>
    </dgm:pt>
    <dgm:pt modelId="{54CFB29A-EC58-4477-A108-B3E46763ADEE}" type="pres">
      <dgm:prSet presAssocID="{D5A9C937-FC8D-4CE6-BCE5-61D377614274}" presName="LevelTwoTextNode" presStyleLbl="node2" presStyleIdx="1" presStyleCnt="2">
        <dgm:presLayoutVars>
          <dgm:chPref val="3"/>
        </dgm:presLayoutVars>
      </dgm:prSet>
      <dgm:spPr/>
    </dgm:pt>
    <dgm:pt modelId="{CA0711D7-FEC8-4D4D-A7CE-3DFACA3D0821}" type="pres">
      <dgm:prSet presAssocID="{D5A9C937-FC8D-4CE6-BCE5-61D377614274}" presName="level3hierChild" presStyleCnt="0"/>
      <dgm:spPr/>
    </dgm:pt>
  </dgm:ptLst>
  <dgm:cxnLst>
    <dgm:cxn modelId="{8C8E2E2B-49C8-4542-836B-9ED394260EB9}" type="presOf" srcId="{DF17D4E8-5610-421A-A393-42C13E5E9469}" destId="{125ED419-7683-41B5-B0C3-F6F1D742AF82}" srcOrd="0" destOrd="0" presId="urn:microsoft.com/office/officeart/2008/layout/HorizontalMultiLevelHierarchy"/>
    <dgm:cxn modelId="{6F861D32-C904-4640-9C47-265D4A7F387B}" type="presOf" srcId="{453F3CBF-B98B-4B00-B4BD-4A0333ACFC4E}" destId="{2CCB544A-D19B-4376-940C-5440D3FEC2EC}" srcOrd="0" destOrd="0" presId="urn:microsoft.com/office/officeart/2008/layout/HorizontalMultiLevelHierarchy"/>
    <dgm:cxn modelId="{17E7AE5D-0583-4415-B0D6-F61BB3867636}" type="presOf" srcId="{DF17D4E8-5610-421A-A393-42C13E5E9469}" destId="{FFE75F00-36CF-40C0-97FD-7B110D6CBA75}" srcOrd="1" destOrd="0" presId="urn:microsoft.com/office/officeart/2008/layout/HorizontalMultiLevelHierarchy"/>
    <dgm:cxn modelId="{08DCD05E-B87E-443F-8BE8-79D2A97489F3}" type="presOf" srcId="{7E9CB09C-A7F6-49FD-ABD5-F2A19BD9544D}" destId="{28F6AEC8-B744-4E88-9F5D-C83F24C36341}" srcOrd="0" destOrd="0" presId="urn:microsoft.com/office/officeart/2008/layout/HorizontalMultiLevelHierarchy"/>
    <dgm:cxn modelId="{A908B747-81AB-464D-865B-D6D4C4781BF8}" srcId="{CA2FB6AE-FCD6-44D0-BA88-6D6B63567CEF}" destId="{453F3CBF-B98B-4B00-B4BD-4A0333ACFC4E}" srcOrd="0" destOrd="0" parTransId="{1D068448-7893-4C3B-A973-DEDFE01AF657}" sibTransId="{35937905-11A6-487F-81DF-158ECEC15C22}"/>
    <dgm:cxn modelId="{CED7217F-8EA9-40F9-8771-3AD9402022FE}" type="presOf" srcId="{94E0C65F-CF0E-4A48-85D4-662C75CD013A}" destId="{F31BFC4E-238D-4129-BF1C-FC4D00A954E6}" srcOrd="1" destOrd="0" presId="urn:microsoft.com/office/officeart/2008/layout/HorizontalMultiLevelHierarchy"/>
    <dgm:cxn modelId="{A3655982-3545-4D92-B1D2-7B7329E959A8}" type="presOf" srcId="{CA2FB6AE-FCD6-44D0-BA88-6D6B63567CEF}" destId="{5CEEA900-C71D-4E23-A9D4-A09478C8B003}" srcOrd="0" destOrd="0" presId="urn:microsoft.com/office/officeart/2008/layout/HorizontalMultiLevelHierarchy"/>
    <dgm:cxn modelId="{C020D09D-F14E-4E88-AA80-3E160DAE8DEA}" type="presOf" srcId="{D5A9C937-FC8D-4CE6-BCE5-61D377614274}" destId="{54CFB29A-EC58-4477-A108-B3E46763ADEE}" srcOrd="0" destOrd="0" presId="urn:microsoft.com/office/officeart/2008/layout/HorizontalMultiLevelHierarchy"/>
    <dgm:cxn modelId="{766622B4-F163-4670-9599-F49B71584A5B}" srcId="{453F3CBF-B98B-4B00-B4BD-4A0333ACFC4E}" destId="{7E9CB09C-A7F6-49FD-ABD5-F2A19BD9544D}" srcOrd="0" destOrd="0" parTransId="{94E0C65F-CF0E-4A48-85D4-662C75CD013A}" sibTransId="{5CBE17FC-3A71-400D-A408-888086B82140}"/>
    <dgm:cxn modelId="{A0B7F3BB-2E45-44CC-8870-572B2EE9F226}" srcId="{453F3CBF-B98B-4B00-B4BD-4A0333ACFC4E}" destId="{D5A9C937-FC8D-4CE6-BCE5-61D377614274}" srcOrd="1" destOrd="0" parTransId="{DF17D4E8-5610-421A-A393-42C13E5E9469}" sibTransId="{18D0E452-1417-450F-8363-71E970D98949}"/>
    <dgm:cxn modelId="{4A7B90C1-9F17-4EFE-8F75-62F01ACEEAE2}" type="presOf" srcId="{94E0C65F-CF0E-4A48-85D4-662C75CD013A}" destId="{B359BB4E-5BE5-4335-8B6D-1886718F3D7B}" srcOrd="0" destOrd="0" presId="urn:microsoft.com/office/officeart/2008/layout/HorizontalMultiLevelHierarchy"/>
    <dgm:cxn modelId="{B1727752-5C81-4E7C-9C8B-8F7680CFC00D}" type="presParOf" srcId="{5CEEA900-C71D-4E23-A9D4-A09478C8B003}" destId="{D18826A0-EAD8-4661-98A2-3E6EF06F8700}" srcOrd="0" destOrd="0" presId="urn:microsoft.com/office/officeart/2008/layout/HorizontalMultiLevelHierarchy"/>
    <dgm:cxn modelId="{D937F5C3-DFB0-4106-8D4B-2EC929361231}" type="presParOf" srcId="{D18826A0-EAD8-4661-98A2-3E6EF06F8700}" destId="{2CCB544A-D19B-4376-940C-5440D3FEC2EC}" srcOrd="0" destOrd="0" presId="urn:microsoft.com/office/officeart/2008/layout/HorizontalMultiLevelHierarchy"/>
    <dgm:cxn modelId="{4DF2FBEC-05D6-41E5-8A3F-DE9DFE112225}" type="presParOf" srcId="{D18826A0-EAD8-4661-98A2-3E6EF06F8700}" destId="{00111C9B-44E0-4ECC-9C1A-7F52CFB7FEDB}" srcOrd="1" destOrd="0" presId="urn:microsoft.com/office/officeart/2008/layout/HorizontalMultiLevelHierarchy"/>
    <dgm:cxn modelId="{B15E929B-5132-4DF9-AB60-C14F41B88A39}" type="presParOf" srcId="{00111C9B-44E0-4ECC-9C1A-7F52CFB7FEDB}" destId="{B359BB4E-5BE5-4335-8B6D-1886718F3D7B}" srcOrd="0" destOrd="0" presId="urn:microsoft.com/office/officeart/2008/layout/HorizontalMultiLevelHierarchy"/>
    <dgm:cxn modelId="{10493B57-867F-459C-9334-3B0C93E9B988}" type="presParOf" srcId="{B359BB4E-5BE5-4335-8B6D-1886718F3D7B}" destId="{F31BFC4E-238D-4129-BF1C-FC4D00A954E6}" srcOrd="0" destOrd="0" presId="urn:microsoft.com/office/officeart/2008/layout/HorizontalMultiLevelHierarchy"/>
    <dgm:cxn modelId="{AB6FDD76-083A-4F19-96B0-77AE9074BB8F}" type="presParOf" srcId="{00111C9B-44E0-4ECC-9C1A-7F52CFB7FEDB}" destId="{B24DAC6F-1B92-44FE-BE96-321042A28E51}" srcOrd="1" destOrd="0" presId="urn:microsoft.com/office/officeart/2008/layout/HorizontalMultiLevelHierarchy"/>
    <dgm:cxn modelId="{39E602AD-F863-4D86-8B2D-63FB1DAC9DCC}" type="presParOf" srcId="{B24DAC6F-1B92-44FE-BE96-321042A28E51}" destId="{28F6AEC8-B744-4E88-9F5D-C83F24C36341}" srcOrd="0" destOrd="0" presId="urn:microsoft.com/office/officeart/2008/layout/HorizontalMultiLevelHierarchy"/>
    <dgm:cxn modelId="{8567B247-5138-4F88-B901-8F5E5AF536CD}" type="presParOf" srcId="{B24DAC6F-1B92-44FE-BE96-321042A28E51}" destId="{D93A6153-4C59-4D26-AB76-F754DB30F229}" srcOrd="1" destOrd="0" presId="urn:microsoft.com/office/officeart/2008/layout/HorizontalMultiLevelHierarchy"/>
    <dgm:cxn modelId="{E8777D5E-7ADE-47BC-BE94-393B4A7FF983}" type="presParOf" srcId="{00111C9B-44E0-4ECC-9C1A-7F52CFB7FEDB}" destId="{125ED419-7683-41B5-B0C3-F6F1D742AF82}" srcOrd="2" destOrd="0" presId="urn:microsoft.com/office/officeart/2008/layout/HorizontalMultiLevelHierarchy"/>
    <dgm:cxn modelId="{868C9DB3-CA05-4AE7-BD5A-AACC8B1587C0}" type="presParOf" srcId="{125ED419-7683-41B5-B0C3-F6F1D742AF82}" destId="{FFE75F00-36CF-40C0-97FD-7B110D6CBA75}" srcOrd="0" destOrd="0" presId="urn:microsoft.com/office/officeart/2008/layout/HorizontalMultiLevelHierarchy"/>
    <dgm:cxn modelId="{C1B32EC6-59DD-4C35-9967-7D32298075B8}" type="presParOf" srcId="{00111C9B-44E0-4ECC-9C1A-7F52CFB7FEDB}" destId="{17BEC6DA-1DC2-48F5-8DDA-03A044CDE56A}" srcOrd="3" destOrd="0" presId="urn:microsoft.com/office/officeart/2008/layout/HorizontalMultiLevelHierarchy"/>
    <dgm:cxn modelId="{042CCBF7-6487-4633-A0D2-B6E3CDE3B23A}" type="presParOf" srcId="{17BEC6DA-1DC2-48F5-8DDA-03A044CDE56A}" destId="{54CFB29A-EC58-4477-A108-B3E46763ADEE}" srcOrd="0" destOrd="0" presId="urn:microsoft.com/office/officeart/2008/layout/HorizontalMultiLevelHierarchy"/>
    <dgm:cxn modelId="{C2536C6B-F729-4646-98B7-D620ACF17FB8}" type="presParOf" srcId="{17BEC6DA-1DC2-48F5-8DDA-03A044CDE56A}" destId="{CA0711D7-FEC8-4D4D-A7CE-3DFACA3D08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48B18-6E11-4AF4-A8F7-237FEF8BA5F4}">
      <dsp:nvSpPr>
        <dsp:cNvPr id="0" name=""/>
        <dsp:cNvSpPr/>
      </dsp:nvSpPr>
      <dsp:spPr>
        <a:xfrm>
          <a:off x="1012423" y="1276675"/>
          <a:ext cx="318249" cy="606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124" y="0"/>
              </a:lnTo>
              <a:lnTo>
                <a:pt x="159124" y="606420"/>
              </a:lnTo>
              <a:lnTo>
                <a:pt x="318249" y="606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54426" y="1562763"/>
        <a:ext cx="34242" cy="34242"/>
      </dsp:txXfrm>
    </dsp:sp>
    <dsp:sp modelId="{9851D1CB-C302-458F-9B22-03C18A4C9B30}">
      <dsp:nvSpPr>
        <dsp:cNvPr id="0" name=""/>
        <dsp:cNvSpPr/>
      </dsp:nvSpPr>
      <dsp:spPr>
        <a:xfrm>
          <a:off x="1012423" y="1230955"/>
          <a:ext cx="3182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824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63592" y="1268718"/>
        <a:ext cx="15912" cy="15912"/>
      </dsp:txXfrm>
    </dsp:sp>
    <dsp:sp modelId="{EB135681-60C2-4C15-8166-85DF78994501}">
      <dsp:nvSpPr>
        <dsp:cNvPr id="0" name=""/>
        <dsp:cNvSpPr/>
      </dsp:nvSpPr>
      <dsp:spPr>
        <a:xfrm>
          <a:off x="1012423" y="670254"/>
          <a:ext cx="318249" cy="606420"/>
        </a:xfrm>
        <a:custGeom>
          <a:avLst/>
          <a:gdLst/>
          <a:ahLst/>
          <a:cxnLst/>
          <a:rect l="0" t="0" r="0" b="0"/>
          <a:pathLst>
            <a:path>
              <a:moveTo>
                <a:pt x="0" y="606420"/>
              </a:moveTo>
              <a:lnTo>
                <a:pt x="159124" y="606420"/>
              </a:lnTo>
              <a:lnTo>
                <a:pt x="159124" y="0"/>
              </a:lnTo>
              <a:lnTo>
                <a:pt x="3182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54426" y="956343"/>
        <a:ext cx="34242" cy="34242"/>
      </dsp:txXfrm>
    </dsp:sp>
    <dsp:sp modelId="{6A8A0BD7-7F22-46A8-BFA4-AE2D6C2DEEAD}">
      <dsp:nvSpPr>
        <dsp:cNvPr id="0" name=""/>
        <dsp:cNvSpPr/>
      </dsp:nvSpPr>
      <dsp:spPr>
        <a:xfrm rot="16200000">
          <a:off x="-506819" y="1034106"/>
          <a:ext cx="2553350" cy="48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+mj-lt"/>
            </a:rPr>
            <a:t>Coleta de água</a:t>
          </a:r>
        </a:p>
      </dsp:txBody>
      <dsp:txXfrm>
        <a:off x="-506819" y="1034106"/>
        <a:ext cx="2553350" cy="485136"/>
      </dsp:txXfrm>
    </dsp:sp>
    <dsp:sp modelId="{2BF68D71-20B2-47BE-9F69-949A915E48B3}">
      <dsp:nvSpPr>
        <dsp:cNvPr id="0" name=""/>
        <dsp:cNvSpPr/>
      </dsp:nvSpPr>
      <dsp:spPr>
        <a:xfrm>
          <a:off x="1330673" y="427686"/>
          <a:ext cx="1591247" cy="48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+mj-lt"/>
            </a:rPr>
            <a:t>Bruta</a:t>
          </a:r>
        </a:p>
      </dsp:txBody>
      <dsp:txXfrm>
        <a:off x="1330673" y="427686"/>
        <a:ext cx="1591247" cy="485136"/>
      </dsp:txXfrm>
    </dsp:sp>
    <dsp:sp modelId="{08F91D3D-C8C8-4DC9-A490-F18D28BAB024}">
      <dsp:nvSpPr>
        <dsp:cNvPr id="0" name=""/>
        <dsp:cNvSpPr/>
      </dsp:nvSpPr>
      <dsp:spPr>
        <a:xfrm>
          <a:off x="1330673" y="1034106"/>
          <a:ext cx="1591247" cy="48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+mj-lt"/>
            </a:rPr>
            <a:t>Filtrada</a:t>
          </a:r>
        </a:p>
      </dsp:txBody>
      <dsp:txXfrm>
        <a:off x="1330673" y="1034106"/>
        <a:ext cx="1591247" cy="485136"/>
      </dsp:txXfrm>
    </dsp:sp>
    <dsp:sp modelId="{CF436F3B-5F98-466D-BC74-482CE0314C51}">
      <dsp:nvSpPr>
        <dsp:cNvPr id="0" name=""/>
        <dsp:cNvSpPr/>
      </dsp:nvSpPr>
      <dsp:spPr>
        <a:xfrm>
          <a:off x="1330673" y="1640527"/>
          <a:ext cx="1591247" cy="48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+mj-lt"/>
            </a:rPr>
            <a:t>Tratada</a:t>
          </a:r>
        </a:p>
      </dsp:txBody>
      <dsp:txXfrm>
        <a:off x="1330673" y="1640527"/>
        <a:ext cx="1591247" cy="485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48B18-6E11-4AF4-A8F7-237FEF8BA5F4}">
      <dsp:nvSpPr>
        <dsp:cNvPr id="0" name=""/>
        <dsp:cNvSpPr/>
      </dsp:nvSpPr>
      <dsp:spPr>
        <a:xfrm>
          <a:off x="865280" y="996515"/>
          <a:ext cx="248411" cy="473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05" y="0"/>
              </a:lnTo>
              <a:lnTo>
                <a:pt x="124205" y="473344"/>
              </a:lnTo>
              <a:lnTo>
                <a:pt x="248411" y="473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976121" y="1219823"/>
        <a:ext cx="26728" cy="26728"/>
      </dsp:txXfrm>
    </dsp:sp>
    <dsp:sp modelId="{9851D1CB-C302-458F-9B22-03C18A4C9B30}">
      <dsp:nvSpPr>
        <dsp:cNvPr id="0" name=""/>
        <dsp:cNvSpPr/>
      </dsp:nvSpPr>
      <dsp:spPr>
        <a:xfrm>
          <a:off x="865280" y="950795"/>
          <a:ext cx="248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41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983275" y="990304"/>
        <a:ext cx="12420" cy="12420"/>
      </dsp:txXfrm>
    </dsp:sp>
    <dsp:sp modelId="{EB135681-60C2-4C15-8166-85DF78994501}">
      <dsp:nvSpPr>
        <dsp:cNvPr id="0" name=""/>
        <dsp:cNvSpPr/>
      </dsp:nvSpPr>
      <dsp:spPr>
        <a:xfrm>
          <a:off x="865280" y="523170"/>
          <a:ext cx="248411" cy="473344"/>
        </a:xfrm>
        <a:custGeom>
          <a:avLst/>
          <a:gdLst/>
          <a:ahLst/>
          <a:cxnLst/>
          <a:rect l="0" t="0" r="0" b="0"/>
          <a:pathLst>
            <a:path>
              <a:moveTo>
                <a:pt x="0" y="473344"/>
              </a:moveTo>
              <a:lnTo>
                <a:pt x="124205" y="473344"/>
              </a:lnTo>
              <a:lnTo>
                <a:pt x="124205" y="0"/>
              </a:lnTo>
              <a:lnTo>
                <a:pt x="2484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976121" y="746478"/>
        <a:ext cx="26728" cy="26728"/>
      </dsp:txXfrm>
    </dsp:sp>
    <dsp:sp modelId="{6A8A0BD7-7F22-46A8-BFA4-AE2D6C2DEEAD}">
      <dsp:nvSpPr>
        <dsp:cNvPr id="0" name=""/>
        <dsp:cNvSpPr/>
      </dsp:nvSpPr>
      <dsp:spPr>
        <a:xfrm rot="16200000">
          <a:off x="-320572" y="807177"/>
          <a:ext cx="1993030" cy="37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j-lt"/>
            </a:rPr>
            <a:t>Coleta de água</a:t>
          </a:r>
        </a:p>
      </dsp:txBody>
      <dsp:txXfrm>
        <a:off x="-320572" y="807177"/>
        <a:ext cx="1993030" cy="378675"/>
      </dsp:txXfrm>
    </dsp:sp>
    <dsp:sp modelId="{2BF68D71-20B2-47BE-9F69-949A915E48B3}">
      <dsp:nvSpPr>
        <dsp:cNvPr id="0" name=""/>
        <dsp:cNvSpPr/>
      </dsp:nvSpPr>
      <dsp:spPr>
        <a:xfrm>
          <a:off x="1113691" y="333832"/>
          <a:ext cx="1242056" cy="37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j-lt"/>
            </a:rPr>
            <a:t>Bruta</a:t>
          </a:r>
        </a:p>
      </dsp:txBody>
      <dsp:txXfrm>
        <a:off x="1113691" y="333832"/>
        <a:ext cx="1242056" cy="378675"/>
      </dsp:txXfrm>
    </dsp:sp>
    <dsp:sp modelId="{08F91D3D-C8C8-4DC9-A490-F18D28BAB024}">
      <dsp:nvSpPr>
        <dsp:cNvPr id="0" name=""/>
        <dsp:cNvSpPr/>
      </dsp:nvSpPr>
      <dsp:spPr>
        <a:xfrm>
          <a:off x="1113691" y="807177"/>
          <a:ext cx="1242056" cy="37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j-lt"/>
            </a:rPr>
            <a:t>Filtrada</a:t>
          </a:r>
        </a:p>
      </dsp:txBody>
      <dsp:txXfrm>
        <a:off x="1113691" y="807177"/>
        <a:ext cx="1242056" cy="378675"/>
      </dsp:txXfrm>
    </dsp:sp>
    <dsp:sp modelId="{CF436F3B-5F98-466D-BC74-482CE0314C51}">
      <dsp:nvSpPr>
        <dsp:cNvPr id="0" name=""/>
        <dsp:cNvSpPr/>
      </dsp:nvSpPr>
      <dsp:spPr>
        <a:xfrm>
          <a:off x="1113691" y="1280521"/>
          <a:ext cx="1242056" cy="37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j-lt"/>
            </a:rPr>
            <a:t>Tratada</a:t>
          </a:r>
        </a:p>
      </dsp:txBody>
      <dsp:txXfrm>
        <a:off x="1113691" y="1280521"/>
        <a:ext cx="1242056" cy="3786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2FECA-0F61-4945-B2F8-CA6F1D228007}">
      <dsp:nvSpPr>
        <dsp:cNvPr id="0" name=""/>
        <dsp:cNvSpPr/>
      </dsp:nvSpPr>
      <dsp:spPr>
        <a:xfrm>
          <a:off x="441029" y="1025231"/>
          <a:ext cx="255569" cy="73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784" y="0"/>
              </a:lnTo>
              <a:lnTo>
                <a:pt x="127784" y="730477"/>
              </a:lnTo>
              <a:lnTo>
                <a:pt x="255569" y="730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9467" y="1371122"/>
        <a:ext cx="38694" cy="38694"/>
      </dsp:txXfrm>
    </dsp:sp>
    <dsp:sp modelId="{1C448B18-6E11-4AF4-A8F7-237FEF8BA5F4}">
      <dsp:nvSpPr>
        <dsp:cNvPr id="0" name=""/>
        <dsp:cNvSpPr/>
      </dsp:nvSpPr>
      <dsp:spPr>
        <a:xfrm>
          <a:off x="441029" y="1025231"/>
          <a:ext cx="255569" cy="243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784" y="0"/>
              </a:lnTo>
              <a:lnTo>
                <a:pt x="127784" y="243492"/>
              </a:lnTo>
              <a:lnTo>
                <a:pt x="255569" y="2434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59989" y="1138152"/>
        <a:ext cx="17649" cy="17649"/>
      </dsp:txXfrm>
    </dsp:sp>
    <dsp:sp modelId="{9851D1CB-C302-458F-9B22-03C18A4C9B30}">
      <dsp:nvSpPr>
        <dsp:cNvPr id="0" name=""/>
        <dsp:cNvSpPr/>
      </dsp:nvSpPr>
      <dsp:spPr>
        <a:xfrm>
          <a:off x="441029" y="781739"/>
          <a:ext cx="255569" cy="243492"/>
        </a:xfrm>
        <a:custGeom>
          <a:avLst/>
          <a:gdLst/>
          <a:ahLst/>
          <a:cxnLst/>
          <a:rect l="0" t="0" r="0" b="0"/>
          <a:pathLst>
            <a:path>
              <a:moveTo>
                <a:pt x="0" y="243492"/>
              </a:moveTo>
              <a:lnTo>
                <a:pt x="127784" y="243492"/>
              </a:lnTo>
              <a:lnTo>
                <a:pt x="127784" y="0"/>
              </a:lnTo>
              <a:lnTo>
                <a:pt x="2555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59989" y="894660"/>
        <a:ext cx="17649" cy="17649"/>
      </dsp:txXfrm>
    </dsp:sp>
    <dsp:sp modelId="{EB135681-60C2-4C15-8166-85DF78994501}">
      <dsp:nvSpPr>
        <dsp:cNvPr id="0" name=""/>
        <dsp:cNvSpPr/>
      </dsp:nvSpPr>
      <dsp:spPr>
        <a:xfrm>
          <a:off x="441029" y="294754"/>
          <a:ext cx="255569" cy="730477"/>
        </a:xfrm>
        <a:custGeom>
          <a:avLst/>
          <a:gdLst/>
          <a:ahLst/>
          <a:cxnLst/>
          <a:rect l="0" t="0" r="0" b="0"/>
          <a:pathLst>
            <a:path>
              <a:moveTo>
                <a:pt x="0" y="730477"/>
              </a:moveTo>
              <a:lnTo>
                <a:pt x="127784" y="730477"/>
              </a:lnTo>
              <a:lnTo>
                <a:pt x="127784" y="0"/>
              </a:lnTo>
              <a:lnTo>
                <a:pt x="2555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9467" y="640645"/>
        <a:ext cx="38694" cy="38694"/>
      </dsp:txXfrm>
    </dsp:sp>
    <dsp:sp modelId="{6A8A0BD7-7F22-46A8-BFA4-AE2D6C2DEEAD}">
      <dsp:nvSpPr>
        <dsp:cNvPr id="0" name=""/>
        <dsp:cNvSpPr/>
      </dsp:nvSpPr>
      <dsp:spPr>
        <a:xfrm rot="16200000">
          <a:off x="-778995" y="830437"/>
          <a:ext cx="2050463" cy="38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Análise da água</a:t>
          </a:r>
        </a:p>
      </dsp:txBody>
      <dsp:txXfrm>
        <a:off x="-778995" y="830437"/>
        <a:ext cx="2050463" cy="389587"/>
      </dsp:txXfrm>
    </dsp:sp>
    <dsp:sp modelId="{2BF68D71-20B2-47BE-9F69-949A915E48B3}">
      <dsp:nvSpPr>
        <dsp:cNvPr id="0" name=""/>
        <dsp:cNvSpPr/>
      </dsp:nvSpPr>
      <dsp:spPr>
        <a:xfrm>
          <a:off x="696599" y="99960"/>
          <a:ext cx="1277848" cy="38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Cor</a:t>
          </a:r>
        </a:p>
      </dsp:txBody>
      <dsp:txXfrm>
        <a:off x="696599" y="99960"/>
        <a:ext cx="1277848" cy="389587"/>
      </dsp:txXfrm>
    </dsp:sp>
    <dsp:sp modelId="{08F91D3D-C8C8-4DC9-A490-F18D28BAB024}">
      <dsp:nvSpPr>
        <dsp:cNvPr id="0" name=""/>
        <dsp:cNvSpPr/>
      </dsp:nvSpPr>
      <dsp:spPr>
        <a:xfrm>
          <a:off x="696599" y="586945"/>
          <a:ext cx="1277848" cy="38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Turbidez</a:t>
          </a:r>
        </a:p>
      </dsp:txBody>
      <dsp:txXfrm>
        <a:off x="696599" y="586945"/>
        <a:ext cx="1277848" cy="389587"/>
      </dsp:txXfrm>
    </dsp:sp>
    <dsp:sp modelId="{CF436F3B-5F98-466D-BC74-482CE0314C51}">
      <dsp:nvSpPr>
        <dsp:cNvPr id="0" name=""/>
        <dsp:cNvSpPr/>
      </dsp:nvSpPr>
      <dsp:spPr>
        <a:xfrm>
          <a:off x="696599" y="1073929"/>
          <a:ext cx="1277848" cy="38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Cloro</a:t>
          </a:r>
        </a:p>
      </dsp:txBody>
      <dsp:txXfrm>
        <a:off x="696599" y="1073929"/>
        <a:ext cx="1277848" cy="389587"/>
      </dsp:txXfrm>
    </dsp:sp>
    <dsp:sp modelId="{918E32AD-295F-4D21-9A70-49390B703BD9}">
      <dsp:nvSpPr>
        <dsp:cNvPr id="0" name=""/>
        <dsp:cNvSpPr/>
      </dsp:nvSpPr>
      <dsp:spPr>
        <a:xfrm>
          <a:off x="696599" y="1560914"/>
          <a:ext cx="1277848" cy="38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pH</a:t>
          </a:r>
        </a:p>
      </dsp:txBody>
      <dsp:txXfrm>
        <a:off x="696599" y="1560914"/>
        <a:ext cx="1277848" cy="3895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66D21-466F-4F73-BBB3-48AF27464671}">
      <dsp:nvSpPr>
        <dsp:cNvPr id="0" name=""/>
        <dsp:cNvSpPr/>
      </dsp:nvSpPr>
      <dsp:spPr>
        <a:xfrm>
          <a:off x="1368910" y="948506"/>
          <a:ext cx="749132" cy="260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14"/>
              </a:lnTo>
              <a:lnTo>
                <a:pt x="749132" y="130014"/>
              </a:lnTo>
              <a:lnTo>
                <a:pt x="749132" y="260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9033F-F6C6-4FE5-A580-F1B0625F8AA6}">
      <dsp:nvSpPr>
        <dsp:cNvPr id="0" name=""/>
        <dsp:cNvSpPr/>
      </dsp:nvSpPr>
      <dsp:spPr>
        <a:xfrm>
          <a:off x="619117" y="948506"/>
          <a:ext cx="749792" cy="260029"/>
        </a:xfrm>
        <a:custGeom>
          <a:avLst/>
          <a:gdLst/>
          <a:ahLst/>
          <a:cxnLst/>
          <a:rect l="0" t="0" r="0" b="0"/>
          <a:pathLst>
            <a:path>
              <a:moveTo>
                <a:pt x="749792" y="0"/>
              </a:moveTo>
              <a:lnTo>
                <a:pt x="749792" y="130014"/>
              </a:lnTo>
              <a:lnTo>
                <a:pt x="0" y="130014"/>
              </a:lnTo>
              <a:lnTo>
                <a:pt x="0" y="260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F5906-75D0-4024-8A62-7436BBD20AA5}">
      <dsp:nvSpPr>
        <dsp:cNvPr id="0" name=""/>
        <dsp:cNvSpPr/>
      </dsp:nvSpPr>
      <dsp:spPr>
        <a:xfrm>
          <a:off x="10751" y="329704"/>
          <a:ext cx="2716317" cy="61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Verificar necessidade de ajustar dosagem*</a:t>
          </a:r>
        </a:p>
      </dsp:txBody>
      <dsp:txXfrm>
        <a:off x="10751" y="329704"/>
        <a:ext cx="2716317" cy="618802"/>
      </dsp:txXfrm>
    </dsp:sp>
    <dsp:sp modelId="{086CD701-975F-4AF9-AEA9-E67347A96853}">
      <dsp:nvSpPr>
        <dsp:cNvPr id="0" name=""/>
        <dsp:cNvSpPr/>
      </dsp:nvSpPr>
      <dsp:spPr>
        <a:xfrm>
          <a:off x="0" y="1208536"/>
          <a:ext cx="1238235" cy="619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Coagulante</a:t>
          </a:r>
        </a:p>
      </dsp:txBody>
      <dsp:txXfrm>
        <a:off x="0" y="1208536"/>
        <a:ext cx="1238235" cy="619117"/>
      </dsp:txXfrm>
    </dsp:sp>
    <dsp:sp modelId="{EBDD6807-F383-4255-A30D-7B8E56174731}">
      <dsp:nvSpPr>
        <dsp:cNvPr id="0" name=""/>
        <dsp:cNvSpPr/>
      </dsp:nvSpPr>
      <dsp:spPr>
        <a:xfrm>
          <a:off x="1498925" y="1208536"/>
          <a:ext cx="1238235" cy="619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Cloro</a:t>
          </a:r>
        </a:p>
      </dsp:txBody>
      <dsp:txXfrm>
        <a:off x="1498925" y="1208536"/>
        <a:ext cx="1238235" cy="6191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48B18-6E11-4AF4-A8F7-237FEF8BA5F4}">
      <dsp:nvSpPr>
        <dsp:cNvPr id="0" name=""/>
        <dsp:cNvSpPr/>
      </dsp:nvSpPr>
      <dsp:spPr>
        <a:xfrm>
          <a:off x="865280" y="996515"/>
          <a:ext cx="248411" cy="473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05" y="0"/>
              </a:lnTo>
              <a:lnTo>
                <a:pt x="124205" y="473344"/>
              </a:lnTo>
              <a:lnTo>
                <a:pt x="248411" y="473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976121" y="1219823"/>
        <a:ext cx="26728" cy="26728"/>
      </dsp:txXfrm>
    </dsp:sp>
    <dsp:sp modelId="{9851D1CB-C302-458F-9B22-03C18A4C9B30}">
      <dsp:nvSpPr>
        <dsp:cNvPr id="0" name=""/>
        <dsp:cNvSpPr/>
      </dsp:nvSpPr>
      <dsp:spPr>
        <a:xfrm>
          <a:off x="865280" y="950795"/>
          <a:ext cx="248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41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983275" y="990304"/>
        <a:ext cx="12420" cy="12420"/>
      </dsp:txXfrm>
    </dsp:sp>
    <dsp:sp modelId="{EB135681-60C2-4C15-8166-85DF78994501}">
      <dsp:nvSpPr>
        <dsp:cNvPr id="0" name=""/>
        <dsp:cNvSpPr/>
      </dsp:nvSpPr>
      <dsp:spPr>
        <a:xfrm>
          <a:off x="865280" y="523170"/>
          <a:ext cx="248411" cy="473344"/>
        </a:xfrm>
        <a:custGeom>
          <a:avLst/>
          <a:gdLst/>
          <a:ahLst/>
          <a:cxnLst/>
          <a:rect l="0" t="0" r="0" b="0"/>
          <a:pathLst>
            <a:path>
              <a:moveTo>
                <a:pt x="0" y="473344"/>
              </a:moveTo>
              <a:lnTo>
                <a:pt x="124205" y="473344"/>
              </a:lnTo>
              <a:lnTo>
                <a:pt x="124205" y="0"/>
              </a:lnTo>
              <a:lnTo>
                <a:pt x="2484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976121" y="746478"/>
        <a:ext cx="26728" cy="26728"/>
      </dsp:txXfrm>
    </dsp:sp>
    <dsp:sp modelId="{6A8A0BD7-7F22-46A8-BFA4-AE2D6C2DEEAD}">
      <dsp:nvSpPr>
        <dsp:cNvPr id="0" name=""/>
        <dsp:cNvSpPr/>
      </dsp:nvSpPr>
      <dsp:spPr>
        <a:xfrm rot="16200000">
          <a:off x="-320572" y="807177"/>
          <a:ext cx="1993030" cy="37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j-lt"/>
            </a:rPr>
            <a:t>Coleta de água</a:t>
          </a:r>
        </a:p>
      </dsp:txBody>
      <dsp:txXfrm>
        <a:off x="-320572" y="807177"/>
        <a:ext cx="1993030" cy="378675"/>
      </dsp:txXfrm>
    </dsp:sp>
    <dsp:sp modelId="{2BF68D71-20B2-47BE-9F69-949A915E48B3}">
      <dsp:nvSpPr>
        <dsp:cNvPr id="0" name=""/>
        <dsp:cNvSpPr/>
      </dsp:nvSpPr>
      <dsp:spPr>
        <a:xfrm>
          <a:off x="1113691" y="333832"/>
          <a:ext cx="1242056" cy="37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j-lt"/>
            </a:rPr>
            <a:t>Bruta</a:t>
          </a:r>
        </a:p>
      </dsp:txBody>
      <dsp:txXfrm>
        <a:off x="1113691" y="333832"/>
        <a:ext cx="1242056" cy="378675"/>
      </dsp:txXfrm>
    </dsp:sp>
    <dsp:sp modelId="{08F91D3D-C8C8-4DC9-A490-F18D28BAB024}">
      <dsp:nvSpPr>
        <dsp:cNvPr id="0" name=""/>
        <dsp:cNvSpPr/>
      </dsp:nvSpPr>
      <dsp:spPr>
        <a:xfrm>
          <a:off x="1113691" y="807177"/>
          <a:ext cx="1242056" cy="37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j-lt"/>
            </a:rPr>
            <a:t>Filtrada</a:t>
          </a:r>
        </a:p>
      </dsp:txBody>
      <dsp:txXfrm>
        <a:off x="1113691" y="807177"/>
        <a:ext cx="1242056" cy="378675"/>
      </dsp:txXfrm>
    </dsp:sp>
    <dsp:sp modelId="{CF436F3B-5F98-466D-BC74-482CE0314C51}">
      <dsp:nvSpPr>
        <dsp:cNvPr id="0" name=""/>
        <dsp:cNvSpPr/>
      </dsp:nvSpPr>
      <dsp:spPr>
        <a:xfrm>
          <a:off x="1113691" y="1280521"/>
          <a:ext cx="1242056" cy="37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j-lt"/>
            </a:rPr>
            <a:t>Tratada</a:t>
          </a:r>
        </a:p>
      </dsp:txBody>
      <dsp:txXfrm>
        <a:off x="1113691" y="1280521"/>
        <a:ext cx="1242056" cy="3786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2FECA-0F61-4945-B2F8-CA6F1D228007}">
      <dsp:nvSpPr>
        <dsp:cNvPr id="0" name=""/>
        <dsp:cNvSpPr/>
      </dsp:nvSpPr>
      <dsp:spPr>
        <a:xfrm>
          <a:off x="441029" y="1025231"/>
          <a:ext cx="255569" cy="73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784" y="0"/>
              </a:lnTo>
              <a:lnTo>
                <a:pt x="127784" y="730477"/>
              </a:lnTo>
              <a:lnTo>
                <a:pt x="255569" y="730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9467" y="1371122"/>
        <a:ext cx="38694" cy="38694"/>
      </dsp:txXfrm>
    </dsp:sp>
    <dsp:sp modelId="{1C448B18-6E11-4AF4-A8F7-237FEF8BA5F4}">
      <dsp:nvSpPr>
        <dsp:cNvPr id="0" name=""/>
        <dsp:cNvSpPr/>
      </dsp:nvSpPr>
      <dsp:spPr>
        <a:xfrm>
          <a:off x="441029" y="1025231"/>
          <a:ext cx="255569" cy="243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784" y="0"/>
              </a:lnTo>
              <a:lnTo>
                <a:pt x="127784" y="243492"/>
              </a:lnTo>
              <a:lnTo>
                <a:pt x="255569" y="2434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59989" y="1138152"/>
        <a:ext cx="17649" cy="17649"/>
      </dsp:txXfrm>
    </dsp:sp>
    <dsp:sp modelId="{9851D1CB-C302-458F-9B22-03C18A4C9B30}">
      <dsp:nvSpPr>
        <dsp:cNvPr id="0" name=""/>
        <dsp:cNvSpPr/>
      </dsp:nvSpPr>
      <dsp:spPr>
        <a:xfrm>
          <a:off x="441029" y="781739"/>
          <a:ext cx="255569" cy="243492"/>
        </a:xfrm>
        <a:custGeom>
          <a:avLst/>
          <a:gdLst/>
          <a:ahLst/>
          <a:cxnLst/>
          <a:rect l="0" t="0" r="0" b="0"/>
          <a:pathLst>
            <a:path>
              <a:moveTo>
                <a:pt x="0" y="243492"/>
              </a:moveTo>
              <a:lnTo>
                <a:pt x="127784" y="243492"/>
              </a:lnTo>
              <a:lnTo>
                <a:pt x="127784" y="0"/>
              </a:lnTo>
              <a:lnTo>
                <a:pt x="2555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59989" y="894660"/>
        <a:ext cx="17649" cy="17649"/>
      </dsp:txXfrm>
    </dsp:sp>
    <dsp:sp modelId="{EB135681-60C2-4C15-8166-85DF78994501}">
      <dsp:nvSpPr>
        <dsp:cNvPr id="0" name=""/>
        <dsp:cNvSpPr/>
      </dsp:nvSpPr>
      <dsp:spPr>
        <a:xfrm>
          <a:off x="441029" y="294754"/>
          <a:ext cx="255569" cy="730477"/>
        </a:xfrm>
        <a:custGeom>
          <a:avLst/>
          <a:gdLst/>
          <a:ahLst/>
          <a:cxnLst/>
          <a:rect l="0" t="0" r="0" b="0"/>
          <a:pathLst>
            <a:path>
              <a:moveTo>
                <a:pt x="0" y="730477"/>
              </a:moveTo>
              <a:lnTo>
                <a:pt x="127784" y="730477"/>
              </a:lnTo>
              <a:lnTo>
                <a:pt x="127784" y="0"/>
              </a:lnTo>
              <a:lnTo>
                <a:pt x="2555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9467" y="640645"/>
        <a:ext cx="38694" cy="38694"/>
      </dsp:txXfrm>
    </dsp:sp>
    <dsp:sp modelId="{6A8A0BD7-7F22-46A8-BFA4-AE2D6C2DEEAD}">
      <dsp:nvSpPr>
        <dsp:cNvPr id="0" name=""/>
        <dsp:cNvSpPr/>
      </dsp:nvSpPr>
      <dsp:spPr>
        <a:xfrm rot="16200000">
          <a:off x="-778995" y="830437"/>
          <a:ext cx="2050463" cy="38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Análise da água</a:t>
          </a:r>
        </a:p>
      </dsp:txBody>
      <dsp:txXfrm>
        <a:off x="-778995" y="830437"/>
        <a:ext cx="2050463" cy="389587"/>
      </dsp:txXfrm>
    </dsp:sp>
    <dsp:sp modelId="{2BF68D71-20B2-47BE-9F69-949A915E48B3}">
      <dsp:nvSpPr>
        <dsp:cNvPr id="0" name=""/>
        <dsp:cNvSpPr/>
      </dsp:nvSpPr>
      <dsp:spPr>
        <a:xfrm>
          <a:off x="696599" y="99960"/>
          <a:ext cx="1277848" cy="38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Cor</a:t>
          </a:r>
        </a:p>
      </dsp:txBody>
      <dsp:txXfrm>
        <a:off x="696599" y="99960"/>
        <a:ext cx="1277848" cy="389587"/>
      </dsp:txXfrm>
    </dsp:sp>
    <dsp:sp modelId="{08F91D3D-C8C8-4DC9-A490-F18D28BAB024}">
      <dsp:nvSpPr>
        <dsp:cNvPr id="0" name=""/>
        <dsp:cNvSpPr/>
      </dsp:nvSpPr>
      <dsp:spPr>
        <a:xfrm>
          <a:off x="696599" y="586945"/>
          <a:ext cx="1277848" cy="38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Turbidez</a:t>
          </a:r>
        </a:p>
      </dsp:txBody>
      <dsp:txXfrm>
        <a:off x="696599" y="586945"/>
        <a:ext cx="1277848" cy="389587"/>
      </dsp:txXfrm>
    </dsp:sp>
    <dsp:sp modelId="{CF436F3B-5F98-466D-BC74-482CE0314C51}">
      <dsp:nvSpPr>
        <dsp:cNvPr id="0" name=""/>
        <dsp:cNvSpPr/>
      </dsp:nvSpPr>
      <dsp:spPr>
        <a:xfrm>
          <a:off x="696599" y="1073929"/>
          <a:ext cx="1277848" cy="38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Cloro</a:t>
          </a:r>
        </a:p>
      </dsp:txBody>
      <dsp:txXfrm>
        <a:off x="696599" y="1073929"/>
        <a:ext cx="1277848" cy="389587"/>
      </dsp:txXfrm>
    </dsp:sp>
    <dsp:sp modelId="{918E32AD-295F-4D21-9A70-49390B703BD9}">
      <dsp:nvSpPr>
        <dsp:cNvPr id="0" name=""/>
        <dsp:cNvSpPr/>
      </dsp:nvSpPr>
      <dsp:spPr>
        <a:xfrm>
          <a:off x="696599" y="1560914"/>
          <a:ext cx="1277848" cy="38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pH</a:t>
          </a:r>
        </a:p>
      </dsp:txBody>
      <dsp:txXfrm>
        <a:off x="696599" y="1560914"/>
        <a:ext cx="1277848" cy="3895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66D21-466F-4F73-BBB3-48AF27464671}">
      <dsp:nvSpPr>
        <dsp:cNvPr id="0" name=""/>
        <dsp:cNvSpPr/>
      </dsp:nvSpPr>
      <dsp:spPr>
        <a:xfrm>
          <a:off x="1368910" y="948506"/>
          <a:ext cx="749132" cy="260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14"/>
              </a:lnTo>
              <a:lnTo>
                <a:pt x="749132" y="130014"/>
              </a:lnTo>
              <a:lnTo>
                <a:pt x="749132" y="260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9033F-F6C6-4FE5-A580-F1B0625F8AA6}">
      <dsp:nvSpPr>
        <dsp:cNvPr id="0" name=""/>
        <dsp:cNvSpPr/>
      </dsp:nvSpPr>
      <dsp:spPr>
        <a:xfrm>
          <a:off x="619117" y="948506"/>
          <a:ext cx="749792" cy="260029"/>
        </a:xfrm>
        <a:custGeom>
          <a:avLst/>
          <a:gdLst/>
          <a:ahLst/>
          <a:cxnLst/>
          <a:rect l="0" t="0" r="0" b="0"/>
          <a:pathLst>
            <a:path>
              <a:moveTo>
                <a:pt x="749792" y="0"/>
              </a:moveTo>
              <a:lnTo>
                <a:pt x="749792" y="130014"/>
              </a:lnTo>
              <a:lnTo>
                <a:pt x="0" y="130014"/>
              </a:lnTo>
              <a:lnTo>
                <a:pt x="0" y="260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F5906-75D0-4024-8A62-7436BBD20AA5}">
      <dsp:nvSpPr>
        <dsp:cNvPr id="0" name=""/>
        <dsp:cNvSpPr/>
      </dsp:nvSpPr>
      <dsp:spPr>
        <a:xfrm>
          <a:off x="10751" y="329704"/>
          <a:ext cx="2716317" cy="61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Verificar necessidade de ajustar dosagem</a:t>
          </a:r>
        </a:p>
      </dsp:txBody>
      <dsp:txXfrm>
        <a:off x="10751" y="329704"/>
        <a:ext cx="2716317" cy="618802"/>
      </dsp:txXfrm>
    </dsp:sp>
    <dsp:sp modelId="{086CD701-975F-4AF9-AEA9-E67347A96853}">
      <dsp:nvSpPr>
        <dsp:cNvPr id="0" name=""/>
        <dsp:cNvSpPr/>
      </dsp:nvSpPr>
      <dsp:spPr>
        <a:xfrm>
          <a:off x="0" y="1208536"/>
          <a:ext cx="1238235" cy="619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Coagulante</a:t>
          </a:r>
        </a:p>
      </dsp:txBody>
      <dsp:txXfrm>
        <a:off x="0" y="1208536"/>
        <a:ext cx="1238235" cy="619117"/>
      </dsp:txXfrm>
    </dsp:sp>
    <dsp:sp modelId="{EBDD6807-F383-4255-A30D-7B8E56174731}">
      <dsp:nvSpPr>
        <dsp:cNvPr id="0" name=""/>
        <dsp:cNvSpPr/>
      </dsp:nvSpPr>
      <dsp:spPr>
        <a:xfrm>
          <a:off x="1498925" y="1208536"/>
          <a:ext cx="1238235" cy="619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Cloro</a:t>
          </a:r>
        </a:p>
      </dsp:txBody>
      <dsp:txXfrm>
        <a:off x="1498925" y="1208536"/>
        <a:ext cx="1238235" cy="6191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B1204-2032-4D14-BB90-ECC1D28FA636}">
      <dsp:nvSpPr>
        <dsp:cNvPr id="0" name=""/>
        <dsp:cNvSpPr/>
      </dsp:nvSpPr>
      <dsp:spPr>
        <a:xfrm>
          <a:off x="1675434" y="1020932"/>
          <a:ext cx="334994" cy="72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497" y="0"/>
              </a:lnTo>
              <a:lnTo>
                <a:pt x="167497" y="720237"/>
              </a:lnTo>
              <a:lnTo>
                <a:pt x="334994" y="72023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49B49-3442-4E4E-BAC7-B9E15BCA0AA6}">
      <dsp:nvSpPr>
        <dsp:cNvPr id="0" name=""/>
        <dsp:cNvSpPr/>
      </dsp:nvSpPr>
      <dsp:spPr>
        <a:xfrm>
          <a:off x="1675434" y="975212"/>
          <a:ext cx="3349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994" y="4572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3CD62-8A5B-4EA2-9C48-C1D0F65C3CC2}">
      <dsp:nvSpPr>
        <dsp:cNvPr id="0" name=""/>
        <dsp:cNvSpPr/>
      </dsp:nvSpPr>
      <dsp:spPr>
        <a:xfrm>
          <a:off x="1675434" y="300694"/>
          <a:ext cx="334994" cy="720237"/>
        </a:xfrm>
        <a:custGeom>
          <a:avLst/>
          <a:gdLst/>
          <a:ahLst/>
          <a:cxnLst/>
          <a:rect l="0" t="0" r="0" b="0"/>
          <a:pathLst>
            <a:path>
              <a:moveTo>
                <a:pt x="0" y="720237"/>
              </a:moveTo>
              <a:lnTo>
                <a:pt x="167497" y="720237"/>
              </a:lnTo>
              <a:lnTo>
                <a:pt x="167497" y="0"/>
              </a:lnTo>
              <a:lnTo>
                <a:pt x="334994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68CA5-2AE4-49DB-8C3C-3FBFF470CD37}">
      <dsp:nvSpPr>
        <dsp:cNvPr id="0" name=""/>
        <dsp:cNvSpPr/>
      </dsp:nvSpPr>
      <dsp:spPr>
        <a:xfrm>
          <a:off x="462" y="765499"/>
          <a:ext cx="1674972" cy="5108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Recebimentos </a:t>
          </a:r>
        </a:p>
      </dsp:txBody>
      <dsp:txXfrm>
        <a:off x="462" y="765499"/>
        <a:ext cx="1674972" cy="510866"/>
      </dsp:txXfrm>
    </dsp:sp>
    <dsp:sp modelId="{08626CF4-11E8-4C49-B3DE-5D59CADDFAEB}">
      <dsp:nvSpPr>
        <dsp:cNvPr id="0" name=""/>
        <dsp:cNvSpPr/>
      </dsp:nvSpPr>
      <dsp:spPr>
        <a:xfrm>
          <a:off x="2010429" y="45261"/>
          <a:ext cx="815342" cy="5108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NF</a:t>
          </a:r>
        </a:p>
      </dsp:txBody>
      <dsp:txXfrm>
        <a:off x="2010429" y="45261"/>
        <a:ext cx="815342" cy="510866"/>
      </dsp:txXfrm>
    </dsp:sp>
    <dsp:sp modelId="{3BCDA3A0-3600-4161-82B5-D6720E4921AB}">
      <dsp:nvSpPr>
        <dsp:cNvPr id="0" name=""/>
        <dsp:cNvSpPr/>
      </dsp:nvSpPr>
      <dsp:spPr>
        <a:xfrm>
          <a:off x="2010429" y="765499"/>
          <a:ext cx="815342" cy="5108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kg</a:t>
          </a:r>
        </a:p>
      </dsp:txBody>
      <dsp:txXfrm>
        <a:off x="2010429" y="765499"/>
        <a:ext cx="815342" cy="510866"/>
      </dsp:txXfrm>
    </dsp:sp>
    <dsp:sp modelId="{7B5222C9-B444-42EE-A804-B53E203F6674}">
      <dsp:nvSpPr>
        <dsp:cNvPr id="0" name=""/>
        <dsp:cNvSpPr/>
      </dsp:nvSpPr>
      <dsp:spPr>
        <a:xfrm>
          <a:off x="2010429" y="1485737"/>
          <a:ext cx="815342" cy="5108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R$</a:t>
          </a:r>
        </a:p>
      </dsp:txBody>
      <dsp:txXfrm>
        <a:off x="2010429" y="1485737"/>
        <a:ext cx="815342" cy="5108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CAB5D-7E45-417E-A28D-A535C1ED2E6F}">
      <dsp:nvSpPr>
        <dsp:cNvPr id="0" name=""/>
        <dsp:cNvSpPr/>
      </dsp:nvSpPr>
      <dsp:spPr>
        <a:xfrm>
          <a:off x="1356579" y="1220925"/>
          <a:ext cx="271201" cy="291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600" y="0"/>
              </a:lnTo>
              <a:lnTo>
                <a:pt x="135600" y="291541"/>
              </a:lnTo>
              <a:lnTo>
                <a:pt x="271201" y="29154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3CD62-8A5B-4EA2-9C48-C1D0F65C3CC2}">
      <dsp:nvSpPr>
        <dsp:cNvPr id="0" name=""/>
        <dsp:cNvSpPr/>
      </dsp:nvSpPr>
      <dsp:spPr>
        <a:xfrm>
          <a:off x="1356579" y="929383"/>
          <a:ext cx="271201" cy="291541"/>
        </a:xfrm>
        <a:custGeom>
          <a:avLst/>
          <a:gdLst/>
          <a:ahLst/>
          <a:cxnLst/>
          <a:rect l="0" t="0" r="0" b="0"/>
          <a:pathLst>
            <a:path>
              <a:moveTo>
                <a:pt x="0" y="291541"/>
              </a:moveTo>
              <a:lnTo>
                <a:pt x="135600" y="291541"/>
              </a:lnTo>
              <a:lnTo>
                <a:pt x="135600" y="0"/>
              </a:lnTo>
              <a:lnTo>
                <a:pt x="271201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68CA5-2AE4-49DB-8C3C-3FBFF470CD37}">
      <dsp:nvSpPr>
        <dsp:cNvPr id="0" name=""/>
        <dsp:cNvSpPr/>
      </dsp:nvSpPr>
      <dsp:spPr>
        <a:xfrm>
          <a:off x="571" y="1014133"/>
          <a:ext cx="1356007" cy="4135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Estoque </a:t>
          </a:r>
        </a:p>
      </dsp:txBody>
      <dsp:txXfrm>
        <a:off x="571" y="1014133"/>
        <a:ext cx="1356007" cy="413582"/>
      </dsp:txXfrm>
    </dsp:sp>
    <dsp:sp modelId="{08626CF4-11E8-4C49-B3DE-5D59CADDFAEB}">
      <dsp:nvSpPr>
        <dsp:cNvPr id="0" name=""/>
        <dsp:cNvSpPr/>
      </dsp:nvSpPr>
      <dsp:spPr>
        <a:xfrm>
          <a:off x="1627780" y="722592"/>
          <a:ext cx="1536437" cy="4135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Mês anterior 01</a:t>
          </a:r>
        </a:p>
      </dsp:txBody>
      <dsp:txXfrm>
        <a:off x="1627780" y="722592"/>
        <a:ext cx="1536437" cy="413582"/>
      </dsp:txXfrm>
    </dsp:sp>
    <dsp:sp modelId="{FDEF5D8F-7E46-4BAA-B04D-5D5C9EB8D19B}">
      <dsp:nvSpPr>
        <dsp:cNvPr id="0" name=""/>
        <dsp:cNvSpPr/>
      </dsp:nvSpPr>
      <dsp:spPr>
        <a:xfrm>
          <a:off x="1627780" y="1305675"/>
          <a:ext cx="1536437" cy="4135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Mês atual 01</a:t>
          </a:r>
        </a:p>
      </dsp:txBody>
      <dsp:txXfrm>
        <a:off x="1627780" y="1305675"/>
        <a:ext cx="1536437" cy="4135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19624-A010-43AF-A3F1-3554774CBDB8}">
      <dsp:nvSpPr>
        <dsp:cNvPr id="0" name=""/>
        <dsp:cNvSpPr/>
      </dsp:nvSpPr>
      <dsp:spPr>
        <a:xfrm>
          <a:off x="199302" y="1569"/>
          <a:ext cx="1119111" cy="5595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Manutenção/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Calibração</a:t>
          </a:r>
        </a:p>
      </dsp:txBody>
      <dsp:txXfrm>
        <a:off x="215691" y="17958"/>
        <a:ext cx="1086333" cy="526777"/>
      </dsp:txXfrm>
    </dsp:sp>
    <dsp:sp modelId="{8FDA050D-37F6-4779-9051-209688DA560E}">
      <dsp:nvSpPr>
        <dsp:cNvPr id="0" name=""/>
        <dsp:cNvSpPr/>
      </dsp:nvSpPr>
      <dsp:spPr>
        <a:xfrm>
          <a:off x="311213" y="561124"/>
          <a:ext cx="111911" cy="419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666"/>
              </a:lnTo>
              <a:lnTo>
                <a:pt x="111911" y="41966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B3CDD-9575-4BB0-8DCE-0C30072BD55C}">
      <dsp:nvSpPr>
        <dsp:cNvPr id="0" name=""/>
        <dsp:cNvSpPr/>
      </dsp:nvSpPr>
      <dsp:spPr>
        <a:xfrm>
          <a:off x="423124" y="701013"/>
          <a:ext cx="895289" cy="55955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>
                  <a:lumMod val="75000"/>
                  <a:lumOff val="25000"/>
                </a:schemeClr>
              </a:solidFill>
            </a:rPr>
            <a:t>Colorímetro</a:t>
          </a:r>
        </a:p>
      </dsp:txBody>
      <dsp:txXfrm>
        <a:off x="439513" y="717402"/>
        <a:ext cx="862511" cy="526777"/>
      </dsp:txXfrm>
    </dsp:sp>
    <dsp:sp modelId="{0AA1D27B-DD41-482F-AC34-AA7BF8EC337D}">
      <dsp:nvSpPr>
        <dsp:cNvPr id="0" name=""/>
        <dsp:cNvSpPr/>
      </dsp:nvSpPr>
      <dsp:spPr>
        <a:xfrm>
          <a:off x="311213" y="561124"/>
          <a:ext cx="111911" cy="1119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111"/>
              </a:lnTo>
              <a:lnTo>
                <a:pt x="111911" y="11191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4C3C5-29D6-4FEC-8C7B-94CA5B00E9BA}">
      <dsp:nvSpPr>
        <dsp:cNvPr id="0" name=""/>
        <dsp:cNvSpPr/>
      </dsp:nvSpPr>
      <dsp:spPr>
        <a:xfrm>
          <a:off x="423124" y="1400458"/>
          <a:ext cx="895289" cy="55955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>
                  <a:lumMod val="75000"/>
                  <a:lumOff val="25000"/>
                </a:schemeClr>
              </a:solidFill>
            </a:rPr>
            <a:t>Turbidímetro</a:t>
          </a:r>
        </a:p>
      </dsp:txBody>
      <dsp:txXfrm>
        <a:off x="439513" y="1416847"/>
        <a:ext cx="862511" cy="526777"/>
      </dsp:txXfrm>
    </dsp:sp>
    <dsp:sp modelId="{68848899-1236-4D79-B74D-86B0037DFFCD}">
      <dsp:nvSpPr>
        <dsp:cNvPr id="0" name=""/>
        <dsp:cNvSpPr/>
      </dsp:nvSpPr>
      <dsp:spPr>
        <a:xfrm>
          <a:off x="1598191" y="1569"/>
          <a:ext cx="1417007" cy="5595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Leitura colorimétrica (possível erro humano)</a:t>
          </a:r>
        </a:p>
      </dsp:txBody>
      <dsp:txXfrm>
        <a:off x="1614580" y="17958"/>
        <a:ext cx="1384229" cy="526777"/>
      </dsp:txXfrm>
    </dsp:sp>
    <dsp:sp modelId="{7F49CF2B-6AD7-4216-8A6C-78EA9DB1E20E}">
      <dsp:nvSpPr>
        <dsp:cNvPr id="0" name=""/>
        <dsp:cNvSpPr/>
      </dsp:nvSpPr>
      <dsp:spPr>
        <a:xfrm>
          <a:off x="1739892" y="561124"/>
          <a:ext cx="141700" cy="419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666"/>
              </a:lnTo>
              <a:lnTo>
                <a:pt x="141700" y="41966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C2B81-F09D-4BA2-B7D7-9067F0657B96}">
      <dsp:nvSpPr>
        <dsp:cNvPr id="0" name=""/>
        <dsp:cNvSpPr/>
      </dsp:nvSpPr>
      <dsp:spPr>
        <a:xfrm>
          <a:off x="1881593" y="701013"/>
          <a:ext cx="895289" cy="55955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>
                  <a:lumMod val="75000"/>
                  <a:lumOff val="25000"/>
                </a:schemeClr>
              </a:solidFill>
            </a:rPr>
            <a:t>Cloro</a:t>
          </a:r>
        </a:p>
      </dsp:txBody>
      <dsp:txXfrm>
        <a:off x="1897982" y="717402"/>
        <a:ext cx="862511" cy="526777"/>
      </dsp:txXfrm>
    </dsp:sp>
    <dsp:sp modelId="{78AEE3F3-A1E3-4CD4-A8B6-E44C8CD49F69}">
      <dsp:nvSpPr>
        <dsp:cNvPr id="0" name=""/>
        <dsp:cNvSpPr/>
      </dsp:nvSpPr>
      <dsp:spPr>
        <a:xfrm>
          <a:off x="1739892" y="561124"/>
          <a:ext cx="141700" cy="1119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111"/>
              </a:lnTo>
              <a:lnTo>
                <a:pt x="141700" y="11191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060A6-2FD4-4BE3-9EF1-4A73C97A341F}">
      <dsp:nvSpPr>
        <dsp:cNvPr id="0" name=""/>
        <dsp:cNvSpPr/>
      </dsp:nvSpPr>
      <dsp:spPr>
        <a:xfrm>
          <a:off x="1881593" y="1400458"/>
          <a:ext cx="895289" cy="55955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>
                  <a:lumMod val="75000"/>
                  <a:lumOff val="25000"/>
                </a:schemeClr>
              </a:solidFill>
            </a:rPr>
            <a:t>pH</a:t>
          </a:r>
        </a:p>
      </dsp:txBody>
      <dsp:txXfrm>
        <a:off x="1897982" y="1416847"/>
        <a:ext cx="862511" cy="526777"/>
      </dsp:txXfrm>
    </dsp:sp>
    <dsp:sp modelId="{A0D0504A-AF0D-4493-B183-922EC6D02286}">
      <dsp:nvSpPr>
        <dsp:cNvPr id="0" name=""/>
        <dsp:cNvSpPr/>
      </dsp:nvSpPr>
      <dsp:spPr>
        <a:xfrm>
          <a:off x="1739892" y="561124"/>
          <a:ext cx="141700" cy="1818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555"/>
              </a:lnTo>
              <a:lnTo>
                <a:pt x="141700" y="18185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6511A-1AA8-430F-9512-0B0EA600E45F}">
      <dsp:nvSpPr>
        <dsp:cNvPr id="0" name=""/>
        <dsp:cNvSpPr/>
      </dsp:nvSpPr>
      <dsp:spPr>
        <a:xfrm>
          <a:off x="1881593" y="2099903"/>
          <a:ext cx="895289" cy="55955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>
                  <a:lumMod val="75000"/>
                  <a:lumOff val="25000"/>
                </a:schemeClr>
              </a:solidFill>
            </a:rPr>
            <a:t>Fe, Mn, Al</a:t>
          </a:r>
        </a:p>
      </dsp:txBody>
      <dsp:txXfrm>
        <a:off x="1897982" y="2116292"/>
        <a:ext cx="862511" cy="52677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F2276-3C71-433A-BEF2-356F1FD9F1D6}">
      <dsp:nvSpPr>
        <dsp:cNvPr id="0" name=""/>
        <dsp:cNvSpPr/>
      </dsp:nvSpPr>
      <dsp:spPr>
        <a:xfrm>
          <a:off x="520332" y="899145"/>
          <a:ext cx="223701" cy="55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850" y="0"/>
              </a:lnTo>
              <a:lnTo>
                <a:pt x="111850" y="556706"/>
              </a:lnTo>
              <a:lnTo>
                <a:pt x="223701" y="55670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17183" y="1162499"/>
        <a:ext cx="29998" cy="29998"/>
      </dsp:txXfrm>
    </dsp:sp>
    <dsp:sp modelId="{2E1442F5-40A3-47D9-B8DC-194E30A02DBE}">
      <dsp:nvSpPr>
        <dsp:cNvPr id="0" name=""/>
        <dsp:cNvSpPr/>
      </dsp:nvSpPr>
      <dsp:spPr>
        <a:xfrm>
          <a:off x="520332" y="853425"/>
          <a:ext cx="223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1850" y="45720"/>
              </a:lnTo>
              <a:lnTo>
                <a:pt x="111850" y="76310"/>
              </a:lnTo>
              <a:lnTo>
                <a:pt x="223701" y="763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26538" y="893500"/>
        <a:ext cx="11289" cy="11289"/>
      </dsp:txXfrm>
    </dsp:sp>
    <dsp:sp modelId="{EB135681-60C2-4C15-8166-85DF78994501}">
      <dsp:nvSpPr>
        <dsp:cNvPr id="0" name=""/>
        <dsp:cNvSpPr/>
      </dsp:nvSpPr>
      <dsp:spPr>
        <a:xfrm>
          <a:off x="520332" y="373029"/>
          <a:ext cx="223701" cy="526116"/>
        </a:xfrm>
        <a:custGeom>
          <a:avLst/>
          <a:gdLst/>
          <a:ahLst/>
          <a:cxnLst/>
          <a:rect l="0" t="0" r="0" b="0"/>
          <a:pathLst>
            <a:path>
              <a:moveTo>
                <a:pt x="0" y="526116"/>
              </a:moveTo>
              <a:lnTo>
                <a:pt x="111850" y="526116"/>
              </a:lnTo>
              <a:lnTo>
                <a:pt x="111850" y="0"/>
              </a:lnTo>
              <a:lnTo>
                <a:pt x="22370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17890" y="621794"/>
        <a:ext cx="28584" cy="28584"/>
      </dsp:txXfrm>
    </dsp:sp>
    <dsp:sp modelId="{6A8A0BD7-7F22-46A8-BFA4-AE2D6C2DEEAD}">
      <dsp:nvSpPr>
        <dsp:cNvPr id="0" name=""/>
        <dsp:cNvSpPr/>
      </dsp:nvSpPr>
      <dsp:spPr>
        <a:xfrm rot="16200000">
          <a:off x="-547562" y="728641"/>
          <a:ext cx="1794780" cy="341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Dosadoras</a:t>
          </a:r>
        </a:p>
      </dsp:txBody>
      <dsp:txXfrm>
        <a:off x="-547562" y="728641"/>
        <a:ext cx="1794780" cy="341008"/>
      </dsp:txXfrm>
    </dsp:sp>
    <dsp:sp modelId="{2BF68D71-20B2-47BE-9F69-949A915E48B3}">
      <dsp:nvSpPr>
        <dsp:cNvPr id="0" name=""/>
        <dsp:cNvSpPr/>
      </dsp:nvSpPr>
      <dsp:spPr>
        <a:xfrm>
          <a:off x="744033" y="171935"/>
          <a:ext cx="1118507" cy="402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Oscilação vazão</a:t>
          </a:r>
        </a:p>
      </dsp:txBody>
      <dsp:txXfrm>
        <a:off x="744033" y="171935"/>
        <a:ext cx="1118507" cy="402188"/>
      </dsp:txXfrm>
    </dsp:sp>
    <dsp:sp modelId="{EDB96AE6-008A-45BA-AF9D-1410591EA3C9}">
      <dsp:nvSpPr>
        <dsp:cNvPr id="0" name=""/>
        <dsp:cNvSpPr/>
      </dsp:nvSpPr>
      <dsp:spPr>
        <a:xfrm>
          <a:off x="744033" y="659375"/>
          <a:ext cx="1118507" cy="5407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Resistência aos produtos químicos</a:t>
          </a:r>
        </a:p>
      </dsp:txBody>
      <dsp:txXfrm>
        <a:off x="744033" y="659375"/>
        <a:ext cx="1118507" cy="540719"/>
      </dsp:txXfrm>
    </dsp:sp>
    <dsp:sp modelId="{3542EB02-4C9A-48AB-8F08-2D1C76C2B4A7}">
      <dsp:nvSpPr>
        <dsp:cNvPr id="0" name=""/>
        <dsp:cNvSpPr/>
      </dsp:nvSpPr>
      <dsp:spPr>
        <a:xfrm>
          <a:off x="744033" y="1285347"/>
          <a:ext cx="1118507" cy="341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Manutenção</a:t>
          </a:r>
        </a:p>
      </dsp:txBody>
      <dsp:txXfrm>
        <a:off x="744033" y="1285347"/>
        <a:ext cx="1118507" cy="341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2FECA-0F61-4945-B2F8-CA6F1D228007}">
      <dsp:nvSpPr>
        <dsp:cNvPr id="0" name=""/>
        <dsp:cNvSpPr/>
      </dsp:nvSpPr>
      <dsp:spPr>
        <a:xfrm>
          <a:off x="1033513" y="1482054"/>
          <a:ext cx="369446" cy="1055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723" y="0"/>
              </a:lnTo>
              <a:lnTo>
                <a:pt x="184723" y="1055963"/>
              </a:lnTo>
              <a:lnTo>
                <a:pt x="369446" y="1055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90268" y="1982068"/>
        <a:ext cx="55936" cy="55936"/>
      </dsp:txXfrm>
    </dsp:sp>
    <dsp:sp modelId="{1C448B18-6E11-4AF4-A8F7-237FEF8BA5F4}">
      <dsp:nvSpPr>
        <dsp:cNvPr id="0" name=""/>
        <dsp:cNvSpPr/>
      </dsp:nvSpPr>
      <dsp:spPr>
        <a:xfrm>
          <a:off x="1033513" y="1482054"/>
          <a:ext cx="369446" cy="351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723" y="0"/>
              </a:lnTo>
              <a:lnTo>
                <a:pt x="184723" y="351987"/>
              </a:lnTo>
              <a:lnTo>
                <a:pt x="369446" y="351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205479" y="1645291"/>
        <a:ext cx="25514" cy="25514"/>
      </dsp:txXfrm>
    </dsp:sp>
    <dsp:sp modelId="{9851D1CB-C302-458F-9B22-03C18A4C9B30}">
      <dsp:nvSpPr>
        <dsp:cNvPr id="0" name=""/>
        <dsp:cNvSpPr/>
      </dsp:nvSpPr>
      <dsp:spPr>
        <a:xfrm>
          <a:off x="1033513" y="1130066"/>
          <a:ext cx="369446" cy="351987"/>
        </a:xfrm>
        <a:custGeom>
          <a:avLst/>
          <a:gdLst/>
          <a:ahLst/>
          <a:cxnLst/>
          <a:rect l="0" t="0" r="0" b="0"/>
          <a:pathLst>
            <a:path>
              <a:moveTo>
                <a:pt x="0" y="351987"/>
              </a:moveTo>
              <a:lnTo>
                <a:pt x="184723" y="351987"/>
              </a:lnTo>
              <a:lnTo>
                <a:pt x="184723" y="0"/>
              </a:lnTo>
              <a:lnTo>
                <a:pt x="3694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205479" y="1293303"/>
        <a:ext cx="25514" cy="25514"/>
      </dsp:txXfrm>
    </dsp:sp>
    <dsp:sp modelId="{EB135681-60C2-4C15-8166-85DF78994501}">
      <dsp:nvSpPr>
        <dsp:cNvPr id="0" name=""/>
        <dsp:cNvSpPr/>
      </dsp:nvSpPr>
      <dsp:spPr>
        <a:xfrm>
          <a:off x="1033513" y="426090"/>
          <a:ext cx="369446" cy="1055963"/>
        </a:xfrm>
        <a:custGeom>
          <a:avLst/>
          <a:gdLst/>
          <a:ahLst/>
          <a:cxnLst/>
          <a:rect l="0" t="0" r="0" b="0"/>
          <a:pathLst>
            <a:path>
              <a:moveTo>
                <a:pt x="0" y="1055963"/>
              </a:moveTo>
              <a:lnTo>
                <a:pt x="184723" y="1055963"/>
              </a:lnTo>
              <a:lnTo>
                <a:pt x="184723" y="0"/>
              </a:lnTo>
              <a:lnTo>
                <a:pt x="3694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90268" y="926104"/>
        <a:ext cx="55936" cy="55936"/>
      </dsp:txXfrm>
    </dsp:sp>
    <dsp:sp modelId="{6A8A0BD7-7F22-46A8-BFA4-AE2D6C2DEEAD}">
      <dsp:nvSpPr>
        <dsp:cNvPr id="0" name=""/>
        <dsp:cNvSpPr/>
      </dsp:nvSpPr>
      <dsp:spPr>
        <a:xfrm rot="16200000">
          <a:off x="-730131" y="1200464"/>
          <a:ext cx="2964109" cy="563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Análise da água</a:t>
          </a:r>
        </a:p>
      </dsp:txBody>
      <dsp:txXfrm>
        <a:off x="-730131" y="1200464"/>
        <a:ext cx="2964109" cy="563180"/>
      </dsp:txXfrm>
    </dsp:sp>
    <dsp:sp modelId="{2BF68D71-20B2-47BE-9F69-949A915E48B3}">
      <dsp:nvSpPr>
        <dsp:cNvPr id="0" name=""/>
        <dsp:cNvSpPr/>
      </dsp:nvSpPr>
      <dsp:spPr>
        <a:xfrm>
          <a:off x="1402960" y="144500"/>
          <a:ext cx="1847232" cy="563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Cor</a:t>
          </a:r>
        </a:p>
      </dsp:txBody>
      <dsp:txXfrm>
        <a:off x="1402960" y="144500"/>
        <a:ext cx="1847232" cy="563180"/>
      </dsp:txXfrm>
    </dsp:sp>
    <dsp:sp modelId="{08F91D3D-C8C8-4DC9-A490-F18D28BAB024}">
      <dsp:nvSpPr>
        <dsp:cNvPr id="0" name=""/>
        <dsp:cNvSpPr/>
      </dsp:nvSpPr>
      <dsp:spPr>
        <a:xfrm>
          <a:off x="1402960" y="848476"/>
          <a:ext cx="1847232" cy="563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Turbidez</a:t>
          </a:r>
        </a:p>
      </dsp:txBody>
      <dsp:txXfrm>
        <a:off x="1402960" y="848476"/>
        <a:ext cx="1847232" cy="563180"/>
      </dsp:txXfrm>
    </dsp:sp>
    <dsp:sp modelId="{CF436F3B-5F98-466D-BC74-482CE0314C51}">
      <dsp:nvSpPr>
        <dsp:cNvPr id="0" name=""/>
        <dsp:cNvSpPr/>
      </dsp:nvSpPr>
      <dsp:spPr>
        <a:xfrm>
          <a:off x="1402960" y="1552452"/>
          <a:ext cx="1847232" cy="563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Cloro</a:t>
          </a:r>
        </a:p>
      </dsp:txBody>
      <dsp:txXfrm>
        <a:off x="1402960" y="1552452"/>
        <a:ext cx="1847232" cy="563180"/>
      </dsp:txXfrm>
    </dsp:sp>
    <dsp:sp modelId="{918E32AD-295F-4D21-9A70-49390B703BD9}">
      <dsp:nvSpPr>
        <dsp:cNvPr id="0" name=""/>
        <dsp:cNvSpPr/>
      </dsp:nvSpPr>
      <dsp:spPr>
        <a:xfrm>
          <a:off x="1402960" y="2256427"/>
          <a:ext cx="1847232" cy="563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pH</a:t>
          </a:r>
        </a:p>
      </dsp:txBody>
      <dsp:txXfrm>
        <a:off x="1402960" y="2256427"/>
        <a:ext cx="1847232" cy="5631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A1DD2-A0BE-462D-A7F1-71B840BEBEA4}">
      <dsp:nvSpPr>
        <dsp:cNvPr id="0" name=""/>
        <dsp:cNvSpPr/>
      </dsp:nvSpPr>
      <dsp:spPr>
        <a:xfrm>
          <a:off x="81455" y="742"/>
          <a:ext cx="1396168" cy="837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Informação manuscrita</a:t>
          </a:r>
        </a:p>
      </dsp:txBody>
      <dsp:txXfrm>
        <a:off x="81455" y="742"/>
        <a:ext cx="1396168" cy="837700"/>
      </dsp:txXfrm>
    </dsp:sp>
    <dsp:sp modelId="{39970FD5-9D11-4A25-872E-DE0F6B9615AC}">
      <dsp:nvSpPr>
        <dsp:cNvPr id="0" name=""/>
        <dsp:cNvSpPr/>
      </dsp:nvSpPr>
      <dsp:spPr>
        <a:xfrm>
          <a:off x="81455" y="978060"/>
          <a:ext cx="1396168" cy="837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Gasto de tempo</a:t>
          </a:r>
        </a:p>
      </dsp:txBody>
      <dsp:txXfrm>
        <a:off x="81455" y="978060"/>
        <a:ext cx="1396168" cy="837700"/>
      </dsp:txXfrm>
    </dsp:sp>
    <dsp:sp modelId="{B46118C9-218A-493A-B031-646CD569DA69}">
      <dsp:nvSpPr>
        <dsp:cNvPr id="0" name=""/>
        <dsp:cNvSpPr/>
      </dsp:nvSpPr>
      <dsp:spPr>
        <a:xfrm>
          <a:off x="81455" y="1955377"/>
          <a:ext cx="1396168" cy="837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Tempo de respostas para correções</a:t>
          </a:r>
        </a:p>
      </dsp:txBody>
      <dsp:txXfrm>
        <a:off x="81455" y="1955377"/>
        <a:ext cx="1396168" cy="8377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442F5-40A3-47D9-B8DC-194E30A02DBE}">
      <dsp:nvSpPr>
        <dsp:cNvPr id="0" name=""/>
        <dsp:cNvSpPr/>
      </dsp:nvSpPr>
      <dsp:spPr>
        <a:xfrm>
          <a:off x="328558" y="899145"/>
          <a:ext cx="214735" cy="464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367" y="0"/>
              </a:lnTo>
              <a:lnTo>
                <a:pt x="107367" y="464945"/>
              </a:lnTo>
              <a:lnTo>
                <a:pt x="214735" y="46494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23122" y="1118814"/>
        <a:ext cx="25606" cy="25606"/>
      </dsp:txXfrm>
    </dsp:sp>
    <dsp:sp modelId="{3A5EF8DB-3F9A-420C-B460-F7508BDBAE55}">
      <dsp:nvSpPr>
        <dsp:cNvPr id="0" name=""/>
        <dsp:cNvSpPr/>
      </dsp:nvSpPr>
      <dsp:spPr>
        <a:xfrm>
          <a:off x="328558" y="853425"/>
          <a:ext cx="214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4735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30558" y="893777"/>
        <a:ext cx="10736" cy="10736"/>
      </dsp:txXfrm>
    </dsp:sp>
    <dsp:sp modelId="{EB135681-60C2-4C15-8166-85DF78994501}">
      <dsp:nvSpPr>
        <dsp:cNvPr id="0" name=""/>
        <dsp:cNvSpPr/>
      </dsp:nvSpPr>
      <dsp:spPr>
        <a:xfrm>
          <a:off x="328558" y="434199"/>
          <a:ext cx="214735" cy="464945"/>
        </a:xfrm>
        <a:custGeom>
          <a:avLst/>
          <a:gdLst/>
          <a:ahLst/>
          <a:cxnLst/>
          <a:rect l="0" t="0" r="0" b="0"/>
          <a:pathLst>
            <a:path>
              <a:moveTo>
                <a:pt x="0" y="464945"/>
              </a:moveTo>
              <a:lnTo>
                <a:pt x="107367" y="464945"/>
              </a:lnTo>
              <a:lnTo>
                <a:pt x="107367" y="0"/>
              </a:lnTo>
              <a:lnTo>
                <a:pt x="214735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23122" y="653869"/>
        <a:ext cx="25606" cy="25606"/>
      </dsp:txXfrm>
    </dsp:sp>
    <dsp:sp modelId="{6A8A0BD7-7F22-46A8-BFA4-AE2D6C2DEEAD}">
      <dsp:nvSpPr>
        <dsp:cNvPr id="0" name=""/>
        <dsp:cNvSpPr/>
      </dsp:nvSpPr>
      <dsp:spPr>
        <a:xfrm rot="16200000">
          <a:off x="-696536" y="735474"/>
          <a:ext cx="1722848" cy="3273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Dosagem ótima</a:t>
          </a:r>
        </a:p>
      </dsp:txBody>
      <dsp:txXfrm>
        <a:off x="-696536" y="735474"/>
        <a:ext cx="1722848" cy="327341"/>
      </dsp:txXfrm>
    </dsp:sp>
    <dsp:sp modelId="{2BF68D71-20B2-47BE-9F69-949A915E48B3}">
      <dsp:nvSpPr>
        <dsp:cNvPr id="0" name=""/>
        <dsp:cNvSpPr/>
      </dsp:nvSpPr>
      <dsp:spPr>
        <a:xfrm>
          <a:off x="543294" y="270529"/>
          <a:ext cx="1073679" cy="3273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Dosadoras</a:t>
          </a:r>
        </a:p>
      </dsp:txBody>
      <dsp:txXfrm>
        <a:off x="543294" y="270529"/>
        <a:ext cx="1073679" cy="327341"/>
      </dsp:txXfrm>
    </dsp:sp>
    <dsp:sp modelId="{802D74EE-577F-459D-8BF0-DD88086A950E}">
      <dsp:nvSpPr>
        <dsp:cNvPr id="0" name=""/>
        <dsp:cNvSpPr/>
      </dsp:nvSpPr>
      <dsp:spPr>
        <a:xfrm>
          <a:off x="543294" y="679705"/>
          <a:ext cx="1263731" cy="4388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Ponto de aplicação/hidráulica</a:t>
          </a:r>
        </a:p>
      </dsp:txBody>
      <dsp:txXfrm>
        <a:off x="543294" y="679705"/>
        <a:ext cx="1263731" cy="438879"/>
      </dsp:txXfrm>
    </dsp:sp>
    <dsp:sp modelId="{EDB96AE6-008A-45BA-AF9D-1410591EA3C9}">
      <dsp:nvSpPr>
        <dsp:cNvPr id="0" name=""/>
        <dsp:cNvSpPr/>
      </dsp:nvSpPr>
      <dsp:spPr>
        <a:xfrm>
          <a:off x="543294" y="1200420"/>
          <a:ext cx="1073679" cy="3273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Eficiência etapas tratamento</a:t>
          </a:r>
        </a:p>
      </dsp:txBody>
      <dsp:txXfrm>
        <a:off x="543294" y="1200420"/>
        <a:ext cx="1073679" cy="32734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B786D-6199-43E1-90F4-FAE1E0A11572}">
      <dsp:nvSpPr>
        <dsp:cNvPr id="0" name=""/>
        <dsp:cNvSpPr/>
      </dsp:nvSpPr>
      <dsp:spPr>
        <a:xfrm>
          <a:off x="2285999" y="1712594"/>
          <a:ext cx="456708" cy="490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354" y="0"/>
              </a:lnTo>
              <a:lnTo>
                <a:pt x="228354" y="490961"/>
              </a:lnTo>
              <a:lnTo>
                <a:pt x="456708" y="49096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3CD62-8A5B-4EA2-9C48-C1D0F65C3CC2}">
      <dsp:nvSpPr>
        <dsp:cNvPr id="0" name=""/>
        <dsp:cNvSpPr/>
      </dsp:nvSpPr>
      <dsp:spPr>
        <a:xfrm>
          <a:off x="2285999" y="1221632"/>
          <a:ext cx="456708" cy="490961"/>
        </a:xfrm>
        <a:custGeom>
          <a:avLst/>
          <a:gdLst/>
          <a:ahLst/>
          <a:cxnLst/>
          <a:rect l="0" t="0" r="0" b="0"/>
          <a:pathLst>
            <a:path>
              <a:moveTo>
                <a:pt x="0" y="490961"/>
              </a:moveTo>
              <a:lnTo>
                <a:pt x="228354" y="490961"/>
              </a:lnTo>
              <a:lnTo>
                <a:pt x="228354" y="0"/>
              </a:lnTo>
              <a:lnTo>
                <a:pt x="456708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68CA5-2AE4-49DB-8C3C-3FBFF470CD37}">
      <dsp:nvSpPr>
        <dsp:cNvPr id="0" name=""/>
        <dsp:cNvSpPr/>
      </dsp:nvSpPr>
      <dsp:spPr>
        <a:xfrm>
          <a:off x="2455" y="1364353"/>
          <a:ext cx="2283543" cy="6964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Automação</a:t>
          </a:r>
        </a:p>
      </dsp:txBody>
      <dsp:txXfrm>
        <a:off x="2455" y="1364353"/>
        <a:ext cx="2283543" cy="696480"/>
      </dsp:txXfrm>
    </dsp:sp>
    <dsp:sp modelId="{08626CF4-11E8-4C49-B3DE-5D59CADDFAEB}">
      <dsp:nvSpPr>
        <dsp:cNvPr id="0" name=""/>
        <dsp:cNvSpPr/>
      </dsp:nvSpPr>
      <dsp:spPr>
        <a:xfrm>
          <a:off x="2742707" y="873391"/>
          <a:ext cx="2283543" cy="6964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Análise</a:t>
          </a:r>
        </a:p>
      </dsp:txBody>
      <dsp:txXfrm>
        <a:off x="2742707" y="873391"/>
        <a:ext cx="2283543" cy="696480"/>
      </dsp:txXfrm>
    </dsp:sp>
    <dsp:sp modelId="{AAB62086-1E96-433B-B279-A1CFDB80B3C0}">
      <dsp:nvSpPr>
        <dsp:cNvPr id="0" name=""/>
        <dsp:cNvSpPr/>
      </dsp:nvSpPr>
      <dsp:spPr>
        <a:xfrm>
          <a:off x="2742707" y="1855315"/>
          <a:ext cx="2283543" cy="6964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Dosagem</a:t>
          </a:r>
        </a:p>
      </dsp:txBody>
      <dsp:txXfrm>
        <a:off x="2742707" y="1855315"/>
        <a:ext cx="2283543" cy="6964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F5CA8-3A6E-4C06-8226-8477274CF25F}">
      <dsp:nvSpPr>
        <dsp:cNvPr id="0" name=""/>
        <dsp:cNvSpPr/>
      </dsp:nvSpPr>
      <dsp:spPr>
        <a:xfrm>
          <a:off x="937" y="867886"/>
          <a:ext cx="1998338" cy="1199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Acompanha-mento</a:t>
          </a:r>
          <a:r>
            <a:rPr lang="pt-BR" sz="2000" kern="1200" dirty="0"/>
            <a:t> remoto</a:t>
          </a:r>
        </a:p>
      </dsp:txBody>
      <dsp:txXfrm>
        <a:off x="36055" y="903004"/>
        <a:ext cx="1928102" cy="1128766"/>
      </dsp:txXfrm>
    </dsp:sp>
    <dsp:sp modelId="{1380C5CD-AFE2-415B-AC8F-903AB83BCCB3}">
      <dsp:nvSpPr>
        <dsp:cNvPr id="0" name=""/>
        <dsp:cNvSpPr/>
      </dsp:nvSpPr>
      <dsp:spPr>
        <a:xfrm>
          <a:off x="2199109" y="1219593"/>
          <a:ext cx="423647" cy="49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/>
        </a:p>
      </dsp:txBody>
      <dsp:txXfrm>
        <a:off x="2199109" y="1318710"/>
        <a:ext cx="296553" cy="297353"/>
      </dsp:txXfrm>
    </dsp:sp>
    <dsp:sp modelId="{0FA24253-B11E-4FBC-AC26-4BEB139E0DEB}">
      <dsp:nvSpPr>
        <dsp:cNvPr id="0" name=""/>
        <dsp:cNvSpPr/>
      </dsp:nvSpPr>
      <dsp:spPr>
        <a:xfrm>
          <a:off x="2798610" y="867886"/>
          <a:ext cx="1998338" cy="1199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Ações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+ágeis</a:t>
          </a:r>
        </a:p>
      </dsp:txBody>
      <dsp:txXfrm>
        <a:off x="2833728" y="903004"/>
        <a:ext cx="1928102" cy="1128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66D21-466F-4F73-BBB3-48AF27464671}">
      <dsp:nvSpPr>
        <dsp:cNvPr id="0" name=""/>
        <dsp:cNvSpPr/>
      </dsp:nvSpPr>
      <dsp:spPr>
        <a:xfrm>
          <a:off x="2400544" y="1515593"/>
          <a:ext cx="1313691" cy="455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96"/>
              </a:lnTo>
              <a:lnTo>
                <a:pt x="1313691" y="227996"/>
              </a:lnTo>
              <a:lnTo>
                <a:pt x="1313691" y="455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9033F-F6C6-4FE5-A580-F1B0625F8AA6}">
      <dsp:nvSpPr>
        <dsp:cNvPr id="0" name=""/>
        <dsp:cNvSpPr/>
      </dsp:nvSpPr>
      <dsp:spPr>
        <a:xfrm>
          <a:off x="1085695" y="1515593"/>
          <a:ext cx="1314849" cy="455992"/>
        </a:xfrm>
        <a:custGeom>
          <a:avLst/>
          <a:gdLst/>
          <a:ahLst/>
          <a:cxnLst/>
          <a:rect l="0" t="0" r="0" b="0"/>
          <a:pathLst>
            <a:path>
              <a:moveTo>
                <a:pt x="1314849" y="0"/>
              </a:moveTo>
              <a:lnTo>
                <a:pt x="1314849" y="227996"/>
              </a:lnTo>
              <a:lnTo>
                <a:pt x="0" y="227996"/>
              </a:lnTo>
              <a:lnTo>
                <a:pt x="0" y="455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F5906-75D0-4024-8A62-7436BBD20AA5}">
      <dsp:nvSpPr>
        <dsp:cNvPr id="0" name=""/>
        <dsp:cNvSpPr/>
      </dsp:nvSpPr>
      <dsp:spPr>
        <a:xfrm>
          <a:off x="18854" y="430451"/>
          <a:ext cx="4763380" cy="1085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Verificar necessidade de ajustar dosagem</a:t>
          </a:r>
        </a:p>
      </dsp:txBody>
      <dsp:txXfrm>
        <a:off x="18854" y="430451"/>
        <a:ext cx="4763380" cy="1085141"/>
      </dsp:txXfrm>
    </dsp:sp>
    <dsp:sp modelId="{086CD701-975F-4AF9-AEA9-E67347A96853}">
      <dsp:nvSpPr>
        <dsp:cNvPr id="0" name=""/>
        <dsp:cNvSpPr/>
      </dsp:nvSpPr>
      <dsp:spPr>
        <a:xfrm>
          <a:off x="0" y="1971585"/>
          <a:ext cx="2171390" cy="1085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Coagulante</a:t>
          </a:r>
        </a:p>
      </dsp:txBody>
      <dsp:txXfrm>
        <a:off x="0" y="1971585"/>
        <a:ext cx="2171390" cy="1085695"/>
      </dsp:txXfrm>
    </dsp:sp>
    <dsp:sp modelId="{EBDD6807-F383-4255-A30D-7B8E56174731}">
      <dsp:nvSpPr>
        <dsp:cNvPr id="0" name=""/>
        <dsp:cNvSpPr/>
      </dsp:nvSpPr>
      <dsp:spPr>
        <a:xfrm>
          <a:off x="2628540" y="1971585"/>
          <a:ext cx="2171390" cy="1085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Cloro</a:t>
          </a:r>
        </a:p>
      </dsp:txBody>
      <dsp:txXfrm>
        <a:off x="2628540" y="1971585"/>
        <a:ext cx="2171390" cy="1085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96CF2-FB12-4D4D-AE59-0E13375E339A}">
      <dsp:nvSpPr>
        <dsp:cNvPr id="0" name=""/>
        <dsp:cNvSpPr/>
      </dsp:nvSpPr>
      <dsp:spPr>
        <a:xfrm>
          <a:off x="932977" y="1414528"/>
          <a:ext cx="309225" cy="1178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612" y="0"/>
              </a:lnTo>
              <a:lnTo>
                <a:pt x="154612" y="1178451"/>
              </a:lnTo>
              <a:lnTo>
                <a:pt x="309225" y="11784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57131" y="1973295"/>
        <a:ext cx="60917" cy="60917"/>
      </dsp:txXfrm>
    </dsp:sp>
    <dsp:sp modelId="{83379888-1373-4D4C-B427-96C536184C76}">
      <dsp:nvSpPr>
        <dsp:cNvPr id="0" name=""/>
        <dsp:cNvSpPr/>
      </dsp:nvSpPr>
      <dsp:spPr>
        <a:xfrm>
          <a:off x="932977" y="1414528"/>
          <a:ext cx="309225" cy="589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612" y="0"/>
              </a:lnTo>
              <a:lnTo>
                <a:pt x="154612" y="589225"/>
              </a:lnTo>
              <a:lnTo>
                <a:pt x="309225" y="589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70954" y="1692505"/>
        <a:ext cx="33271" cy="33271"/>
      </dsp:txXfrm>
    </dsp:sp>
    <dsp:sp modelId="{125ED419-7683-41B5-B0C3-F6F1D742AF82}">
      <dsp:nvSpPr>
        <dsp:cNvPr id="0" name=""/>
        <dsp:cNvSpPr/>
      </dsp:nvSpPr>
      <dsp:spPr>
        <a:xfrm>
          <a:off x="932977" y="1368808"/>
          <a:ext cx="309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922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79859" y="1406797"/>
        <a:ext cx="15461" cy="15461"/>
      </dsp:txXfrm>
    </dsp:sp>
    <dsp:sp modelId="{E640DDA2-A3B4-43D3-A07C-39B0BF809FA5}">
      <dsp:nvSpPr>
        <dsp:cNvPr id="0" name=""/>
        <dsp:cNvSpPr/>
      </dsp:nvSpPr>
      <dsp:spPr>
        <a:xfrm>
          <a:off x="932977" y="825302"/>
          <a:ext cx="309225" cy="589225"/>
        </a:xfrm>
        <a:custGeom>
          <a:avLst/>
          <a:gdLst/>
          <a:ahLst/>
          <a:cxnLst/>
          <a:rect l="0" t="0" r="0" b="0"/>
          <a:pathLst>
            <a:path>
              <a:moveTo>
                <a:pt x="0" y="589225"/>
              </a:moveTo>
              <a:lnTo>
                <a:pt x="154612" y="589225"/>
              </a:lnTo>
              <a:lnTo>
                <a:pt x="154612" y="0"/>
              </a:lnTo>
              <a:lnTo>
                <a:pt x="3092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70954" y="1103279"/>
        <a:ext cx="33271" cy="33271"/>
      </dsp:txXfrm>
    </dsp:sp>
    <dsp:sp modelId="{B359BB4E-5BE5-4335-8B6D-1886718F3D7B}">
      <dsp:nvSpPr>
        <dsp:cNvPr id="0" name=""/>
        <dsp:cNvSpPr/>
      </dsp:nvSpPr>
      <dsp:spPr>
        <a:xfrm>
          <a:off x="932977" y="236077"/>
          <a:ext cx="309225" cy="1178451"/>
        </a:xfrm>
        <a:custGeom>
          <a:avLst/>
          <a:gdLst/>
          <a:ahLst/>
          <a:cxnLst/>
          <a:rect l="0" t="0" r="0" b="0"/>
          <a:pathLst>
            <a:path>
              <a:moveTo>
                <a:pt x="0" y="1178451"/>
              </a:moveTo>
              <a:lnTo>
                <a:pt x="154612" y="1178451"/>
              </a:lnTo>
              <a:lnTo>
                <a:pt x="154612" y="0"/>
              </a:lnTo>
              <a:lnTo>
                <a:pt x="3092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57131" y="794844"/>
        <a:ext cx="60917" cy="60917"/>
      </dsp:txXfrm>
    </dsp:sp>
    <dsp:sp modelId="{2CCB544A-D19B-4376-940C-5440D3FEC2EC}">
      <dsp:nvSpPr>
        <dsp:cNvPr id="0" name=""/>
        <dsp:cNvSpPr/>
      </dsp:nvSpPr>
      <dsp:spPr>
        <a:xfrm rot="16200000">
          <a:off x="-543188" y="1178838"/>
          <a:ext cx="2480950" cy="471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Customização</a:t>
          </a:r>
        </a:p>
      </dsp:txBody>
      <dsp:txXfrm>
        <a:off x="-543188" y="1178838"/>
        <a:ext cx="2480950" cy="471380"/>
      </dsp:txXfrm>
    </dsp:sp>
    <dsp:sp modelId="{28F6AEC8-B744-4E88-9F5D-C83F24C36341}">
      <dsp:nvSpPr>
        <dsp:cNvPr id="0" name=""/>
        <dsp:cNvSpPr/>
      </dsp:nvSpPr>
      <dsp:spPr>
        <a:xfrm>
          <a:off x="1242202" y="386"/>
          <a:ext cx="1546128" cy="471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Flúor²</a:t>
          </a:r>
        </a:p>
      </dsp:txBody>
      <dsp:txXfrm>
        <a:off x="1242202" y="386"/>
        <a:ext cx="1546128" cy="471380"/>
      </dsp:txXfrm>
    </dsp:sp>
    <dsp:sp modelId="{FF91C6B9-E8A9-4A27-8759-C9C6EE88971C}">
      <dsp:nvSpPr>
        <dsp:cNvPr id="0" name=""/>
        <dsp:cNvSpPr/>
      </dsp:nvSpPr>
      <dsp:spPr>
        <a:xfrm>
          <a:off x="1242202" y="589612"/>
          <a:ext cx="1546128" cy="471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Polímero</a:t>
          </a:r>
        </a:p>
      </dsp:txBody>
      <dsp:txXfrm>
        <a:off x="1242202" y="589612"/>
        <a:ext cx="1546128" cy="471380"/>
      </dsp:txXfrm>
    </dsp:sp>
    <dsp:sp modelId="{54CFB29A-EC58-4477-A108-B3E46763ADEE}">
      <dsp:nvSpPr>
        <dsp:cNvPr id="0" name=""/>
        <dsp:cNvSpPr/>
      </dsp:nvSpPr>
      <dsp:spPr>
        <a:xfrm>
          <a:off x="1242202" y="1178838"/>
          <a:ext cx="1546128" cy="471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Peróxido</a:t>
          </a:r>
        </a:p>
      </dsp:txBody>
      <dsp:txXfrm>
        <a:off x="1242202" y="1178838"/>
        <a:ext cx="1546128" cy="471380"/>
      </dsp:txXfrm>
    </dsp:sp>
    <dsp:sp modelId="{03375D8C-3CDA-4846-B9DE-D9353DF8FF72}">
      <dsp:nvSpPr>
        <dsp:cNvPr id="0" name=""/>
        <dsp:cNvSpPr/>
      </dsp:nvSpPr>
      <dsp:spPr>
        <a:xfrm>
          <a:off x="1242202" y="1768063"/>
          <a:ext cx="1546128" cy="471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Soda cáustica</a:t>
          </a:r>
        </a:p>
      </dsp:txBody>
      <dsp:txXfrm>
        <a:off x="1242202" y="1768063"/>
        <a:ext cx="1546128" cy="471380"/>
      </dsp:txXfrm>
    </dsp:sp>
    <dsp:sp modelId="{8F055473-50C8-4776-B870-4E50B6449C4A}">
      <dsp:nvSpPr>
        <dsp:cNvPr id="0" name=""/>
        <dsp:cNvSpPr/>
      </dsp:nvSpPr>
      <dsp:spPr>
        <a:xfrm>
          <a:off x="1242202" y="2357289"/>
          <a:ext cx="1546128" cy="471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Barrilha</a:t>
          </a:r>
        </a:p>
      </dsp:txBody>
      <dsp:txXfrm>
        <a:off x="1242202" y="2357289"/>
        <a:ext cx="1546128" cy="471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C50D5-FCEE-49A9-8912-3F2371FF11B0}">
      <dsp:nvSpPr>
        <dsp:cNvPr id="0" name=""/>
        <dsp:cNvSpPr/>
      </dsp:nvSpPr>
      <dsp:spPr>
        <a:xfrm>
          <a:off x="2613008" y="1699638"/>
          <a:ext cx="1848722" cy="320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26"/>
              </a:lnTo>
              <a:lnTo>
                <a:pt x="1848722" y="160426"/>
              </a:lnTo>
              <a:lnTo>
                <a:pt x="1848722" y="320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66D21-466F-4F73-BBB3-48AF27464671}">
      <dsp:nvSpPr>
        <dsp:cNvPr id="0" name=""/>
        <dsp:cNvSpPr/>
      </dsp:nvSpPr>
      <dsp:spPr>
        <a:xfrm>
          <a:off x="2567288" y="1699638"/>
          <a:ext cx="91440" cy="320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9033F-F6C6-4FE5-A580-F1B0625F8AA6}">
      <dsp:nvSpPr>
        <dsp:cNvPr id="0" name=""/>
        <dsp:cNvSpPr/>
      </dsp:nvSpPr>
      <dsp:spPr>
        <a:xfrm>
          <a:off x="763934" y="1699638"/>
          <a:ext cx="1849073" cy="320852"/>
        </a:xfrm>
        <a:custGeom>
          <a:avLst/>
          <a:gdLst/>
          <a:ahLst/>
          <a:cxnLst/>
          <a:rect l="0" t="0" r="0" b="0"/>
          <a:pathLst>
            <a:path>
              <a:moveTo>
                <a:pt x="1849073" y="0"/>
              </a:moveTo>
              <a:lnTo>
                <a:pt x="1849073" y="160426"/>
              </a:lnTo>
              <a:lnTo>
                <a:pt x="0" y="160426"/>
              </a:lnTo>
              <a:lnTo>
                <a:pt x="0" y="320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F5906-75D0-4024-8A62-7436BBD20AA5}">
      <dsp:nvSpPr>
        <dsp:cNvPr id="0" name=""/>
        <dsp:cNvSpPr/>
      </dsp:nvSpPr>
      <dsp:spPr>
        <a:xfrm>
          <a:off x="937164" y="936092"/>
          <a:ext cx="3351688" cy="763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Verificar necessidade de ajustar dosagem</a:t>
          </a:r>
        </a:p>
      </dsp:txBody>
      <dsp:txXfrm>
        <a:off x="937164" y="936092"/>
        <a:ext cx="3351688" cy="763545"/>
      </dsp:txXfrm>
    </dsp:sp>
    <dsp:sp modelId="{086CD701-975F-4AF9-AEA9-E67347A96853}">
      <dsp:nvSpPr>
        <dsp:cNvPr id="0" name=""/>
        <dsp:cNvSpPr/>
      </dsp:nvSpPr>
      <dsp:spPr>
        <a:xfrm>
          <a:off x="0" y="2020491"/>
          <a:ext cx="1527869" cy="76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Coagulante</a:t>
          </a:r>
        </a:p>
      </dsp:txBody>
      <dsp:txXfrm>
        <a:off x="0" y="2020491"/>
        <a:ext cx="1527869" cy="763934"/>
      </dsp:txXfrm>
    </dsp:sp>
    <dsp:sp modelId="{EBDD6807-F383-4255-A30D-7B8E56174731}">
      <dsp:nvSpPr>
        <dsp:cNvPr id="0" name=""/>
        <dsp:cNvSpPr/>
      </dsp:nvSpPr>
      <dsp:spPr>
        <a:xfrm>
          <a:off x="1849073" y="2020491"/>
          <a:ext cx="1527869" cy="76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Cloro</a:t>
          </a:r>
        </a:p>
      </dsp:txBody>
      <dsp:txXfrm>
        <a:off x="1849073" y="2020491"/>
        <a:ext cx="1527869" cy="763934"/>
      </dsp:txXfrm>
    </dsp:sp>
    <dsp:sp modelId="{15E0E4BE-60C4-4E03-83CC-7BBF7AD2A160}">
      <dsp:nvSpPr>
        <dsp:cNvPr id="0" name=""/>
        <dsp:cNvSpPr/>
      </dsp:nvSpPr>
      <dsp:spPr>
        <a:xfrm>
          <a:off x="3697796" y="2020491"/>
          <a:ext cx="1527869" cy="76393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Flúor²</a:t>
          </a:r>
        </a:p>
      </dsp:txBody>
      <dsp:txXfrm>
        <a:off x="3697796" y="2020491"/>
        <a:ext cx="1527869" cy="7639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66D21-466F-4F73-BBB3-48AF27464671}">
      <dsp:nvSpPr>
        <dsp:cNvPr id="0" name=""/>
        <dsp:cNvSpPr/>
      </dsp:nvSpPr>
      <dsp:spPr>
        <a:xfrm>
          <a:off x="1458497" y="1137034"/>
          <a:ext cx="798159" cy="277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23"/>
              </a:lnTo>
              <a:lnTo>
                <a:pt x="798159" y="138523"/>
              </a:lnTo>
              <a:lnTo>
                <a:pt x="798159" y="27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9033F-F6C6-4FE5-A580-F1B0625F8AA6}">
      <dsp:nvSpPr>
        <dsp:cNvPr id="0" name=""/>
        <dsp:cNvSpPr/>
      </dsp:nvSpPr>
      <dsp:spPr>
        <a:xfrm>
          <a:off x="660338" y="1137034"/>
          <a:ext cx="798159" cy="277046"/>
        </a:xfrm>
        <a:custGeom>
          <a:avLst/>
          <a:gdLst/>
          <a:ahLst/>
          <a:cxnLst/>
          <a:rect l="0" t="0" r="0" b="0"/>
          <a:pathLst>
            <a:path>
              <a:moveTo>
                <a:pt x="798159" y="0"/>
              </a:moveTo>
              <a:lnTo>
                <a:pt x="798159" y="138523"/>
              </a:lnTo>
              <a:lnTo>
                <a:pt x="0" y="138523"/>
              </a:lnTo>
              <a:lnTo>
                <a:pt x="0" y="27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F5906-75D0-4024-8A62-7436BBD20AA5}">
      <dsp:nvSpPr>
        <dsp:cNvPr id="0" name=""/>
        <dsp:cNvSpPr/>
      </dsp:nvSpPr>
      <dsp:spPr>
        <a:xfrm>
          <a:off x="798862" y="477398"/>
          <a:ext cx="1319271" cy="65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Dosagem de coagulante</a:t>
          </a:r>
        </a:p>
      </dsp:txBody>
      <dsp:txXfrm>
        <a:off x="798862" y="477398"/>
        <a:ext cx="1319271" cy="659635"/>
      </dsp:txXfrm>
    </dsp:sp>
    <dsp:sp modelId="{086CD701-975F-4AF9-AEA9-E67347A96853}">
      <dsp:nvSpPr>
        <dsp:cNvPr id="0" name=""/>
        <dsp:cNvSpPr/>
      </dsp:nvSpPr>
      <dsp:spPr>
        <a:xfrm>
          <a:off x="703" y="1414080"/>
          <a:ext cx="1319271" cy="65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Vazão da ETA</a:t>
          </a:r>
        </a:p>
      </dsp:txBody>
      <dsp:txXfrm>
        <a:off x="703" y="1414080"/>
        <a:ext cx="1319271" cy="659635"/>
      </dsp:txXfrm>
    </dsp:sp>
    <dsp:sp modelId="{EBDD6807-F383-4255-A30D-7B8E56174731}">
      <dsp:nvSpPr>
        <dsp:cNvPr id="0" name=""/>
        <dsp:cNvSpPr/>
      </dsp:nvSpPr>
      <dsp:spPr>
        <a:xfrm>
          <a:off x="1597021" y="1414080"/>
          <a:ext cx="1319271" cy="65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Resultado de cor e turbidez</a:t>
          </a:r>
        </a:p>
      </dsp:txBody>
      <dsp:txXfrm>
        <a:off x="1597021" y="1414080"/>
        <a:ext cx="1319271" cy="6596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50BB1-4024-4A80-9BD8-118E32D8BC3B}">
      <dsp:nvSpPr>
        <dsp:cNvPr id="0" name=""/>
        <dsp:cNvSpPr/>
      </dsp:nvSpPr>
      <dsp:spPr>
        <a:xfrm>
          <a:off x="676" y="644782"/>
          <a:ext cx="1442077" cy="9058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Dosagem de flúor</a:t>
          </a:r>
        </a:p>
      </dsp:txBody>
      <dsp:txXfrm>
        <a:off x="27206" y="671312"/>
        <a:ext cx="1389017" cy="852744"/>
      </dsp:txXfrm>
    </dsp:sp>
    <dsp:sp modelId="{8490D6FD-2E62-4597-ABB5-87AEA93255BC}">
      <dsp:nvSpPr>
        <dsp:cNvPr id="0" name=""/>
        <dsp:cNvSpPr/>
      </dsp:nvSpPr>
      <dsp:spPr>
        <a:xfrm>
          <a:off x="1586961" y="918866"/>
          <a:ext cx="305720" cy="357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586961" y="990393"/>
        <a:ext cx="214004" cy="214581"/>
      </dsp:txXfrm>
    </dsp:sp>
    <dsp:sp modelId="{9406E4A9-D825-4DFB-BEE7-C8D90DE2764B}">
      <dsp:nvSpPr>
        <dsp:cNvPr id="0" name=""/>
        <dsp:cNvSpPr/>
      </dsp:nvSpPr>
      <dsp:spPr>
        <a:xfrm>
          <a:off x="2019584" y="644782"/>
          <a:ext cx="1442077" cy="9058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Resultado de flúor residual</a:t>
          </a:r>
        </a:p>
      </dsp:txBody>
      <dsp:txXfrm>
        <a:off x="2046114" y="671312"/>
        <a:ext cx="1389017" cy="852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50BB1-4024-4A80-9BD8-118E32D8BC3B}">
      <dsp:nvSpPr>
        <dsp:cNvPr id="0" name=""/>
        <dsp:cNvSpPr/>
      </dsp:nvSpPr>
      <dsp:spPr>
        <a:xfrm>
          <a:off x="610" y="474737"/>
          <a:ext cx="1301254" cy="92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Dosagem de cloro</a:t>
          </a:r>
        </a:p>
      </dsp:txBody>
      <dsp:txXfrm>
        <a:off x="27765" y="501892"/>
        <a:ext cx="1246944" cy="872833"/>
      </dsp:txXfrm>
    </dsp:sp>
    <dsp:sp modelId="{8490D6FD-2E62-4597-ABB5-87AEA93255BC}">
      <dsp:nvSpPr>
        <dsp:cNvPr id="0" name=""/>
        <dsp:cNvSpPr/>
      </dsp:nvSpPr>
      <dsp:spPr>
        <a:xfrm>
          <a:off x="1431990" y="776953"/>
          <a:ext cx="275865" cy="3227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431990" y="841495"/>
        <a:ext cx="193106" cy="193627"/>
      </dsp:txXfrm>
    </dsp:sp>
    <dsp:sp modelId="{9406E4A9-D825-4DFB-BEE7-C8D90DE2764B}">
      <dsp:nvSpPr>
        <dsp:cNvPr id="0" name=""/>
        <dsp:cNvSpPr/>
      </dsp:nvSpPr>
      <dsp:spPr>
        <a:xfrm>
          <a:off x="1822366" y="474737"/>
          <a:ext cx="1301254" cy="92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Resultado de cloro residual</a:t>
          </a:r>
        </a:p>
      </dsp:txBody>
      <dsp:txXfrm>
        <a:off x="1849521" y="501892"/>
        <a:ext cx="1246944" cy="8728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D419-7683-41B5-B0C3-F6F1D742AF82}">
      <dsp:nvSpPr>
        <dsp:cNvPr id="0" name=""/>
        <dsp:cNvSpPr/>
      </dsp:nvSpPr>
      <dsp:spPr>
        <a:xfrm>
          <a:off x="1020738" y="1462856"/>
          <a:ext cx="364660" cy="34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330" y="0"/>
              </a:lnTo>
              <a:lnTo>
                <a:pt x="182330" y="347428"/>
              </a:lnTo>
              <a:lnTo>
                <a:pt x="364660" y="347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90477" y="1623978"/>
        <a:ext cx="25183" cy="25183"/>
      </dsp:txXfrm>
    </dsp:sp>
    <dsp:sp modelId="{B359BB4E-5BE5-4335-8B6D-1886718F3D7B}">
      <dsp:nvSpPr>
        <dsp:cNvPr id="0" name=""/>
        <dsp:cNvSpPr/>
      </dsp:nvSpPr>
      <dsp:spPr>
        <a:xfrm>
          <a:off x="1020738" y="1115427"/>
          <a:ext cx="364660" cy="347428"/>
        </a:xfrm>
        <a:custGeom>
          <a:avLst/>
          <a:gdLst/>
          <a:ahLst/>
          <a:cxnLst/>
          <a:rect l="0" t="0" r="0" b="0"/>
          <a:pathLst>
            <a:path>
              <a:moveTo>
                <a:pt x="0" y="347428"/>
              </a:moveTo>
              <a:lnTo>
                <a:pt x="182330" y="347428"/>
              </a:lnTo>
              <a:lnTo>
                <a:pt x="182330" y="0"/>
              </a:lnTo>
              <a:lnTo>
                <a:pt x="3646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90477" y="1276550"/>
        <a:ext cx="25183" cy="25183"/>
      </dsp:txXfrm>
    </dsp:sp>
    <dsp:sp modelId="{2CCB544A-D19B-4376-940C-5440D3FEC2EC}">
      <dsp:nvSpPr>
        <dsp:cNvPr id="0" name=""/>
        <dsp:cNvSpPr/>
      </dsp:nvSpPr>
      <dsp:spPr>
        <a:xfrm rot="16200000">
          <a:off x="-720059" y="1184913"/>
          <a:ext cx="2925712" cy="555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Customização</a:t>
          </a:r>
        </a:p>
      </dsp:txBody>
      <dsp:txXfrm>
        <a:off x="-720059" y="1184913"/>
        <a:ext cx="2925712" cy="555885"/>
      </dsp:txXfrm>
    </dsp:sp>
    <dsp:sp modelId="{28F6AEC8-B744-4E88-9F5D-C83F24C36341}">
      <dsp:nvSpPr>
        <dsp:cNvPr id="0" name=""/>
        <dsp:cNvSpPr/>
      </dsp:nvSpPr>
      <dsp:spPr>
        <a:xfrm>
          <a:off x="1385399" y="837485"/>
          <a:ext cx="1823303" cy="555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Pontos de coleta</a:t>
          </a:r>
        </a:p>
      </dsp:txBody>
      <dsp:txXfrm>
        <a:off x="1385399" y="837485"/>
        <a:ext cx="1823303" cy="555885"/>
      </dsp:txXfrm>
    </dsp:sp>
    <dsp:sp modelId="{54CFB29A-EC58-4477-A108-B3E46763ADEE}">
      <dsp:nvSpPr>
        <dsp:cNvPr id="0" name=""/>
        <dsp:cNvSpPr/>
      </dsp:nvSpPr>
      <dsp:spPr>
        <a:xfrm>
          <a:off x="1385399" y="1532341"/>
          <a:ext cx="1823303" cy="555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Produtos químicos usados</a:t>
          </a:r>
        </a:p>
      </dsp:txBody>
      <dsp:txXfrm>
        <a:off x="1385399" y="1532341"/>
        <a:ext cx="1823303" cy="555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9606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10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789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10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8986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976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378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263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94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293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343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31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162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909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716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158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Resistência do equipamento (componentes, peças) à corrosão e ataques dos produtos químicos.</a:t>
            </a:r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390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372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443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9690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Controlador de coagulante: dosagem do coagulante associado ao analisador de carga, mede a carga e já corrige a dosagem.</a:t>
            </a:r>
            <a:endParaRPr dirty="0"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3656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089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Mais de 200 </a:t>
            </a:r>
            <a:r>
              <a:rPr lang="pt-BR" dirty="0" err="1"/>
              <a:t>ETAs</a:t>
            </a:r>
            <a:r>
              <a:rPr lang="pt-BR" dirty="0"/>
              <a:t> em todo o estado de PE;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.</a:t>
            </a:r>
            <a:endParaRPr dirty="0"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72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8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68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87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770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223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77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20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3" Type="http://schemas.openxmlformats.org/officeDocument/2006/relationships/image" Target="../media/image5.jpg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16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18" Type="http://schemas.openxmlformats.org/officeDocument/2006/relationships/diagramLayout" Target="../diagrams/layout20.xml"/><Relationship Id="rId26" Type="http://schemas.microsoft.com/office/2007/relationships/diagramDrawing" Target="../diagrams/drawing21.xml"/><Relationship Id="rId3" Type="http://schemas.openxmlformats.org/officeDocument/2006/relationships/image" Target="../media/image5.jpg"/><Relationship Id="rId21" Type="http://schemas.microsoft.com/office/2007/relationships/diagramDrawing" Target="../diagrams/drawing20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17" Type="http://schemas.openxmlformats.org/officeDocument/2006/relationships/diagramData" Target="../diagrams/data20.xml"/><Relationship Id="rId25" Type="http://schemas.openxmlformats.org/officeDocument/2006/relationships/diagramColors" Target="../diagrams/colors21.xml"/><Relationship Id="rId2" Type="http://schemas.openxmlformats.org/officeDocument/2006/relationships/notesSlide" Target="../notesSlides/notesSlide23.xml"/><Relationship Id="rId16" Type="http://schemas.microsoft.com/office/2007/relationships/diagramDrawing" Target="../diagrams/drawing19.xml"/><Relationship Id="rId20" Type="http://schemas.openxmlformats.org/officeDocument/2006/relationships/diagramColors" Target="../diagrams/colors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18.xml"/><Relationship Id="rId24" Type="http://schemas.openxmlformats.org/officeDocument/2006/relationships/diagramQuickStyle" Target="../diagrams/quickStyle21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19.xml"/><Relationship Id="rId23" Type="http://schemas.openxmlformats.org/officeDocument/2006/relationships/diagramLayout" Target="../diagrams/layout21.xml"/><Relationship Id="rId10" Type="http://schemas.openxmlformats.org/officeDocument/2006/relationships/diagramColors" Target="../diagrams/colors18.xml"/><Relationship Id="rId19" Type="http://schemas.openxmlformats.org/officeDocument/2006/relationships/diagramQuickStyle" Target="../diagrams/quickStyle20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Relationship Id="rId22" Type="http://schemas.openxmlformats.org/officeDocument/2006/relationships/diagramData" Target="../diagrams/data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3" Type="http://schemas.openxmlformats.org/officeDocument/2006/relationships/image" Target="../media/image5.jpg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2" Type="http://schemas.openxmlformats.org/officeDocument/2006/relationships/notesSlide" Target="../notesSlides/notesSlide24.xml"/><Relationship Id="rId16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22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23.xml"/><Relationship Id="rId10" Type="http://schemas.openxmlformats.org/officeDocument/2006/relationships/diagramColors" Target="../diagrams/colors2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servicos.compesa.com.br/engenharia/norma-tecnica-compesa/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servicos.compesa.com.br/engenharia/normas-e-padroe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jp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aguasdigitaiscompesa.com.b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jp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5.jp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image" Target="../media/image5.jpg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5.jpg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9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image" Target="../media/image5.jpg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10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3" Type="http://schemas.openxmlformats.org/officeDocument/2006/relationships/image" Target="../media/image5.jpg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" Type="http://schemas.openxmlformats.org/officeDocument/2006/relationships/notesSlide" Target="../notesSlides/notesSlide9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13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565489" y="2364561"/>
            <a:ext cx="11061022" cy="24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pt-BR" sz="4000" b="1" dirty="0">
                <a:solidFill>
                  <a:schemeClr val="lt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Desafio 4 </a:t>
            </a:r>
            <a:br>
              <a:rPr lang="pt-BR" sz="4000" b="1" dirty="0">
                <a:solidFill>
                  <a:schemeClr val="lt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pt-BR" sz="3800" b="1" dirty="0">
                <a:solidFill>
                  <a:schemeClr val="lt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Melhoria na análise da qualidade da água e eficiência na dosagem de produtos químicos</a:t>
            </a:r>
            <a:endParaRPr sz="3800" b="1" dirty="0">
              <a:solidFill>
                <a:schemeClr val="lt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86" name="Google Shape;86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Google Shape;88;p13"/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467182" y="2485911"/>
            <a:ext cx="83100" cy="2244300"/>
          </a:xfrm>
          <a:prstGeom prst="roundRect">
            <a:avLst>
              <a:gd name="adj" fmla="val 16667"/>
            </a:avLst>
          </a:prstGeom>
          <a:solidFill>
            <a:srgbClr val="00D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9" name="Retângulo de cantos arredondados 1">
            <a:extLst>
              <a:ext uri="{FF2B5EF4-FFF2-40B4-BE49-F238E27FC236}">
                <a16:creationId xmlns:a16="http://schemas.microsoft.com/office/drawing/2014/main" id="{581DCE84-7F3A-C570-364C-43FB5A0FD982}"/>
              </a:ext>
            </a:extLst>
          </p:cNvPr>
          <p:cNvSpPr/>
          <p:nvPr/>
        </p:nvSpPr>
        <p:spPr>
          <a:xfrm>
            <a:off x="869735" y="1143252"/>
            <a:ext cx="3570062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Fluxo dados de qualidade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7F513D-7528-E9FF-FBBB-F994E0CF5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92" y="2354319"/>
            <a:ext cx="5358778" cy="247981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98AFA07E-A69F-41FF-5A01-11655361D93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46237" y="1627264"/>
            <a:ext cx="6332978" cy="4290664"/>
            <a:chOff x="5646237" y="1627264"/>
            <a:chExt cx="6332978" cy="429066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B2DE759-D417-023C-DA71-AE5CED9A0F3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46237" y="1627264"/>
              <a:ext cx="6332978" cy="3933927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42B8CB0-7845-19E5-EA5A-3C6ECCC0B72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24424" y="5555978"/>
              <a:ext cx="800100" cy="361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712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9" name="Retângulo de cantos arredondados 1">
            <a:extLst>
              <a:ext uri="{FF2B5EF4-FFF2-40B4-BE49-F238E27FC236}">
                <a16:creationId xmlns:a16="http://schemas.microsoft.com/office/drawing/2014/main" id="{581DCE84-7F3A-C570-364C-43FB5A0FD982}"/>
              </a:ext>
            </a:extLst>
          </p:cNvPr>
          <p:cNvSpPr/>
          <p:nvPr/>
        </p:nvSpPr>
        <p:spPr>
          <a:xfrm>
            <a:off x="869735" y="1143252"/>
            <a:ext cx="3570062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Fluxo dados de qualidade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8AFA07E-A69F-41FF-5A01-11655361D93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1292" y="1867410"/>
            <a:ext cx="6332978" cy="4290664"/>
            <a:chOff x="5646237" y="1627264"/>
            <a:chExt cx="6332978" cy="429066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B2DE759-D417-023C-DA71-AE5CED9A0F3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46237" y="1627264"/>
              <a:ext cx="6332978" cy="3933927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42B8CB0-7845-19E5-EA5A-3C6ECCC0B72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4424" y="5555978"/>
              <a:ext cx="800100" cy="361950"/>
            </a:xfrm>
            <a:prstGeom prst="rect">
              <a:avLst/>
            </a:prstGeom>
          </p:spPr>
        </p:pic>
      </p:grp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AA4919E-A1D6-1E44-9FBD-29548E96A725}"/>
              </a:ext>
            </a:extLst>
          </p:cNvPr>
          <p:cNvSpPr/>
          <p:nvPr/>
        </p:nvSpPr>
        <p:spPr>
          <a:xfrm>
            <a:off x="2772348" y="4828848"/>
            <a:ext cx="3703957" cy="4356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E781956-F60B-95BF-B05E-0C1FFA08FA31}"/>
              </a:ext>
            </a:extLst>
          </p:cNvPr>
          <p:cNvSpPr/>
          <p:nvPr/>
        </p:nvSpPr>
        <p:spPr>
          <a:xfrm>
            <a:off x="4026068" y="5310696"/>
            <a:ext cx="897507" cy="2063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4911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9" name="Retângulo de cantos arredondados 1">
            <a:extLst>
              <a:ext uri="{FF2B5EF4-FFF2-40B4-BE49-F238E27FC236}">
                <a16:creationId xmlns:a16="http://schemas.microsoft.com/office/drawing/2014/main" id="{581DCE84-7F3A-C570-364C-43FB5A0FD982}"/>
              </a:ext>
            </a:extLst>
          </p:cNvPr>
          <p:cNvSpPr/>
          <p:nvPr/>
        </p:nvSpPr>
        <p:spPr>
          <a:xfrm>
            <a:off x="869735" y="1143252"/>
            <a:ext cx="3570062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Fluxo dados de qualidade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90EF931-F946-AD03-9FAB-F8476E2DF00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735" y="1627264"/>
            <a:ext cx="9073069" cy="4681529"/>
            <a:chOff x="869735" y="1627264"/>
            <a:chExt cx="9073069" cy="4681529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4AE34504-5C51-C494-8819-BDF01AA14EC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9735" y="1627264"/>
              <a:ext cx="9073069" cy="437672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5FA181D-14D4-7142-F06D-9CA2E5C5DE1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46888" y="6003993"/>
              <a:ext cx="1209675" cy="304800"/>
            </a:xfrm>
            <a:prstGeom prst="rect">
              <a:avLst/>
            </a:prstGeom>
          </p:spPr>
        </p:pic>
      </p:grp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4B8B038-DA10-61F3-E107-655D9CBA0028}"/>
              </a:ext>
            </a:extLst>
          </p:cNvPr>
          <p:cNvSpPr/>
          <p:nvPr/>
        </p:nvSpPr>
        <p:spPr>
          <a:xfrm>
            <a:off x="999746" y="5823980"/>
            <a:ext cx="8943058" cy="1800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6875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9" name="Retângulo de cantos arredondados 1">
            <a:extLst>
              <a:ext uri="{FF2B5EF4-FFF2-40B4-BE49-F238E27FC236}">
                <a16:creationId xmlns:a16="http://schemas.microsoft.com/office/drawing/2014/main" id="{581DCE84-7F3A-C570-364C-43FB5A0FD982}"/>
              </a:ext>
            </a:extLst>
          </p:cNvPr>
          <p:cNvSpPr/>
          <p:nvPr/>
        </p:nvSpPr>
        <p:spPr>
          <a:xfrm>
            <a:off x="869735" y="1143252"/>
            <a:ext cx="3570062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Fluxo dados de qualidade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8AFA07E-A69F-41FF-5A01-11655361D93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1292" y="1867410"/>
            <a:ext cx="6332978" cy="4290664"/>
            <a:chOff x="5646237" y="1627264"/>
            <a:chExt cx="6332978" cy="429066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B2DE759-D417-023C-DA71-AE5CED9A0F3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46237" y="1627264"/>
              <a:ext cx="6332978" cy="3933927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42B8CB0-7845-19E5-EA5A-3C6ECCC0B72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4424" y="5555978"/>
              <a:ext cx="800100" cy="361950"/>
            </a:xfrm>
            <a:prstGeom prst="rect">
              <a:avLst/>
            </a:prstGeom>
          </p:spPr>
        </p:pic>
      </p:grp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AA4919E-A1D6-1E44-9FBD-29548E96A725}"/>
              </a:ext>
            </a:extLst>
          </p:cNvPr>
          <p:cNvSpPr/>
          <p:nvPr/>
        </p:nvSpPr>
        <p:spPr>
          <a:xfrm>
            <a:off x="2772348" y="4257964"/>
            <a:ext cx="3703957" cy="5447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3640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9" name="Retângulo de cantos arredondados 1">
            <a:extLst>
              <a:ext uri="{FF2B5EF4-FFF2-40B4-BE49-F238E27FC236}">
                <a16:creationId xmlns:a16="http://schemas.microsoft.com/office/drawing/2014/main" id="{581DCE84-7F3A-C570-364C-43FB5A0FD982}"/>
              </a:ext>
            </a:extLst>
          </p:cNvPr>
          <p:cNvSpPr/>
          <p:nvPr/>
        </p:nvSpPr>
        <p:spPr>
          <a:xfrm>
            <a:off x="869735" y="1143252"/>
            <a:ext cx="3570062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Fluxo dados de qualidade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25A0D61-0B8D-99CB-8DC3-A2DE57D1FF20}"/>
              </a:ext>
            </a:extLst>
          </p:cNvPr>
          <p:cNvGrpSpPr/>
          <p:nvPr/>
        </p:nvGrpSpPr>
        <p:grpSpPr>
          <a:xfrm>
            <a:off x="443238" y="1766714"/>
            <a:ext cx="7538003" cy="4944629"/>
            <a:chOff x="443238" y="1766714"/>
            <a:chExt cx="7538003" cy="4944629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704D521E-B8C8-5C76-3C1B-2FD671461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3238" y="1766714"/>
              <a:ext cx="7538003" cy="461125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17594B2-E361-0B68-72DC-5E7FAAD8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7357" y="6377968"/>
              <a:ext cx="1123950" cy="333375"/>
            </a:xfrm>
            <a:prstGeom prst="rect">
              <a:avLst/>
            </a:prstGeom>
          </p:spPr>
        </p:pic>
      </p:grp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ECA3106-F824-519D-E668-731EC173EA9A}"/>
              </a:ext>
            </a:extLst>
          </p:cNvPr>
          <p:cNvSpPr/>
          <p:nvPr/>
        </p:nvSpPr>
        <p:spPr>
          <a:xfrm>
            <a:off x="638621" y="6213914"/>
            <a:ext cx="7369899" cy="1640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2163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A27D4EE8-F657-BE46-093C-D5F8492CC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04" y="2022798"/>
            <a:ext cx="11916790" cy="136643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DD7E2F3-6130-8AB3-8C90-8CEE1E9FA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617" y="3980887"/>
            <a:ext cx="11410765" cy="1495972"/>
          </a:xfrm>
          <a:prstGeom prst="rect">
            <a:avLst/>
          </a:prstGeom>
        </p:spPr>
      </p:pic>
      <p:sp>
        <p:nvSpPr>
          <p:cNvPr id="19" name="Retângulo de cantos arredondados 1">
            <a:extLst>
              <a:ext uri="{FF2B5EF4-FFF2-40B4-BE49-F238E27FC236}">
                <a16:creationId xmlns:a16="http://schemas.microsoft.com/office/drawing/2014/main" id="{BBA7407B-2BE3-923C-B90C-2C286E73F379}"/>
              </a:ext>
            </a:extLst>
          </p:cNvPr>
          <p:cNvSpPr/>
          <p:nvPr/>
        </p:nvSpPr>
        <p:spPr>
          <a:xfrm>
            <a:off x="869735" y="1143252"/>
            <a:ext cx="3570062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Relatórios de qualidade</a:t>
            </a:r>
          </a:p>
        </p:txBody>
      </p:sp>
    </p:spTree>
    <p:extLst>
      <p:ext uri="{BB962C8B-B14F-4D97-AF65-F5344CB8AC3E}">
        <p14:creationId xmlns:p14="http://schemas.microsoft.com/office/powerpoint/2010/main" val="2155818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19" name="Retângulo de cantos arredondados 1">
            <a:extLst>
              <a:ext uri="{FF2B5EF4-FFF2-40B4-BE49-F238E27FC236}">
                <a16:creationId xmlns:a16="http://schemas.microsoft.com/office/drawing/2014/main" id="{BBA7407B-2BE3-923C-B90C-2C286E73F379}"/>
              </a:ext>
            </a:extLst>
          </p:cNvPr>
          <p:cNvSpPr/>
          <p:nvPr/>
        </p:nvSpPr>
        <p:spPr>
          <a:xfrm>
            <a:off x="869735" y="1143252"/>
            <a:ext cx="3570062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Relatórios de qualidade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539E27-95A1-014C-FA4A-863EBD920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735" y="1798132"/>
            <a:ext cx="9815235" cy="19163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5DA6BA5-7904-523E-FC0C-3DF8C5478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735" y="3821771"/>
            <a:ext cx="5727610" cy="25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72A83B4-5006-CCCC-685D-0D1F7EE4C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658" y="1989904"/>
            <a:ext cx="10194524" cy="1442556"/>
          </a:xfrm>
          <a:prstGeom prst="rect">
            <a:avLst/>
          </a:prstGeom>
        </p:spPr>
      </p:pic>
      <p:sp>
        <p:nvSpPr>
          <p:cNvPr id="12" name="Retângulo de cantos arredondados 1">
            <a:extLst>
              <a:ext uri="{FF2B5EF4-FFF2-40B4-BE49-F238E27FC236}">
                <a16:creationId xmlns:a16="http://schemas.microsoft.com/office/drawing/2014/main" id="{3983EFDC-840A-35AF-D0FA-58AFD255A71A}"/>
              </a:ext>
            </a:extLst>
          </p:cNvPr>
          <p:cNvSpPr/>
          <p:nvPr/>
        </p:nvSpPr>
        <p:spPr>
          <a:xfrm>
            <a:off x="869735" y="1143252"/>
            <a:ext cx="3570062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IQAP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8770C57-67AD-2E40-1074-B99E55BA2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1" y="3882816"/>
            <a:ext cx="2553905" cy="14007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F94561-7F23-1D5A-B2F6-7974C8B4BC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2708" y="3888721"/>
            <a:ext cx="9451642" cy="1394831"/>
          </a:xfrm>
          <a:prstGeom prst="rect">
            <a:avLst/>
          </a:prstGeom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1D053EAA-A0BD-1C10-A149-56D5F5949391}"/>
              </a:ext>
            </a:extLst>
          </p:cNvPr>
          <p:cNvSpPr/>
          <p:nvPr/>
        </p:nvSpPr>
        <p:spPr>
          <a:xfrm>
            <a:off x="2386104" y="2194138"/>
            <a:ext cx="1475682" cy="12536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4D6DD14-3793-4F91-8223-385F04C4F65E}"/>
              </a:ext>
            </a:extLst>
          </p:cNvPr>
          <p:cNvSpPr/>
          <p:nvPr/>
        </p:nvSpPr>
        <p:spPr>
          <a:xfrm>
            <a:off x="3861785" y="2206466"/>
            <a:ext cx="3808521" cy="12536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995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72A83B4-5006-CCCC-685D-0D1F7EE4C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658" y="1989904"/>
            <a:ext cx="10194524" cy="1442556"/>
          </a:xfrm>
          <a:prstGeom prst="rect">
            <a:avLst/>
          </a:prstGeom>
        </p:spPr>
      </p:pic>
      <p:sp>
        <p:nvSpPr>
          <p:cNvPr id="12" name="Retângulo de cantos arredondados 1">
            <a:extLst>
              <a:ext uri="{FF2B5EF4-FFF2-40B4-BE49-F238E27FC236}">
                <a16:creationId xmlns:a16="http://schemas.microsoft.com/office/drawing/2014/main" id="{3983EFDC-840A-35AF-D0FA-58AFD255A71A}"/>
              </a:ext>
            </a:extLst>
          </p:cNvPr>
          <p:cNvSpPr/>
          <p:nvPr/>
        </p:nvSpPr>
        <p:spPr>
          <a:xfrm>
            <a:off x="869735" y="1143252"/>
            <a:ext cx="3570062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IQAP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1D053EAA-A0BD-1C10-A149-56D5F5949391}"/>
              </a:ext>
            </a:extLst>
          </p:cNvPr>
          <p:cNvSpPr/>
          <p:nvPr/>
        </p:nvSpPr>
        <p:spPr>
          <a:xfrm>
            <a:off x="9665814" y="2183907"/>
            <a:ext cx="1560954" cy="12638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177654-B561-BAA5-D445-1DC454F717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1456" y="3917646"/>
            <a:ext cx="3126928" cy="16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90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3177654-B561-BAA5-D445-1DC454F71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955" y="1747421"/>
            <a:ext cx="2797859" cy="149038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4E8B2EE-7811-3CFE-CAE0-B7DF4699DE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4625" y="1747422"/>
            <a:ext cx="2717353" cy="149038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055A4CE-5362-EE6A-0FA2-A52FEEE382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5980" y="3723761"/>
            <a:ext cx="9451642" cy="139483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FC64B65-B90E-3139-2269-64F9E9B5AC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5980" y="915544"/>
            <a:ext cx="1876425" cy="2085975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3AC08594-6002-545E-D481-D351E4026A18}"/>
              </a:ext>
            </a:extLst>
          </p:cNvPr>
          <p:cNvSpPr/>
          <p:nvPr/>
        </p:nvSpPr>
        <p:spPr>
          <a:xfrm>
            <a:off x="1426351" y="1350760"/>
            <a:ext cx="1475682" cy="3359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2262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6;p15">
            <a:extLst>
              <a:ext uri="{FF2B5EF4-FFF2-40B4-BE49-F238E27FC236}">
                <a16:creationId xmlns:a16="http://schemas.microsoft.com/office/drawing/2014/main" id="{CDF9E4B1-BE65-F6CE-49DE-5CD89974E6D0}"/>
              </a:ext>
            </a:extLst>
          </p:cNvPr>
          <p:cNvSpPr/>
          <p:nvPr/>
        </p:nvSpPr>
        <p:spPr>
          <a:xfrm>
            <a:off x="1798320" y="2384608"/>
            <a:ext cx="9357360" cy="2644591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1" dirty="0">
              <a:solidFill>
                <a:schemeClr val="bg1"/>
              </a:solidFill>
              <a:latin typeface="Gotham" panose="02000504050000020004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dirty="0">
                <a:solidFill>
                  <a:schemeClr val="bg1"/>
                </a:solidFill>
                <a:latin typeface="Gotham" panose="02000504050000020004"/>
                <a:ea typeface="Calibri"/>
                <a:cs typeface="Calibri"/>
                <a:sym typeface="Calibri"/>
              </a:rPr>
              <a:t>O principal desafio é a dependência dos processos manuais, muitas vezes oriundos da não-automatização dos processos de dosagem de produto químico e de análise da qualidade da água ao longo das etapas do tratamento da ETA. Para isso, o desafio requer a inclusão de bombas dosadoras com maior amplitude no range de vazão, adaptáveis aos produtos químicos e a grandes oscilações de dosagem, bem como formas de reduzir ou mitigar as deficiências hidráulicas e estruturais de algumas etapas do tratamento (mistura rápida, </a:t>
            </a:r>
            <a:r>
              <a:rPr lang="pt-BR" sz="2000" b="1" dirty="0" err="1">
                <a:solidFill>
                  <a:schemeClr val="bg1"/>
                </a:solidFill>
                <a:latin typeface="Gotham" panose="02000504050000020004"/>
                <a:ea typeface="Calibri"/>
                <a:cs typeface="Calibri"/>
                <a:sym typeface="Calibri"/>
              </a:rPr>
              <a:t>floculador</a:t>
            </a:r>
            <a:r>
              <a:rPr lang="pt-BR" sz="2000" b="1" dirty="0">
                <a:solidFill>
                  <a:schemeClr val="bg1"/>
                </a:solidFill>
                <a:latin typeface="Gotham" panose="02000504050000020004"/>
                <a:ea typeface="Calibri"/>
                <a:cs typeface="Calibri"/>
                <a:sym typeface="Calibri"/>
              </a:rPr>
              <a:t>, decantador, filtro) que possam prejudicar a eficiência da ETA.</a:t>
            </a:r>
            <a:endParaRPr sz="1100" dirty="0">
              <a:solidFill>
                <a:schemeClr val="bg1"/>
              </a:solidFill>
              <a:latin typeface="Gotham" panose="02000504050000020004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15">
            <a:extLst>
              <a:ext uri="{FF2B5EF4-FFF2-40B4-BE49-F238E27FC236}">
                <a16:creationId xmlns:a16="http://schemas.microsoft.com/office/drawing/2014/main" id="{ADB43B82-1C0D-D16F-B6DB-E47547A53F5E}"/>
              </a:ext>
            </a:extLst>
          </p:cNvPr>
          <p:cNvSpPr/>
          <p:nvPr/>
        </p:nvSpPr>
        <p:spPr>
          <a:xfrm>
            <a:off x="1798320" y="1304337"/>
            <a:ext cx="8595359" cy="1080271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9;p15">
            <a:extLst>
              <a:ext uri="{FF2B5EF4-FFF2-40B4-BE49-F238E27FC236}">
                <a16:creationId xmlns:a16="http://schemas.microsoft.com/office/drawing/2014/main" id="{69FDDA26-6FF7-92F8-1568-C86967FDFD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176" y="1249186"/>
            <a:ext cx="5773711" cy="94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1537"/>
              </a:buClr>
              <a:buSzPts val="6000"/>
              <a:buFont typeface="Arial"/>
              <a:buNone/>
            </a:pPr>
            <a:r>
              <a:rPr lang="pt-BR" sz="5000" dirty="0">
                <a:solidFill>
                  <a:schemeClr val="bg1"/>
                </a:solidFill>
                <a:latin typeface="Gotham" panose="02000504050000020004"/>
                <a:ea typeface="Arial"/>
                <a:cs typeface="Arial"/>
                <a:sym typeface="Arial"/>
              </a:rPr>
              <a:t>Desafio Raiz</a:t>
            </a:r>
            <a:endParaRPr sz="4700" dirty="0">
              <a:solidFill>
                <a:schemeClr val="bg1"/>
              </a:solidFill>
              <a:latin typeface="Gotham" panose="02000504050000020004"/>
            </a:endParaRPr>
          </a:p>
        </p:txBody>
      </p:sp>
      <p:sp>
        <p:nvSpPr>
          <p:cNvPr id="14" name="Google Shape;89;p13">
            <a:extLst>
              <a:ext uri="{FF2B5EF4-FFF2-40B4-BE49-F238E27FC236}">
                <a16:creationId xmlns:a16="http://schemas.microsoft.com/office/drawing/2014/main" id="{B85F7CB0-183A-5C66-CFDE-E9E081BC1257}"/>
              </a:ext>
            </a:extLst>
          </p:cNvPr>
          <p:cNvSpPr/>
          <p:nvPr/>
        </p:nvSpPr>
        <p:spPr>
          <a:xfrm>
            <a:off x="1715220" y="2526572"/>
            <a:ext cx="83100" cy="2722084"/>
          </a:xfrm>
          <a:prstGeom prst="roundRect">
            <a:avLst>
              <a:gd name="adj" fmla="val 16667"/>
            </a:avLst>
          </a:prstGeom>
          <a:solidFill>
            <a:srgbClr val="00D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upo 9">
            <a:extLst>
              <a:ext uri="{FF2B5EF4-FFF2-40B4-BE49-F238E27FC236}">
                <a16:creationId xmlns:a16="http://schemas.microsoft.com/office/drawing/2014/main" id="{5582FC4C-DA4F-40D3-9183-21220ACC76BD}"/>
              </a:ext>
            </a:extLst>
          </p:cNvPr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20" name="Google Shape;98;p14">
              <a:extLst>
                <a:ext uri="{FF2B5EF4-FFF2-40B4-BE49-F238E27FC236}">
                  <a16:creationId xmlns:a16="http://schemas.microsoft.com/office/drawing/2014/main" id="{C7EEC799-6E1E-84BA-979D-EE3FB1F83940}"/>
                </a:ext>
              </a:extLst>
            </p:cNvPr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" name="Google Shape;95;p14">
              <a:extLst>
                <a:ext uri="{FF2B5EF4-FFF2-40B4-BE49-F238E27FC236}">
                  <a16:creationId xmlns:a16="http://schemas.microsoft.com/office/drawing/2014/main" id="{33964B03-CF2F-501D-03FA-97D4C2D89D4D}"/>
                </a:ext>
              </a:extLst>
            </p:cNvPr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7C0C112-8403-5B97-5030-CEF437116D22}"/>
              </a:ext>
            </a:extLst>
          </p:cNvPr>
          <p:cNvSpPr/>
          <p:nvPr/>
        </p:nvSpPr>
        <p:spPr>
          <a:xfrm>
            <a:off x="1798320" y="2825502"/>
            <a:ext cx="2191789" cy="3615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0A0032A-D3ED-2A22-63ED-2F67AF04FDFD}"/>
              </a:ext>
            </a:extLst>
          </p:cNvPr>
          <p:cNvSpPr/>
          <p:nvPr/>
        </p:nvSpPr>
        <p:spPr>
          <a:xfrm>
            <a:off x="4285211" y="2463016"/>
            <a:ext cx="3979900" cy="3615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7988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E82689C1-2E13-6A07-66FF-EC1A240F09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97" y="1115555"/>
            <a:ext cx="10798206" cy="25509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DAE5DC-DBE6-394B-09A6-F3158D19AF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897" y="3892642"/>
            <a:ext cx="8164531" cy="1647024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AD09E7A-E375-741B-69DC-8A8753C02BF3}"/>
              </a:ext>
            </a:extLst>
          </p:cNvPr>
          <p:cNvSpPr/>
          <p:nvPr/>
        </p:nvSpPr>
        <p:spPr>
          <a:xfrm>
            <a:off x="1401193" y="1686757"/>
            <a:ext cx="8096350" cy="11896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E3A60F67-EA0F-AAF0-A24E-11E8F8E2AAC5}"/>
              </a:ext>
            </a:extLst>
          </p:cNvPr>
          <p:cNvSpPr/>
          <p:nvPr/>
        </p:nvSpPr>
        <p:spPr>
          <a:xfrm>
            <a:off x="878891" y="4643022"/>
            <a:ext cx="4953738" cy="7591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FB7B781A-35BC-67E2-0002-FD5F4FCAB6B9}"/>
              </a:ext>
            </a:extLst>
          </p:cNvPr>
          <p:cNvSpPr/>
          <p:nvPr/>
        </p:nvSpPr>
        <p:spPr>
          <a:xfrm>
            <a:off x="6809172" y="4758431"/>
            <a:ext cx="2027069" cy="6319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31035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12" name="Retângulo de cantos arredondados 1">
            <a:extLst>
              <a:ext uri="{FF2B5EF4-FFF2-40B4-BE49-F238E27FC236}">
                <a16:creationId xmlns:a16="http://schemas.microsoft.com/office/drawing/2014/main" id="{3983EFDC-840A-35AF-D0FA-58AFD255A71A}"/>
              </a:ext>
            </a:extLst>
          </p:cNvPr>
          <p:cNvSpPr/>
          <p:nvPr/>
        </p:nvSpPr>
        <p:spPr>
          <a:xfrm>
            <a:off x="869735" y="1143252"/>
            <a:ext cx="3570062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Produtos Químicos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5F602EF-D7F6-200A-289C-F0EED5ABC0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068" y="746221"/>
            <a:ext cx="3144137" cy="6006008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247D79A6-FD82-D43C-F003-3B17B6E617A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1058" y="2472579"/>
            <a:ext cx="3970695" cy="2553291"/>
            <a:chOff x="5646237" y="1627264"/>
            <a:chExt cx="6332978" cy="4290664"/>
          </a:xfrm>
        </p:grpSpPr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A82C5BFC-4C85-FED3-536F-EE61878ED80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46237" y="1627264"/>
              <a:ext cx="6332978" cy="3933927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1A5EB5C4-9EA8-1D71-3D52-537C6882096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24424" y="5555978"/>
              <a:ext cx="800100" cy="361950"/>
            </a:xfrm>
            <a:prstGeom prst="rect">
              <a:avLst/>
            </a:prstGeom>
          </p:spPr>
        </p:pic>
      </p:grp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F3D98FA2-719E-1DAD-4BFC-67F65D13E9E8}"/>
              </a:ext>
            </a:extLst>
          </p:cNvPr>
          <p:cNvSpPr/>
          <p:nvPr/>
        </p:nvSpPr>
        <p:spPr>
          <a:xfrm>
            <a:off x="2805694" y="2639891"/>
            <a:ext cx="1020582" cy="12396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DFF6ABD-3953-E0D4-680A-BEFB582D0799}"/>
              </a:ext>
            </a:extLst>
          </p:cNvPr>
          <p:cNvSpPr/>
          <p:nvPr/>
        </p:nvSpPr>
        <p:spPr>
          <a:xfrm>
            <a:off x="5669845" y="1232929"/>
            <a:ext cx="2082360" cy="1519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DD7BD73F-DD6F-E62C-A894-0673BD44E3BF}"/>
              </a:ext>
            </a:extLst>
          </p:cNvPr>
          <p:cNvSpPr/>
          <p:nvPr/>
        </p:nvSpPr>
        <p:spPr>
          <a:xfrm>
            <a:off x="514905" y="4659973"/>
            <a:ext cx="3311371" cy="1505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2084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12" name="Retângulo de cantos arredondados 1">
            <a:extLst>
              <a:ext uri="{FF2B5EF4-FFF2-40B4-BE49-F238E27FC236}">
                <a16:creationId xmlns:a16="http://schemas.microsoft.com/office/drawing/2014/main" id="{3983EFDC-840A-35AF-D0FA-58AFD255A71A}"/>
              </a:ext>
            </a:extLst>
          </p:cNvPr>
          <p:cNvSpPr/>
          <p:nvPr/>
        </p:nvSpPr>
        <p:spPr>
          <a:xfrm>
            <a:off x="869735" y="1143252"/>
            <a:ext cx="3570062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Produtos Químicos</a:t>
            </a:r>
          </a:p>
        </p:txBody>
      </p:sp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E4C90327-6292-4808-4228-D50D7B233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564215"/>
              </p:ext>
            </p:extLst>
          </p:nvPr>
        </p:nvGraphicFramePr>
        <p:xfrm>
          <a:off x="869735" y="3553287"/>
          <a:ext cx="2826235" cy="2041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555AFFC8-991A-42A9-9BBC-B2FB6EAA77E4}"/>
              </a:ext>
            </a:extLst>
          </p:cNvPr>
          <p:cNvGraphicFramePr/>
          <p:nvPr/>
        </p:nvGraphicFramePr>
        <p:xfrm>
          <a:off x="869735" y="1428814"/>
          <a:ext cx="3164790" cy="24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B663679B-294B-401D-9A33-52102A1A4CF6}"/>
              </a:ext>
            </a:extLst>
          </p:cNvPr>
          <p:cNvSpPr/>
          <p:nvPr/>
        </p:nvSpPr>
        <p:spPr>
          <a:xfrm>
            <a:off x="8297223" y="2291274"/>
            <a:ext cx="2737182" cy="621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Aplicação diária (kg)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F88A5867-D31D-C60E-A0B1-95FB038206EF}"/>
              </a:ext>
            </a:extLst>
          </p:cNvPr>
          <p:cNvSpPr/>
          <p:nvPr/>
        </p:nvSpPr>
        <p:spPr>
          <a:xfrm>
            <a:off x="8297223" y="4067534"/>
            <a:ext cx="2737182" cy="621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/>
              <a:t>Custo do PQ/m³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5F602EF-D7F6-200A-289C-F0EED5ABC0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08068" y="746221"/>
            <a:ext cx="3144137" cy="600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08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de cantos arredondados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3725" y="969485"/>
            <a:ext cx="11335008" cy="48364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20" name="Retângulo de cantos arredondados 1">
            <a:extLst>
              <a:ext uri="{FF2B5EF4-FFF2-40B4-BE49-F238E27FC236}">
                <a16:creationId xmlns:a16="http://schemas.microsoft.com/office/drawing/2014/main" id="{D2A190DC-6287-45F5-2016-E43A901C5E84}"/>
              </a:ext>
            </a:extLst>
          </p:cNvPr>
          <p:cNvSpPr/>
          <p:nvPr/>
        </p:nvSpPr>
        <p:spPr>
          <a:xfrm>
            <a:off x="383267" y="639513"/>
            <a:ext cx="1800856" cy="48401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Dificuldades</a:t>
            </a:r>
          </a:p>
        </p:txBody>
      </p:sp>
      <p:sp>
        <p:nvSpPr>
          <p:cNvPr id="21" name="Seta para baixo 22">
            <a:extLst>
              <a:ext uri="{FF2B5EF4-FFF2-40B4-BE49-F238E27FC236}">
                <a16:creationId xmlns:a16="http://schemas.microsoft.com/office/drawing/2014/main" id="{9D140F34-7450-28E5-D154-825F05C604FB}"/>
              </a:ext>
            </a:extLst>
          </p:cNvPr>
          <p:cNvSpPr/>
          <p:nvPr/>
        </p:nvSpPr>
        <p:spPr>
          <a:xfrm>
            <a:off x="2095930" y="2297774"/>
            <a:ext cx="321313" cy="37967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AD0ED01-9CEA-4B4C-1EC8-756654899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283737"/>
              </p:ext>
            </p:extLst>
          </p:nvPr>
        </p:nvGraphicFramePr>
        <p:xfrm>
          <a:off x="809992" y="2855023"/>
          <a:ext cx="3214502" cy="266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5E7DB094-3F1A-848A-871C-55760EF66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203031"/>
              </p:ext>
            </p:extLst>
          </p:nvPr>
        </p:nvGraphicFramePr>
        <p:xfrm>
          <a:off x="6122145" y="3387687"/>
          <a:ext cx="2041865" cy="179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2F584FDC-34DE-E953-B7F8-B354F09E4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352593"/>
              </p:ext>
            </p:extLst>
          </p:nvPr>
        </p:nvGraphicFramePr>
        <p:xfrm>
          <a:off x="8886274" y="2785825"/>
          <a:ext cx="1559080" cy="279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8" name="Seta para baixo 22">
            <a:extLst>
              <a:ext uri="{FF2B5EF4-FFF2-40B4-BE49-F238E27FC236}">
                <a16:creationId xmlns:a16="http://schemas.microsoft.com/office/drawing/2014/main" id="{0A612B56-49F3-DE34-8FC9-2C78DFE5D1AC}"/>
              </a:ext>
            </a:extLst>
          </p:cNvPr>
          <p:cNvSpPr/>
          <p:nvPr/>
        </p:nvSpPr>
        <p:spPr>
          <a:xfrm>
            <a:off x="5818971" y="2297774"/>
            <a:ext cx="321313" cy="37967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de cantos arredondados 58">
            <a:extLst>
              <a:ext uri="{FF2B5EF4-FFF2-40B4-BE49-F238E27FC236}">
                <a16:creationId xmlns:a16="http://schemas.microsoft.com/office/drawing/2014/main" id="{DCEF12D6-E116-58A8-AC77-6542AF722EB7}"/>
              </a:ext>
            </a:extLst>
          </p:cNvPr>
          <p:cNvSpPr/>
          <p:nvPr/>
        </p:nvSpPr>
        <p:spPr>
          <a:xfrm>
            <a:off x="1219844" y="1512026"/>
            <a:ext cx="2041864" cy="5870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Análises de qualidade da água</a:t>
            </a:r>
          </a:p>
        </p:txBody>
      </p:sp>
      <p:sp>
        <p:nvSpPr>
          <p:cNvPr id="30" name="Retângulo de cantos arredondados 58">
            <a:extLst>
              <a:ext uri="{FF2B5EF4-FFF2-40B4-BE49-F238E27FC236}">
                <a16:creationId xmlns:a16="http://schemas.microsoft.com/office/drawing/2014/main" id="{A05B82F9-DA96-6F68-DF9D-8FE7965EED35}"/>
              </a:ext>
            </a:extLst>
          </p:cNvPr>
          <p:cNvSpPr/>
          <p:nvPr/>
        </p:nvSpPr>
        <p:spPr>
          <a:xfrm>
            <a:off x="4958696" y="1512026"/>
            <a:ext cx="2041864" cy="5870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Dosagem de produtos químicos</a:t>
            </a:r>
          </a:p>
        </p:txBody>
      </p:sp>
      <p:sp>
        <p:nvSpPr>
          <p:cNvPr id="32" name="Seta para baixo 22">
            <a:extLst>
              <a:ext uri="{FF2B5EF4-FFF2-40B4-BE49-F238E27FC236}">
                <a16:creationId xmlns:a16="http://schemas.microsoft.com/office/drawing/2014/main" id="{E7F41F7C-B190-0C15-55A5-4CCCA200182D}"/>
              </a:ext>
            </a:extLst>
          </p:cNvPr>
          <p:cNvSpPr/>
          <p:nvPr/>
        </p:nvSpPr>
        <p:spPr>
          <a:xfrm>
            <a:off x="9505157" y="2297774"/>
            <a:ext cx="321313" cy="37967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58">
            <a:extLst>
              <a:ext uri="{FF2B5EF4-FFF2-40B4-BE49-F238E27FC236}">
                <a16:creationId xmlns:a16="http://schemas.microsoft.com/office/drawing/2014/main" id="{0824E735-43C1-68BC-292C-94F5559C214D}"/>
              </a:ext>
            </a:extLst>
          </p:cNvPr>
          <p:cNvSpPr/>
          <p:nvPr/>
        </p:nvSpPr>
        <p:spPr>
          <a:xfrm>
            <a:off x="8644882" y="1512026"/>
            <a:ext cx="2041864" cy="5870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Registro dos dados</a:t>
            </a:r>
          </a:p>
        </p:txBody>
      </p:sp>
      <p:graphicFrame>
        <p:nvGraphicFramePr>
          <p:cNvPr id="36" name="Diagrama 35">
            <a:extLst>
              <a:ext uri="{FF2B5EF4-FFF2-40B4-BE49-F238E27FC236}">
                <a16:creationId xmlns:a16="http://schemas.microsoft.com/office/drawing/2014/main" id="{AF843E62-8651-BE64-F6E3-C977F13C9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00567"/>
              </p:ext>
            </p:extLst>
          </p:nvPr>
        </p:nvGraphicFramePr>
        <p:xfrm>
          <a:off x="4386505" y="2529854"/>
          <a:ext cx="1808243" cy="179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20906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9;p15">
            <a:extLst>
              <a:ext uri="{FF2B5EF4-FFF2-40B4-BE49-F238E27FC236}">
                <a16:creationId xmlns:a16="http://schemas.microsoft.com/office/drawing/2014/main" id="{69FDDA26-6FF7-92F8-1568-C86967FDFD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797" y="488916"/>
            <a:ext cx="5773711" cy="94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1537"/>
              </a:buClr>
              <a:buSzPts val="6000"/>
              <a:buFont typeface="Arial"/>
              <a:buNone/>
            </a:pPr>
            <a:r>
              <a:rPr lang="pt-BR" sz="5000" dirty="0">
                <a:solidFill>
                  <a:schemeClr val="bg1"/>
                </a:solidFill>
                <a:latin typeface="Gotham"/>
                <a:ea typeface="Arial"/>
                <a:cs typeface="Arial"/>
                <a:sym typeface="Arial"/>
              </a:rPr>
              <a:t>Objetivo</a:t>
            </a:r>
            <a:endParaRPr sz="4700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4" name="Google Shape;89;p13">
            <a:extLst>
              <a:ext uri="{FF2B5EF4-FFF2-40B4-BE49-F238E27FC236}">
                <a16:creationId xmlns:a16="http://schemas.microsoft.com/office/drawing/2014/main" id="{B85F7CB0-183A-5C66-CFDE-E9E081BC1257}"/>
              </a:ext>
            </a:extLst>
          </p:cNvPr>
          <p:cNvSpPr/>
          <p:nvPr/>
        </p:nvSpPr>
        <p:spPr>
          <a:xfrm rot="16200000">
            <a:off x="1473429" y="218765"/>
            <a:ext cx="83100" cy="2244300"/>
          </a:xfrm>
          <a:prstGeom prst="roundRect">
            <a:avLst>
              <a:gd name="adj" fmla="val 16667"/>
            </a:avLst>
          </a:prstGeom>
          <a:solidFill>
            <a:srgbClr val="00D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rupo 3">
            <a:extLst>
              <a:ext uri="{FF2B5EF4-FFF2-40B4-BE49-F238E27FC236}">
                <a16:creationId xmlns:a16="http://schemas.microsoft.com/office/drawing/2014/main" id="{EB8FB5E0-2533-D272-0B66-5E5E150ABFEB}"/>
              </a:ext>
            </a:extLst>
          </p:cNvPr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21" name="Google Shape;98;p14">
              <a:extLst>
                <a:ext uri="{FF2B5EF4-FFF2-40B4-BE49-F238E27FC236}">
                  <a16:creationId xmlns:a16="http://schemas.microsoft.com/office/drawing/2014/main" id="{143B17FF-058E-2CA6-9E18-389FD8CA49B8}"/>
                </a:ext>
              </a:extLst>
            </p:cNvPr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" name="Google Shape;95;p14">
              <a:extLst>
                <a:ext uri="{FF2B5EF4-FFF2-40B4-BE49-F238E27FC236}">
                  <a16:creationId xmlns:a16="http://schemas.microsoft.com/office/drawing/2014/main" id="{AADE7B60-BA7E-5D2C-1705-3DA09B14E1A8}"/>
                </a:ext>
              </a:extLst>
            </p:cNvPr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32" name="Google Shape;106;p15">
            <a:extLst>
              <a:ext uri="{FF2B5EF4-FFF2-40B4-BE49-F238E27FC236}">
                <a16:creationId xmlns:a16="http://schemas.microsoft.com/office/drawing/2014/main" id="{39E72954-8B6B-0437-CD6E-C95C65F21B07}"/>
              </a:ext>
            </a:extLst>
          </p:cNvPr>
          <p:cNvSpPr/>
          <p:nvPr/>
        </p:nvSpPr>
        <p:spPr>
          <a:xfrm>
            <a:off x="968395" y="2664688"/>
            <a:ext cx="9034665" cy="764312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15000"/>
              </a:lnSpc>
              <a:buClr>
                <a:srgbClr val="00B0F0"/>
              </a:buClr>
              <a:buSzPct val="100000"/>
            </a:pPr>
            <a:endParaRPr lang="pt-BR" sz="2000" b="1" dirty="0">
              <a:solidFill>
                <a:schemeClr val="bg1"/>
              </a:solidFill>
              <a:latin typeface="Gotham"/>
              <a:cs typeface="Calibri"/>
              <a:sym typeface="Calibri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50192F0-6EC3-F589-CA87-BA3CA7127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478804"/>
              </p:ext>
            </p:extLst>
          </p:nvPr>
        </p:nvGraphicFramePr>
        <p:xfrm>
          <a:off x="556384" y="1841305"/>
          <a:ext cx="5028707" cy="342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C3CC392-587E-E23B-9189-EB087192D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750126"/>
              </p:ext>
            </p:extLst>
          </p:nvPr>
        </p:nvGraphicFramePr>
        <p:xfrm>
          <a:off x="6606911" y="908651"/>
          <a:ext cx="4797886" cy="293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52613928-7716-A636-5515-9E99FF2FEBFF}"/>
              </a:ext>
            </a:extLst>
          </p:cNvPr>
          <p:cNvSpPr/>
          <p:nvPr/>
        </p:nvSpPr>
        <p:spPr>
          <a:xfrm>
            <a:off x="7865299" y="3880074"/>
            <a:ext cx="2737182" cy="92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/>
              <a:t>Importação dos dados para relatórios</a:t>
            </a:r>
          </a:p>
        </p:txBody>
      </p:sp>
    </p:spTree>
    <p:extLst>
      <p:ext uri="{BB962C8B-B14F-4D97-AF65-F5344CB8AC3E}">
        <p14:creationId xmlns:p14="http://schemas.microsoft.com/office/powerpoint/2010/main" val="497183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8;p15">
            <a:extLst>
              <a:ext uri="{FF2B5EF4-FFF2-40B4-BE49-F238E27FC236}">
                <a16:creationId xmlns:a16="http://schemas.microsoft.com/office/drawing/2014/main" id="{ADB43B82-1C0D-D16F-B6DB-E47547A53F5E}"/>
              </a:ext>
            </a:extLst>
          </p:cNvPr>
          <p:cNvSpPr/>
          <p:nvPr/>
        </p:nvSpPr>
        <p:spPr>
          <a:xfrm>
            <a:off x="1798320" y="1304337"/>
            <a:ext cx="8595359" cy="1080271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9;p15">
            <a:extLst>
              <a:ext uri="{FF2B5EF4-FFF2-40B4-BE49-F238E27FC236}">
                <a16:creationId xmlns:a16="http://schemas.microsoft.com/office/drawing/2014/main" id="{69FDDA26-6FF7-92F8-1568-C86967FDFD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367" y="799027"/>
            <a:ext cx="9321185" cy="94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1537"/>
              </a:buClr>
              <a:buSzPts val="6000"/>
              <a:buFont typeface="Arial"/>
              <a:buNone/>
            </a:pPr>
            <a:r>
              <a:rPr lang="pt-BR" sz="5000" dirty="0">
                <a:solidFill>
                  <a:schemeClr val="bg1"/>
                </a:solidFill>
                <a:latin typeface="Gotham"/>
                <a:ea typeface="Arial"/>
                <a:cs typeface="Arial"/>
                <a:sym typeface="Arial"/>
              </a:rPr>
              <a:t>Resultados pretendidos</a:t>
            </a:r>
            <a:endParaRPr sz="4700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4" name="Google Shape;89;p13">
            <a:extLst>
              <a:ext uri="{FF2B5EF4-FFF2-40B4-BE49-F238E27FC236}">
                <a16:creationId xmlns:a16="http://schemas.microsoft.com/office/drawing/2014/main" id="{9151DED2-0B3D-9E29-6B81-F51C3BE3BFD2}"/>
              </a:ext>
            </a:extLst>
          </p:cNvPr>
          <p:cNvSpPr/>
          <p:nvPr/>
        </p:nvSpPr>
        <p:spPr>
          <a:xfrm rot="16200000">
            <a:off x="1462000" y="493427"/>
            <a:ext cx="83100" cy="2244300"/>
          </a:xfrm>
          <a:prstGeom prst="roundRect">
            <a:avLst>
              <a:gd name="adj" fmla="val 16667"/>
            </a:avLst>
          </a:prstGeom>
          <a:solidFill>
            <a:srgbClr val="00D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" name="Grupo 6">
            <a:extLst>
              <a:ext uri="{FF2B5EF4-FFF2-40B4-BE49-F238E27FC236}">
                <a16:creationId xmlns:a16="http://schemas.microsoft.com/office/drawing/2014/main" id="{FC32425C-4B49-E587-86BF-FFFCDEFA920C}"/>
              </a:ext>
            </a:extLst>
          </p:cNvPr>
          <p:cNvGrpSpPr/>
          <p:nvPr/>
        </p:nvGrpSpPr>
        <p:grpSpPr>
          <a:xfrm>
            <a:off x="463065" y="1860963"/>
            <a:ext cx="1044506" cy="940957"/>
            <a:chOff x="4176354" y="4550270"/>
            <a:chExt cx="1557857" cy="1481968"/>
          </a:xfrm>
        </p:grpSpPr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B7BEA43F-2C6F-EAF8-4968-C3DF436E9C93}"/>
                </a:ext>
              </a:extLst>
            </p:cNvPr>
            <p:cNvSpPr/>
            <p:nvPr/>
          </p:nvSpPr>
          <p:spPr>
            <a:xfrm>
              <a:off x="4176354" y="4550270"/>
              <a:ext cx="1481968" cy="14819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0534CAA2-8F65-B9BD-D42B-297201FEB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387" y="4669166"/>
              <a:ext cx="1460824" cy="1244176"/>
            </a:xfrm>
            <a:prstGeom prst="rect">
              <a:avLst/>
            </a:prstGeom>
          </p:spPr>
        </p:pic>
      </p:grpSp>
      <p:sp>
        <p:nvSpPr>
          <p:cNvPr id="47" name="Retângulo de cantos arredondados 9">
            <a:extLst>
              <a:ext uri="{FF2B5EF4-FFF2-40B4-BE49-F238E27FC236}">
                <a16:creationId xmlns:a16="http://schemas.microsoft.com/office/drawing/2014/main" id="{4F1C1254-3DD8-84BC-2316-5D6AA0C55F40}"/>
              </a:ext>
            </a:extLst>
          </p:cNvPr>
          <p:cNvSpPr/>
          <p:nvPr/>
        </p:nvSpPr>
        <p:spPr>
          <a:xfrm>
            <a:off x="1632051" y="2008599"/>
            <a:ext cx="2843862" cy="562624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>
              <a:buSzPct val="100000"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Redução gasto PQ</a:t>
            </a:r>
          </a:p>
        </p:txBody>
      </p:sp>
      <p:sp>
        <p:nvSpPr>
          <p:cNvPr id="48" name="Retângulo de cantos arredondados 10">
            <a:extLst>
              <a:ext uri="{FF2B5EF4-FFF2-40B4-BE49-F238E27FC236}">
                <a16:creationId xmlns:a16="http://schemas.microsoft.com/office/drawing/2014/main" id="{0459600D-5A6D-273F-8859-6A21DA0D7BB6}"/>
              </a:ext>
            </a:extLst>
          </p:cNvPr>
          <p:cNvSpPr/>
          <p:nvPr/>
        </p:nvSpPr>
        <p:spPr>
          <a:xfrm>
            <a:off x="4600393" y="2008599"/>
            <a:ext cx="3170562" cy="562624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>
              <a:buSzPct val="100000"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Melhoria qualidade</a:t>
            </a:r>
          </a:p>
        </p:txBody>
      </p:sp>
      <p:sp>
        <p:nvSpPr>
          <p:cNvPr id="49" name="Retângulo de cantos arredondados 13">
            <a:extLst>
              <a:ext uri="{FF2B5EF4-FFF2-40B4-BE49-F238E27FC236}">
                <a16:creationId xmlns:a16="http://schemas.microsoft.com/office/drawing/2014/main" id="{750AE541-DD12-FC4F-AD64-F8F0AEF12A24}"/>
              </a:ext>
            </a:extLst>
          </p:cNvPr>
          <p:cNvSpPr/>
          <p:nvPr/>
        </p:nvSpPr>
        <p:spPr>
          <a:xfrm>
            <a:off x="1632051" y="4374463"/>
            <a:ext cx="4808474" cy="562624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>
              <a:buSzPct val="100000"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Redução Registro de Atendimento</a:t>
            </a:r>
          </a:p>
        </p:txBody>
      </p:sp>
      <p:pic>
        <p:nvPicPr>
          <p:cNvPr id="50" name="Picture 4" descr="Ouvidoria – HMBM – Hospital Mboi Mirim">
            <a:extLst>
              <a:ext uri="{FF2B5EF4-FFF2-40B4-BE49-F238E27FC236}">
                <a16:creationId xmlns:a16="http://schemas.microsoft.com/office/drawing/2014/main" id="{A78A1BDC-5DED-9B28-4534-E14781B0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0" y="4175337"/>
            <a:ext cx="1128385" cy="8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omo você cuida do seu tempo?">
            <a:extLst>
              <a:ext uri="{FF2B5EF4-FFF2-40B4-BE49-F238E27FC236}">
                <a16:creationId xmlns:a16="http://schemas.microsoft.com/office/drawing/2014/main" id="{DF7B08BE-229E-ADE6-B954-9553270A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3" y="5311110"/>
            <a:ext cx="817741" cy="8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tângulo de cantos arredondados 16">
            <a:extLst>
              <a:ext uri="{FF2B5EF4-FFF2-40B4-BE49-F238E27FC236}">
                <a16:creationId xmlns:a16="http://schemas.microsoft.com/office/drawing/2014/main" id="{BAB30B21-1D9F-4ACE-F35B-62F68831093E}"/>
              </a:ext>
            </a:extLst>
          </p:cNvPr>
          <p:cNvSpPr/>
          <p:nvPr/>
        </p:nvSpPr>
        <p:spPr>
          <a:xfrm>
            <a:off x="1601207" y="5409229"/>
            <a:ext cx="5575862" cy="562624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>
              <a:buSzPct val="100000"/>
            </a:pP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Otimizar tempo dos responsáveis pela ETA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ea typeface="+mj-ea"/>
              <a:cs typeface="+mj-cs"/>
              <a:sym typeface="Calibri"/>
            </a:endParaRPr>
          </a:p>
        </p:txBody>
      </p:sp>
      <p:pic>
        <p:nvPicPr>
          <p:cNvPr id="53" name="Picture 2" descr="http://www.sabesp.com.br/novosnegocios/images/logos_novos_negocios_dez_2018-09.jpg?crc=3802369564">
            <a:extLst>
              <a:ext uri="{FF2B5EF4-FFF2-40B4-BE49-F238E27FC236}">
                <a16:creationId xmlns:a16="http://schemas.microsoft.com/office/drawing/2014/main" id="{524EDB77-C8EC-CE11-958F-1D91DA8AB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8" t="10121" r="32108" b="41510"/>
          <a:stretch/>
        </p:blipFill>
        <p:spPr bwMode="auto">
          <a:xfrm>
            <a:off x="520119" y="2860367"/>
            <a:ext cx="818843" cy="113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tângulo de cantos arredondados 4">
            <a:extLst>
              <a:ext uri="{FF2B5EF4-FFF2-40B4-BE49-F238E27FC236}">
                <a16:creationId xmlns:a16="http://schemas.microsoft.com/office/drawing/2014/main" id="{8A0CA241-0B3A-1269-3D7C-78CB417ED779}"/>
              </a:ext>
            </a:extLst>
          </p:cNvPr>
          <p:cNvSpPr/>
          <p:nvPr/>
        </p:nvSpPr>
        <p:spPr>
          <a:xfrm>
            <a:off x="1632051" y="3142142"/>
            <a:ext cx="3446403" cy="562624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>
              <a:buSzPct val="100000"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Aumento da produção</a:t>
            </a:r>
          </a:p>
        </p:txBody>
      </p:sp>
      <p:grpSp>
        <p:nvGrpSpPr>
          <p:cNvPr id="56" name="Grupo 3">
            <a:extLst>
              <a:ext uri="{FF2B5EF4-FFF2-40B4-BE49-F238E27FC236}">
                <a16:creationId xmlns:a16="http://schemas.microsoft.com/office/drawing/2014/main" id="{04B2C35F-A6B3-6F06-47D9-1CA632900E33}"/>
              </a:ext>
            </a:extLst>
          </p:cNvPr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57" name="Google Shape;98;p14">
              <a:extLst>
                <a:ext uri="{FF2B5EF4-FFF2-40B4-BE49-F238E27FC236}">
                  <a16:creationId xmlns:a16="http://schemas.microsoft.com/office/drawing/2014/main" id="{4546B85D-8850-BAD3-28DA-65A1EBED23C0}"/>
                </a:ext>
              </a:extLst>
            </p:cNvPr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8" name="Google Shape;95;p14">
              <a:extLst>
                <a:ext uri="{FF2B5EF4-FFF2-40B4-BE49-F238E27FC236}">
                  <a16:creationId xmlns:a16="http://schemas.microsoft.com/office/drawing/2014/main" id="{8D3A74F8-8925-DAB2-8055-CAEBF46693A2}"/>
                </a:ext>
              </a:extLst>
            </p:cNvPr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59" name="Retângulo de cantos arredondados 4">
            <a:extLst>
              <a:ext uri="{FF2B5EF4-FFF2-40B4-BE49-F238E27FC236}">
                <a16:creationId xmlns:a16="http://schemas.microsoft.com/office/drawing/2014/main" id="{AFE8DBE5-E807-234B-0F3C-2987A96B357E}"/>
              </a:ext>
            </a:extLst>
          </p:cNvPr>
          <p:cNvSpPr/>
          <p:nvPr/>
        </p:nvSpPr>
        <p:spPr>
          <a:xfrm>
            <a:off x="5191076" y="3142142"/>
            <a:ext cx="2174715" cy="562624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>
              <a:buSzPct val="100000"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Menos perdas</a:t>
            </a:r>
          </a:p>
        </p:txBody>
      </p:sp>
      <p:sp>
        <p:nvSpPr>
          <p:cNvPr id="60" name="Retângulo de cantos arredondados 4">
            <a:extLst>
              <a:ext uri="{FF2B5EF4-FFF2-40B4-BE49-F238E27FC236}">
                <a16:creationId xmlns:a16="http://schemas.microsoft.com/office/drawing/2014/main" id="{D69BE059-C5D0-9BB7-2F16-56C39AA88646}"/>
              </a:ext>
            </a:extLst>
          </p:cNvPr>
          <p:cNvSpPr/>
          <p:nvPr/>
        </p:nvSpPr>
        <p:spPr>
          <a:xfrm>
            <a:off x="7478413" y="3142142"/>
            <a:ext cx="3529605" cy="562624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>
              <a:buSzPct val="100000"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Manutenções mais ágeis </a:t>
            </a:r>
          </a:p>
        </p:txBody>
      </p:sp>
    </p:spTree>
    <p:extLst>
      <p:ext uri="{BB962C8B-B14F-4D97-AF65-F5344CB8AC3E}">
        <p14:creationId xmlns:p14="http://schemas.microsoft.com/office/powerpoint/2010/main" val="3056870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9;p15">
            <a:extLst>
              <a:ext uri="{FF2B5EF4-FFF2-40B4-BE49-F238E27FC236}">
                <a16:creationId xmlns:a16="http://schemas.microsoft.com/office/drawing/2014/main" id="{69FDDA26-6FF7-92F8-1568-C86967FDFD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58" y="533821"/>
            <a:ext cx="9321185" cy="94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1537"/>
              </a:buClr>
              <a:buSzPts val="6000"/>
              <a:buFont typeface="Arial"/>
              <a:buNone/>
            </a:pPr>
            <a:r>
              <a:rPr lang="pt-BR" sz="5000" dirty="0">
                <a:solidFill>
                  <a:schemeClr val="bg1"/>
                </a:solidFill>
                <a:latin typeface="Gotham"/>
                <a:ea typeface="Arial"/>
                <a:cs typeface="Arial"/>
                <a:sym typeface="Arial"/>
              </a:rPr>
              <a:t>Funcionalidades desejáveis</a:t>
            </a:r>
            <a:endParaRPr sz="4700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74F9A5E-FB59-0619-005E-08054E6CD98D}"/>
              </a:ext>
            </a:extLst>
          </p:cNvPr>
          <p:cNvSpPr txBox="1"/>
          <p:nvPr/>
        </p:nvSpPr>
        <p:spPr>
          <a:xfrm>
            <a:off x="383267" y="1632447"/>
            <a:ext cx="11549653" cy="3964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Análises da qualidade da água da ETA de acordo com no Anexo XX da Portaria Consolidação nº 5/2017 e suas alterações, incluindo frequência mínima das análises (a cada 2 horas), metodologias analíticas, faixa de trabalho do método englobando o Valor Máximo Permitido (VMP) de cada parâmetro;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Análises da qualidade da água da ETA incluindo os pontos de amostragem disponíveis, frequência mínima (a cada 2 horas) e parâmetros básicos para controle operacional de eficiência do tratamento e ajustes;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Manutenção da instrumentação analítica de acordo com as recomendações do fabricante – desejável calibração RBC; 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Baixa complexidade operacional que possibilite ajustes pela própria equipe da unidade;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Automação de acordo com as Diretrizes Gerais para Elaboração de Projetos de Automação PT.AUT.PRJ.01 (documento interno COMPESA) com equipamentos interoperáveis;</a:t>
            </a:r>
          </a:p>
        </p:txBody>
      </p:sp>
      <p:sp>
        <p:nvSpPr>
          <p:cNvPr id="14" name="Google Shape;89;p13">
            <a:extLst>
              <a:ext uri="{FF2B5EF4-FFF2-40B4-BE49-F238E27FC236}">
                <a16:creationId xmlns:a16="http://schemas.microsoft.com/office/drawing/2014/main" id="{9151DED2-0B3D-9E29-6B81-F51C3BE3BFD2}"/>
              </a:ext>
            </a:extLst>
          </p:cNvPr>
          <p:cNvSpPr/>
          <p:nvPr/>
        </p:nvSpPr>
        <p:spPr>
          <a:xfrm rot="16200000">
            <a:off x="1360991" y="228221"/>
            <a:ext cx="83100" cy="2244300"/>
          </a:xfrm>
          <a:prstGeom prst="roundRect">
            <a:avLst>
              <a:gd name="adj" fmla="val 16667"/>
            </a:avLst>
          </a:prstGeom>
          <a:solidFill>
            <a:srgbClr val="00D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B8859369-2EA3-572F-A34D-01F11E3A5C24}"/>
              </a:ext>
            </a:extLst>
          </p:cNvPr>
          <p:cNvSpPr/>
          <p:nvPr/>
        </p:nvSpPr>
        <p:spPr>
          <a:xfrm>
            <a:off x="8174182" y="1663681"/>
            <a:ext cx="932874" cy="3615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27" name="Grupo 3">
            <a:extLst>
              <a:ext uri="{FF2B5EF4-FFF2-40B4-BE49-F238E27FC236}">
                <a16:creationId xmlns:a16="http://schemas.microsoft.com/office/drawing/2014/main" id="{0A60B9A9-D34E-2F71-2E99-C56EF6DC6BBA}"/>
              </a:ext>
            </a:extLst>
          </p:cNvPr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28" name="Google Shape;98;p14">
              <a:extLst>
                <a:ext uri="{FF2B5EF4-FFF2-40B4-BE49-F238E27FC236}">
                  <a16:creationId xmlns:a16="http://schemas.microsoft.com/office/drawing/2014/main" id="{4AC90574-AFB1-74B3-119C-559F5DBB59A7}"/>
                </a:ext>
              </a:extLst>
            </p:cNvPr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" name="Google Shape;95;p14">
              <a:extLst>
                <a:ext uri="{FF2B5EF4-FFF2-40B4-BE49-F238E27FC236}">
                  <a16:creationId xmlns:a16="http://schemas.microsoft.com/office/drawing/2014/main" id="{E27519F3-4197-FF6E-7059-FCBC7E9F1FDB}"/>
                </a:ext>
              </a:extLst>
            </p:cNvPr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4137ACD-A62D-3189-B343-C02DC1929C8A}"/>
              </a:ext>
            </a:extLst>
          </p:cNvPr>
          <p:cNvCxnSpPr>
            <a:cxnSpLocks/>
          </p:cNvCxnSpPr>
          <p:nvPr/>
        </p:nvCxnSpPr>
        <p:spPr>
          <a:xfrm>
            <a:off x="3731491" y="2355273"/>
            <a:ext cx="202276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ECEB49AF-5F4C-A0FE-9DEF-D882F96B0CD4}"/>
              </a:ext>
            </a:extLst>
          </p:cNvPr>
          <p:cNvCxnSpPr>
            <a:cxnSpLocks/>
          </p:cNvCxnSpPr>
          <p:nvPr/>
        </p:nvCxnSpPr>
        <p:spPr>
          <a:xfrm>
            <a:off x="9194842" y="2355273"/>
            <a:ext cx="151010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AD00780A-E272-779B-6D35-6AF6A17595CF}"/>
              </a:ext>
            </a:extLst>
          </p:cNvPr>
          <p:cNvCxnSpPr>
            <a:cxnSpLocks/>
          </p:cNvCxnSpPr>
          <p:nvPr/>
        </p:nvCxnSpPr>
        <p:spPr>
          <a:xfrm>
            <a:off x="785091" y="2701637"/>
            <a:ext cx="1828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13832FC3-1C09-B997-07D5-0EF3E1C8B010}"/>
              </a:ext>
            </a:extLst>
          </p:cNvPr>
          <p:cNvCxnSpPr>
            <a:cxnSpLocks/>
          </p:cNvCxnSpPr>
          <p:nvPr/>
        </p:nvCxnSpPr>
        <p:spPr>
          <a:xfrm>
            <a:off x="8008520" y="2701637"/>
            <a:ext cx="7290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582853D2-06ED-D4A8-EBF8-F91AC583AE77}"/>
              </a:ext>
            </a:extLst>
          </p:cNvPr>
          <p:cNvSpPr/>
          <p:nvPr/>
        </p:nvSpPr>
        <p:spPr>
          <a:xfrm>
            <a:off x="6636327" y="2785899"/>
            <a:ext cx="2646218" cy="30775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09075CB9-ADD2-EC23-D87F-68814B4AEF28}"/>
              </a:ext>
            </a:extLst>
          </p:cNvPr>
          <p:cNvSpPr/>
          <p:nvPr/>
        </p:nvSpPr>
        <p:spPr>
          <a:xfrm>
            <a:off x="766616" y="3803368"/>
            <a:ext cx="4516583" cy="34375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99779237-CC55-92F2-7489-4241EA62AD87}"/>
              </a:ext>
            </a:extLst>
          </p:cNvPr>
          <p:cNvCxnSpPr>
            <a:cxnSpLocks/>
          </p:cNvCxnSpPr>
          <p:nvPr/>
        </p:nvCxnSpPr>
        <p:spPr>
          <a:xfrm>
            <a:off x="785091" y="4465782"/>
            <a:ext cx="1145309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40E69B48-E7F5-4800-CB08-FA58116B1632}"/>
              </a:ext>
            </a:extLst>
          </p:cNvPr>
          <p:cNvSpPr/>
          <p:nvPr/>
        </p:nvSpPr>
        <p:spPr>
          <a:xfrm>
            <a:off x="785091" y="4564663"/>
            <a:ext cx="3491345" cy="3232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D526567-7C08-C1CD-66F5-19EF8C09819C}"/>
              </a:ext>
            </a:extLst>
          </p:cNvPr>
          <p:cNvSpPr/>
          <p:nvPr/>
        </p:nvSpPr>
        <p:spPr>
          <a:xfrm>
            <a:off x="766617" y="5197430"/>
            <a:ext cx="1616366" cy="3232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94731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8;p15">
            <a:extLst>
              <a:ext uri="{FF2B5EF4-FFF2-40B4-BE49-F238E27FC236}">
                <a16:creationId xmlns:a16="http://schemas.microsoft.com/office/drawing/2014/main" id="{ADB43B82-1C0D-D16F-B6DB-E47547A53F5E}"/>
              </a:ext>
            </a:extLst>
          </p:cNvPr>
          <p:cNvSpPr/>
          <p:nvPr/>
        </p:nvSpPr>
        <p:spPr>
          <a:xfrm>
            <a:off x="1798320" y="1304337"/>
            <a:ext cx="8595359" cy="1080271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9;p15">
            <a:extLst>
              <a:ext uri="{FF2B5EF4-FFF2-40B4-BE49-F238E27FC236}">
                <a16:creationId xmlns:a16="http://schemas.microsoft.com/office/drawing/2014/main" id="{69FDDA26-6FF7-92F8-1568-C86967FDFD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58" y="606202"/>
            <a:ext cx="9321185" cy="94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1537"/>
              </a:buClr>
              <a:buSzPts val="6000"/>
              <a:buFont typeface="Arial"/>
              <a:buNone/>
            </a:pPr>
            <a:r>
              <a:rPr lang="pt-BR" sz="5000" dirty="0">
                <a:solidFill>
                  <a:schemeClr val="bg1"/>
                </a:solidFill>
                <a:latin typeface="Gotham"/>
                <a:ea typeface="Arial"/>
                <a:cs typeface="Arial"/>
                <a:sym typeface="Arial"/>
              </a:rPr>
              <a:t>Funcionalidades desejáveis</a:t>
            </a:r>
            <a:endParaRPr sz="4700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74F9A5E-FB59-0619-005E-08054E6CD98D}"/>
              </a:ext>
            </a:extLst>
          </p:cNvPr>
          <p:cNvSpPr txBox="1"/>
          <p:nvPr/>
        </p:nvSpPr>
        <p:spPr>
          <a:xfrm>
            <a:off x="320039" y="1702220"/>
            <a:ext cx="11488693" cy="409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Automação da qualidade da água com monitoramento online, em tempo real, integrada com sistemas de informação da </a:t>
            </a:r>
            <a:r>
              <a:rPr lang="pt-BR" sz="2000" b="1" dirty="0" err="1">
                <a:solidFill>
                  <a:schemeClr val="bg1"/>
                </a:solidFill>
                <a:latin typeface="Gotham"/>
                <a:cs typeface="Calibri"/>
              </a:rPr>
              <a:t>Compesa</a:t>
            </a: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 (PIMS/LIMS) para geração de dados/relatórios/históricos em modelos adaptáveis às necessidades de controle;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Automação para dosagem de produtos químicos considerando parâmetros de ajuste quando ocorrer variação da qualidade da água e vazão;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Controlador de coagulantes adequado à Norma Técnica </a:t>
            </a:r>
            <a:r>
              <a:rPr lang="pt-BR" sz="2000" b="1" dirty="0" err="1">
                <a:solidFill>
                  <a:schemeClr val="bg1"/>
                </a:solidFill>
                <a:latin typeface="Gotham"/>
                <a:cs typeface="Calibri"/>
              </a:rPr>
              <a:t>Compesa</a:t>
            </a: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 NTC 144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Automação de lavagem de filtro considerando ponto de coleta individual por filtro, turbidez da água filtrada e carga hidráulica;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Bombas dosadoras compatíveis com os produtos químicos utilizados e com inversor de frequência; no caso de cloração, usar a curva do injetor para identificar a bomba adequada; e peças sobressalentes para manutenções;</a:t>
            </a:r>
          </a:p>
        </p:txBody>
      </p:sp>
      <p:sp>
        <p:nvSpPr>
          <p:cNvPr id="14" name="Google Shape;89;p13">
            <a:extLst>
              <a:ext uri="{FF2B5EF4-FFF2-40B4-BE49-F238E27FC236}">
                <a16:creationId xmlns:a16="http://schemas.microsoft.com/office/drawing/2014/main" id="{9151DED2-0B3D-9E29-6B81-F51C3BE3BFD2}"/>
              </a:ext>
            </a:extLst>
          </p:cNvPr>
          <p:cNvSpPr/>
          <p:nvPr/>
        </p:nvSpPr>
        <p:spPr>
          <a:xfrm rot="16200000">
            <a:off x="1360991" y="300602"/>
            <a:ext cx="83100" cy="2244300"/>
          </a:xfrm>
          <a:prstGeom prst="roundRect">
            <a:avLst>
              <a:gd name="adj" fmla="val 16667"/>
            </a:avLst>
          </a:prstGeom>
          <a:solidFill>
            <a:srgbClr val="00D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rupo 3">
            <a:extLst>
              <a:ext uri="{FF2B5EF4-FFF2-40B4-BE49-F238E27FC236}">
                <a16:creationId xmlns:a16="http://schemas.microsoft.com/office/drawing/2014/main" id="{D0528752-E5DE-2F4F-70AA-9833E7C2643D}"/>
              </a:ext>
            </a:extLst>
          </p:cNvPr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20" name="Google Shape;98;p14">
              <a:extLst>
                <a:ext uri="{FF2B5EF4-FFF2-40B4-BE49-F238E27FC236}">
                  <a16:creationId xmlns:a16="http://schemas.microsoft.com/office/drawing/2014/main" id="{B0F7EE15-BD00-4122-2450-81A77D635F03}"/>
                </a:ext>
              </a:extLst>
            </p:cNvPr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" name="Google Shape;95;p14">
              <a:extLst>
                <a:ext uri="{FF2B5EF4-FFF2-40B4-BE49-F238E27FC236}">
                  <a16:creationId xmlns:a16="http://schemas.microsoft.com/office/drawing/2014/main" id="{BE343168-BDCB-0414-E379-C074CE0AD469}"/>
                </a:ext>
              </a:extLst>
            </p:cNvPr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2E9F1564-7240-4B67-8C85-381DDDDBAA72}"/>
              </a:ext>
            </a:extLst>
          </p:cNvPr>
          <p:cNvSpPr/>
          <p:nvPr/>
        </p:nvSpPr>
        <p:spPr>
          <a:xfrm>
            <a:off x="2318327" y="1749530"/>
            <a:ext cx="1201399" cy="3615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D70EA90-C396-51AA-E6E9-96B20AC77A30}"/>
              </a:ext>
            </a:extLst>
          </p:cNvPr>
          <p:cNvCxnSpPr>
            <a:cxnSpLocks/>
          </p:cNvCxnSpPr>
          <p:nvPr/>
        </p:nvCxnSpPr>
        <p:spPr>
          <a:xfrm>
            <a:off x="4934779" y="2041099"/>
            <a:ext cx="238965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BF37E3D9-BA1A-8344-681B-AD546E3CC79B}"/>
              </a:ext>
            </a:extLst>
          </p:cNvPr>
          <p:cNvCxnSpPr>
            <a:cxnSpLocks/>
          </p:cNvCxnSpPr>
          <p:nvPr/>
        </p:nvCxnSpPr>
        <p:spPr>
          <a:xfrm flipV="1">
            <a:off x="7460925" y="2041099"/>
            <a:ext cx="1563002" cy="1371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75C79FD-9DDA-5888-89AF-78461F4DE526}"/>
              </a:ext>
            </a:extLst>
          </p:cNvPr>
          <p:cNvCxnSpPr>
            <a:cxnSpLocks/>
          </p:cNvCxnSpPr>
          <p:nvPr/>
        </p:nvCxnSpPr>
        <p:spPr>
          <a:xfrm>
            <a:off x="3983434" y="2418336"/>
            <a:ext cx="124434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9BBAAA8C-173D-A5A6-C5A6-4890253FD9CB}"/>
              </a:ext>
            </a:extLst>
          </p:cNvPr>
          <p:cNvCxnSpPr>
            <a:cxnSpLocks/>
          </p:cNvCxnSpPr>
          <p:nvPr/>
        </p:nvCxnSpPr>
        <p:spPr>
          <a:xfrm>
            <a:off x="741469" y="2773937"/>
            <a:ext cx="116122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B3489C49-4BC7-FF30-32D7-B611C60B6F39}"/>
              </a:ext>
            </a:extLst>
          </p:cNvPr>
          <p:cNvSpPr/>
          <p:nvPr/>
        </p:nvSpPr>
        <p:spPr>
          <a:xfrm>
            <a:off x="2607214" y="2799494"/>
            <a:ext cx="1031913" cy="3615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4F9997D7-50C1-13A6-D42A-B2B5BF4F19FF}"/>
              </a:ext>
            </a:extLst>
          </p:cNvPr>
          <p:cNvCxnSpPr>
            <a:cxnSpLocks/>
          </p:cNvCxnSpPr>
          <p:nvPr/>
        </p:nvCxnSpPr>
        <p:spPr>
          <a:xfrm>
            <a:off x="741469" y="3445882"/>
            <a:ext cx="407067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8DC4A030-D4E8-6200-6DA8-F8586D1DC4E7}"/>
              </a:ext>
            </a:extLst>
          </p:cNvPr>
          <p:cNvSpPr/>
          <p:nvPr/>
        </p:nvSpPr>
        <p:spPr>
          <a:xfrm>
            <a:off x="741469" y="3549898"/>
            <a:ext cx="2962313" cy="293868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F5C5449-0B62-323C-A510-53820CC49D81}"/>
              </a:ext>
            </a:extLst>
          </p:cNvPr>
          <p:cNvSpPr/>
          <p:nvPr/>
        </p:nvSpPr>
        <p:spPr>
          <a:xfrm>
            <a:off x="2382982" y="3923456"/>
            <a:ext cx="1930400" cy="26516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CA9E299-7760-BA7A-4993-0041D680EE21}"/>
              </a:ext>
            </a:extLst>
          </p:cNvPr>
          <p:cNvCxnSpPr>
            <a:cxnSpLocks/>
          </p:cNvCxnSpPr>
          <p:nvPr/>
        </p:nvCxnSpPr>
        <p:spPr>
          <a:xfrm>
            <a:off x="5826089" y="4188621"/>
            <a:ext cx="28468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90FF9AB1-47C0-947B-8C68-F0CD25D5EC7A}"/>
              </a:ext>
            </a:extLst>
          </p:cNvPr>
          <p:cNvCxnSpPr>
            <a:cxnSpLocks/>
          </p:cNvCxnSpPr>
          <p:nvPr/>
        </p:nvCxnSpPr>
        <p:spPr>
          <a:xfrm>
            <a:off x="9855660" y="4188621"/>
            <a:ext cx="91394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2FB8DA06-64E6-9E52-70D8-2F5BBA7520E9}"/>
              </a:ext>
            </a:extLst>
          </p:cNvPr>
          <p:cNvCxnSpPr>
            <a:cxnSpLocks/>
          </p:cNvCxnSpPr>
          <p:nvPr/>
        </p:nvCxnSpPr>
        <p:spPr>
          <a:xfrm>
            <a:off x="1798320" y="4525748"/>
            <a:ext cx="161913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C1073A19-85C1-0BAA-2510-D2F3DA4ACD94}"/>
              </a:ext>
            </a:extLst>
          </p:cNvPr>
          <p:cNvSpPr/>
          <p:nvPr/>
        </p:nvSpPr>
        <p:spPr>
          <a:xfrm>
            <a:off x="1642013" y="4613096"/>
            <a:ext cx="4389331" cy="26516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07732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8;p15">
            <a:extLst>
              <a:ext uri="{FF2B5EF4-FFF2-40B4-BE49-F238E27FC236}">
                <a16:creationId xmlns:a16="http://schemas.microsoft.com/office/drawing/2014/main" id="{ADB43B82-1C0D-D16F-B6DB-E47547A53F5E}"/>
              </a:ext>
            </a:extLst>
          </p:cNvPr>
          <p:cNvSpPr/>
          <p:nvPr/>
        </p:nvSpPr>
        <p:spPr>
          <a:xfrm>
            <a:off x="1798320" y="1304337"/>
            <a:ext cx="8595359" cy="1080271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9;p15">
            <a:extLst>
              <a:ext uri="{FF2B5EF4-FFF2-40B4-BE49-F238E27FC236}">
                <a16:creationId xmlns:a16="http://schemas.microsoft.com/office/drawing/2014/main" id="{69FDDA26-6FF7-92F8-1568-C86967FDFD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58" y="562321"/>
            <a:ext cx="9321185" cy="94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1537"/>
              </a:buClr>
              <a:buSzPts val="6000"/>
              <a:buFont typeface="Arial"/>
              <a:buNone/>
            </a:pPr>
            <a:r>
              <a:rPr lang="pt-BR" sz="5000" dirty="0">
                <a:solidFill>
                  <a:schemeClr val="bg1"/>
                </a:solidFill>
                <a:latin typeface="Gotham"/>
                <a:ea typeface="Arial"/>
                <a:cs typeface="Arial"/>
                <a:sym typeface="Arial"/>
              </a:rPr>
              <a:t>Funcionalidades desejáveis</a:t>
            </a:r>
            <a:endParaRPr sz="4700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74F9A5E-FB59-0619-005E-08054E6CD98D}"/>
              </a:ext>
            </a:extLst>
          </p:cNvPr>
          <p:cNvSpPr txBox="1"/>
          <p:nvPr/>
        </p:nvSpPr>
        <p:spPr>
          <a:xfrm>
            <a:off x="310896" y="1702220"/>
            <a:ext cx="11567160" cy="3964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Adequação da solução às diferentes concepções de </a:t>
            </a:r>
            <a:r>
              <a:rPr lang="pt-BR" sz="2000" b="1" dirty="0" err="1">
                <a:solidFill>
                  <a:schemeClr val="bg1"/>
                </a:solidFill>
                <a:latin typeface="Gotham"/>
                <a:cs typeface="Calibri"/>
              </a:rPr>
              <a:t>ETAs</a:t>
            </a: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Adequação as concepções de projeto GPE-NI-020 – Diretrizes Gerais para Elaboração de Projetos de ETA e demais Instrumentos Normativos relacionados – disponível em </a:t>
            </a: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https://servicos.compesa.com.br/engenharia/normas-e-</a:t>
            </a:r>
            <a:r>
              <a:rPr lang="pt-BR" sz="2000" b="1" dirty="0" err="1">
                <a:solidFill>
                  <a:schemeClr val="bg1"/>
                </a:solidFill>
                <a:latin typeface="Gotham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padroes</a:t>
            </a: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Adequação às Normas Técnicas COMPESA (NTC) – disponíveis em </a:t>
            </a: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https://servicos.compesa.com.br/engenharia/norma-</a:t>
            </a:r>
            <a:r>
              <a:rPr lang="pt-BR" sz="2000" b="1" dirty="0" err="1">
                <a:solidFill>
                  <a:schemeClr val="bg1"/>
                </a:solidFill>
                <a:latin typeface="Gotham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tecnica</a:t>
            </a: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pt-BR" sz="2000" b="1" dirty="0" err="1">
                <a:solidFill>
                  <a:schemeClr val="bg1"/>
                </a:solidFill>
                <a:latin typeface="Gotham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compesa</a:t>
            </a: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Para dosagem de produto químico, avaliar a eficiência do tratamento;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Adequação a diferentes vazões de tratamento (</a:t>
            </a:r>
            <a:r>
              <a:rPr lang="pt-BR" sz="2000" b="1" dirty="0" err="1">
                <a:solidFill>
                  <a:schemeClr val="bg1"/>
                </a:solidFill>
                <a:latin typeface="Gotham"/>
                <a:cs typeface="Calibri"/>
              </a:rPr>
              <a:t>ETAs</a:t>
            </a: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 Compesa possuem vazão nominal variam de 1,3 a 5.000 L/s);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Prover níveis de acesso à informação (gestão dos dados) diferenciado para operação e gestão;</a:t>
            </a:r>
          </a:p>
          <a:p>
            <a:pPr marL="342900" indent="-342900" algn="just">
              <a:lnSpc>
                <a:spcPct val="115000"/>
              </a:lnSpc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Gotham"/>
                <a:cs typeface="Calibri"/>
              </a:rPr>
              <a:t>Possibilidade de comunicação e/ou transmissão de dados com o centro de controle.</a:t>
            </a:r>
          </a:p>
        </p:txBody>
      </p:sp>
      <p:sp>
        <p:nvSpPr>
          <p:cNvPr id="14" name="Google Shape;89;p13">
            <a:extLst>
              <a:ext uri="{FF2B5EF4-FFF2-40B4-BE49-F238E27FC236}">
                <a16:creationId xmlns:a16="http://schemas.microsoft.com/office/drawing/2014/main" id="{9151DED2-0B3D-9E29-6B81-F51C3BE3BFD2}"/>
              </a:ext>
            </a:extLst>
          </p:cNvPr>
          <p:cNvSpPr/>
          <p:nvPr/>
        </p:nvSpPr>
        <p:spPr>
          <a:xfrm rot="16200000">
            <a:off x="1360991" y="256721"/>
            <a:ext cx="83100" cy="2244300"/>
          </a:xfrm>
          <a:prstGeom prst="roundRect">
            <a:avLst>
              <a:gd name="adj" fmla="val 16667"/>
            </a:avLst>
          </a:prstGeom>
          <a:solidFill>
            <a:srgbClr val="00D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rupo 3">
            <a:extLst>
              <a:ext uri="{FF2B5EF4-FFF2-40B4-BE49-F238E27FC236}">
                <a16:creationId xmlns:a16="http://schemas.microsoft.com/office/drawing/2014/main" id="{2C6FDA16-801D-E342-3754-ABDA5E060B7F}"/>
              </a:ext>
            </a:extLst>
          </p:cNvPr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20" name="Google Shape;98;p14">
              <a:extLst>
                <a:ext uri="{FF2B5EF4-FFF2-40B4-BE49-F238E27FC236}">
                  <a16:creationId xmlns:a16="http://schemas.microsoft.com/office/drawing/2014/main" id="{25305825-1331-542F-C0F5-00DF38715831}"/>
                </a:ext>
              </a:extLst>
            </p:cNvPr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" name="Google Shape;95;p14">
              <a:extLst>
                <a:ext uri="{FF2B5EF4-FFF2-40B4-BE49-F238E27FC236}">
                  <a16:creationId xmlns:a16="http://schemas.microsoft.com/office/drawing/2014/main" id="{385E35E2-0D4F-CC78-CF54-82EFB7FCF6E7}"/>
                </a:ext>
              </a:extLst>
            </p:cNvPr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2C77DE4-91FB-3980-203A-524351519DD1}"/>
              </a:ext>
            </a:extLst>
          </p:cNvPr>
          <p:cNvCxnSpPr>
            <a:cxnSpLocks/>
          </p:cNvCxnSpPr>
          <p:nvPr/>
        </p:nvCxnSpPr>
        <p:spPr>
          <a:xfrm>
            <a:off x="727617" y="3098730"/>
            <a:ext cx="695703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0FFAB845-7702-7AA4-CDCD-DD4E94E8C653}"/>
              </a:ext>
            </a:extLst>
          </p:cNvPr>
          <p:cNvSpPr/>
          <p:nvPr/>
        </p:nvSpPr>
        <p:spPr>
          <a:xfrm>
            <a:off x="3417455" y="1773382"/>
            <a:ext cx="2408634" cy="29158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B6760F4D-F83C-BB94-2226-9EDF44A58462}"/>
              </a:ext>
            </a:extLst>
          </p:cNvPr>
          <p:cNvCxnSpPr>
            <a:cxnSpLocks/>
          </p:cNvCxnSpPr>
          <p:nvPr/>
        </p:nvCxnSpPr>
        <p:spPr>
          <a:xfrm>
            <a:off x="727617" y="3796075"/>
            <a:ext cx="757587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91ADC2D3-990D-ED53-ED3F-04A249BD812C}"/>
              </a:ext>
            </a:extLst>
          </p:cNvPr>
          <p:cNvSpPr/>
          <p:nvPr/>
        </p:nvSpPr>
        <p:spPr>
          <a:xfrm>
            <a:off x="4439797" y="3880089"/>
            <a:ext cx="3651257" cy="29158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796764B5-11C4-C0E0-BBB8-060BF70EB491}"/>
              </a:ext>
            </a:extLst>
          </p:cNvPr>
          <p:cNvSpPr/>
          <p:nvPr/>
        </p:nvSpPr>
        <p:spPr>
          <a:xfrm>
            <a:off x="2170544" y="4224820"/>
            <a:ext cx="1939637" cy="29158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8814F0BD-AD7F-B771-BCB4-1981B91C2833}"/>
              </a:ext>
            </a:extLst>
          </p:cNvPr>
          <p:cNvSpPr/>
          <p:nvPr/>
        </p:nvSpPr>
        <p:spPr>
          <a:xfrm>
            <a:off x="1477818" y="4934246"/>
            <a:ext cx="1754909" cy="29158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A2E9E07F-4669-9251-DA40-C53014362126}"/>
              </a:ext>
            </a:extLst>
          </p:cNvPr>
          <p:cNvCxnSpPr>
            <a:cxnSpLocks/>
          </p:cNvCxnSpPr>
          <p:nvPr/>
        </p:nvCxnSpPr>
        <p:spPr>
          <a:xfrm>
            <a:off x="4692073" y="5225827"/>
            <a:ext cx="200429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9099385D-BDE7-DAEC-48B0-31A39E8E90F0}"/>
              </a:ext>
            </a:extLst>
          </p:cNvPr>
          <p:cNvCxnSpPr>
            <a:cxnSpLocks/>
          </p:cNvCxnSpPr>
          <p:nvPr/>
        </p:nvCxnSpPr>
        <p:spPr>
          <a:xfrm>
            <a:off x="8663668" y="5228490"/>
            <a:ext cx="200429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2C47D5B7-C6D3-B8AF-160E-87D8A88D89DD}"/>
              </a:ext>
            </a:extLst>
          </p:cNvPr>
          <p:cNvSpPr/>
          <p:nvPr/>
        </p:nvSpPr>
        <p:spPr>
          <a:xfrm>
            <a:off x="4485971" y="5314119"/>
            <a:ext cx="2358174" cy="29158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99585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Retângulo Arredondado 4">
            <a:extLst>
              <a:ext uri="{FF2B5EF4-FFF2-40B4-BE49-F238E27FC236}">
                <a16:creationId xmlns:a16="http://schemas.microsoft.com/office/drawing/2014/main" id="{2DE1B0D0-72D8-5710-A545-1E54473DF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45735" y="2884820"/>
            <a:ext cx="8311988" cy="2019837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86695" tIns="86695" rIns="86695" bIns="86695" numCol="1" spcCol="38100" rtlCol="0" anchor="ctr">
            <a:noAutofit/>
          </a:bodyPr>
          <a:lstStyle/>
          <a:p>
            <a:pPr marL="0" marR="0" lvl="0" indent="0" algn="l" defTabSz="1733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pt-BR" sz="455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" name="Google Shape;108;p15">
            <a:extLst>
              <a:ext uri="{FF2B5EF4-FFF2-40B4-BE49-F238E27FC236}">
                <a16:creationId xmlns:a16="http://schemas.microsoft.com/office/drawing/2014/main" id="{ADB43B82-1C0D-D16F-B6DB-E47547A53F5E}"/>
              </a:ext>
            </a:extLst>
          </p:cNvPr>
          <p:cNvSpPr/>
          <p:nvPr/>
        </p:nvSpPr>
        <p:spPr>
          <a:xfrm>
            <a:off x="1798320" y="1304337"/>
            <a:ext cx="8595359" cy="1080271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9;p15">
            <a:extLst>
              <a:ext uri="{FF2B5EF4-FFF2-40B4-BE49-F238E27FC236}">
                <a16:creationId xmlns:a16="http://schemas.microsoft.com/office/drawing/2014/main" id="{69FDDA26-6FF7-92F8-1568-C86967FDFD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2663" y="877208"/>
            <a:ext cx="10746079" cy="94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1537"/>
              </a:buClr>
              <a:buSzPts val="6000"/>
              <a:buFont typeface="Arial"/>
              <a:buNone/>
            </a:pPr>
            <a:r>
              <a:rPr lang="pt-BR" sz="5000" dirty="0">
                <a:solidFill>
                  <a:schemeClr val="bg1"/>
                </a:solidFill>
                <a:latin typeface="Gotham" panose="02000504050000020004"/>
                <a:ea typeface="Arial"/>
                <a:cs typeface="Arial"/>
                <a:sym typeface="Arial"/>
              </a:rPr>
              <a:t>Possibilidade de fornecimento</a:t>
            </a:r>
            <a:endParaRPr sz="4700" dirty="0">
              <a:solidFill>
                <a:schemeClr val="bg1"/>
              </a:solidFill>
              <a:latin typeface="Gotham" panose="02000504050000020004"/>
            </a:endParaRPr>
          </a:p>
        </p:txBody>
      </p:sp>
      <p:sp>
        <p:nvSpPr>
          <p:cNvPr id="14" name="Google Shape;89;p13">
            <a:extLst>
              <a:ext uri="{FF2B5EF4-FFF2-40B4-BE49-F238E27FC236}">
                <a16:creationId xmlns:a16="http://schemas.microsoft.com/office/drawing/2014/main" id="{B85F7CB0-183A-5C66-CFDE-E9E081BC1257}"/>
              </a:ext>
            </a:extLst>
          </p:cNvPr>
          <p:cNvSpPr/>
          <p:nvPr/>
        </p:nvSpPr>
        <p:spPr>
          <a:xfrm rot="16200000">
            <a:off x="2077296" y="672614"/>
            <a:ext cx="83100" cy="2244300"/>
          </a:xfrm>
          <a:prstGeom prst="roundRect">
            <a:avLst>
              <a:gd name="adj" fmla="val 16667"/>
            </a:avLst>
          </a:prstGeom>
          <a:solidFill>
            <a:srgbClr val="00D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Agrupar 8">
            <a:extLst>
              <a:ext uri="{FF2B5EF4-FFF2-40B4-BE49-F238E27FC236}">
                <a16:creationId xmlns:a16="http://schemas.microsoft.com/office/drawing/2014/main" id="{434CB2CF-1A58-766C-0684-29973718B6C4}"/>
              </a:ext>
            </a:extLst>
          </p:cNvPr>
          <p:cNvGrpSpPr>
            <a:grpSpLocks noChangeAspect="1"/>
          </p:cNvGrpSpPr>
          <p:nvPr/>
        </p:nvGrpSpPr>
        <p:grpSpPr>
          <a:xfrm>
            <a:off x="368437" y="2331484"/>
            <a:ext cx="6678935" cy="2372963"/>
            <a:chOff x="42121" y="1019647"/>
            <a:chExt cx="8307921" cy="2951727"/>
          </a:xfrm>
          <a:effectLst>
            <a:outerShdw blurRad="393700" dist="165100" dir="5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20400000" lon="0" rev="0"/>
            </a:camera>
            <a:lightRig rig="threePt" dir="t"/>
          </a:scene3d>
        </p:grpSpPr>
        <p:grpSp>
          <p:nvGrpSpPr>
            <p:cNvPr id="21" name="Agrupar 9">
              <a:extLst>
                <a:ext uri="{FF2B5EF4-FFF2-40B4-BE49-F238E27FC236}">
                  <a16:creationId xmlns:a16="http://schemas.microsoft.com/office/drawing/2014/main" id="{1B5ADA8F-19C4-F31D-187C-97CAE79180AE}"/>
                </a:ext>
              </a:extLst>
            </p:cNvPr>
            <p:cNvGrpSpPr/>
            <p:nvPr/>
          </p:nvGrpSpPr>
          <p:grpSpPr>
            <a:xfrm>
              <a:off x="7773655" y="1509395"/>
              <a:ext cx="556512" cy="1264081"/>
              <a:chOff x="7773655" y="1509395"/>
              <a:chExt cx="556512" cy="1264081"/>
            </a:xfrm>
            <a:solidFill>
              <a:srgbClr val="92D050"/>
            </a:solidFill>
          </p:grpSpPr>
          <p:sp>
            <p:nvSpPr>
              <p:cNvPr id="199" name="ILHA DE ITAMARACÁ">
                <a:extLst>
                  <a:ext uri="{FF2B5EF4-FFF2-40B4-BE49-F238E27FC236}">
                    <a16:creationId xmlns:a16="http://schemas.microsoft.com/office/drawing/2014/main" id="{98EA0E49-7B4C-90C6-6318-CB6AAA827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4040" y="1582196"/>
                <a:ext cx="72876" cy="165456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3" y="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3" y="40"/>
                  </a:cxn>
                  <a:cxn ang="0">
                    <a:pos x="0" y="45"/>
                  </a:cxn>
                  <a:cxn ang="0">
                    <a:pos x="0" y="67"/>
                  </a:cxn>
                  <a:cxn ang="0">
                    <a:pos x="4" y="74"/>
                  </a:cxn>
                  <a:cxn ang="0">
                    <a:pos x="8" y="83"/>
                  </a:cxn>
                  <a:cxn ang="0">
                    <a:pos x="1" y="89"/>
                  </a:cxn>
                  <a:cxn ang="0">
                    <a:pos x="7" y="94"/>
                  </a:cxn>
                  <a:cxn ang="0">
                    <a:pos x="27" y="94"/>
                  </a:cxn>
                  <a:cxn ang="0">
                    <a:pos x="24" y="38"/>
                  </a:cxn>
                  <a:cxn ang="0">
                    <a:pos x="28" y="21"/>
                  </a:cxn>
                  <a:cxn ang="0">
                    <a:pos x="33" y="11"/>
                  </a:cxn>
                  <a:cxn ang="0">
                    <a:pos x="38" y="0"/>
                  </a:cxn>
                  <a:cxn ang="0">
                    <a:pos x="28" y="4"/>
                  </a:cxn>
                </a:cxnLst>
                <a:rect l="0" t="0" r="r" b="b"/>
                <a:pathLst>
                  <a:path w="38" h="94">
                    <a:moveTo>
                      <a:pt x="28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7" y="32"/>
                      <a:pt x="6" y="33"/>
                    </a:cubicBezTo>
                    <a:cubicBezTo>
                      <a:pt x="5" y="35"/>
                      <a:pt x="3" y="40"/>
                      <a:pt x="3" y="4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4" y="72"/>
                      <a:pt x="4" y="74"/>
                    </a:cubicBezTo>
                    <a:cubicBezTo>
                      <a:pt x="5" y="75"/>
                      <a:pt x="8" y="83"/>
                      <a:pt x="8" y="83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5B9BD5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grpSp>
            <p:nvGrpSpPr>
              <p:cNvPr id="200" name="Agrupar 188">
                <a:extLst>
                  <a:ext uri="{FF2B5EF4-FFF2-40B4-BE49-F238E27FC236}">
                    <a16:creationId xmlns:a16="http://schemas.microsoft.com/office/drawing/2014/main" id="{8136C548-6515-7287-77BD-07CCA3FD0104}"/>
                  </a:ext>
                </a:extLst>
              </p:cNvPr>
              <p:cNvGrpSpPr/>
              <p:nvPr/>
            </p:nvGrpSpPr>
            <p:grpSpPr>
              <a:xfrm>
                <a:off x="7773655" y="1509395"/>
                <a:ext cx="556512" cy="1264081"/>
                <a:chOff x="7773655" y="1509395"/>
                <a:chExt cx="556512" cy="1264081"/>
              </a:xfrm>
              <a:grpFill/>
            </p:grpSpPr>
            <p:sp>
              <p:nvSpPr>
                <p:cNvPr id="201" name="SÃO LOURENÇO DA MATA">
                  <a:extLst>
                    <a:ext uri="{FF2B5EF4-FFF2-40B4-BE49-F238E27FC236}">
                      <a16:creationId xmlns:a16="http://schemas.microsoft.com/office/drawing/2014/main" id="{8A05836F-406C-2EC8-4EB1-147E35298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907" y="1932962"/>
                  <a:ext cx="265005" cy="185310"/>
                </a:xfrm>
                <a:custGeom>
                  <a:avLst/>
                  <a:gdLst/>
                  <a:ahLst/>
                  <a:cxnLst>
                    <a:cxn ang="0">
                      <a:pos x="149" y="50"/>
                    </a:cxn>
                    <a:cxn ang="0">
                      <a:pos x="141" y="42"/>
                    </a:cxn>
                    <a:cxn ang="0">
                      <a:pos x="137" y="32"/>
                    </a:cxn>
                    <a:cxn ang="0">
                      <a:pos x="140" y="19"/>
                    </a:cxn>
                    <a:cxn ang="0">
                      <a:pos x="134" y="8"/>
                    </a:cxn>
                    <a:cxn ang="0">
                      <a:pos x="127" y="0"/>
                    </a:cxn>
                    <a:cxn ang="0">
                      <a:pos x="124" y="1"/>
                    </a:cxn>
                    <a:cxn ang="0">
                      <a:pos x="122" y="7"/>
                    </a:cxn>
                    <a:cxn ang="0">
                      <a:pos x="118" y="8"/>
                    </a:cxn>
                    <a:cxn ang="0">
                      <a:pos x="102" y="5"/>
                    </a:cxn>
                    <a:cxn ang="0">
                      <a:pos x="92" y="13"/>
                    </a:cxn>
                    <a:cxn ang="0">
                      <a:pos x="81" y="18"/>
                    </a:cxn>
                    <a:cxn ang="0">
                      <a:pos x="64" y="21"/>
                    </a:cxn>
                    <a:cxn ang="0">
                      <a:pos x="51" y="25"/>
                    </a:cxn>
                    <a:cxn ang="0">
                      <a:pos x="32" y="24"/>
                    </a:cxn>
                    <a:cxn ang="0">
                      <a:pos x="31" y="29"/>
                    </a:cxn>
                    <a:cxn ang="0">
                      <a:pos x="23" y="32"/>
                    </a:cxn>
                    <a:cxn ang="0">
                      <a:pos x="16" y="36"/>
                    </a:cxn>
                    <a:cxn ang="0">
                      <a:pos x="8" y="39"/>
                    </a:cxn>
                    <a:cxn ang="0">
                      <a:pos x="0" y="44"/>
                    </a:cxn>
                    <a:cxn ang="0">
                      <a:pos x="2" y="60"/>
                    </a:cxn>
                    <a:cxn ang="0">
                      <a:pos x="10" y="69"/>
                    </a:cxn>
                    <a:cxn ang="0">
                      <a:pos x="14" y="84"/>
                    </a:cxn>
                    <a:cxn ang="0">
                      <a:pos x="17" y="100"/>
                    </a:cxn>
                    <a:cxn ang="0">
                      <a:pos x="30" y="101"/>
                    </a:cxn>
                    <a:cxn ang="0">
                      <a:pos x="38" y="105"/>
                    </a:cxn>
                    <a:cxn ang="0">
                      <a:pos x="48" y="97"/>
                    </a:cxn>
                    <a:cxn ang="0">
                      <a:pos x="61" y="91"/>
                    </a:cxn>
                    <a:cxn ang="0">
                      <a:pos x="74" y="98"/>
                    </a:cxn>
                    <a:cxn ang="0">
                      <a:pos x="113" y="102"/>
                    </a:cxn>
                    <a:cxn ang="0">
                      <a:pos x="118" y="89"/>
                    </a:cxn>
                    <a:cxn ang="0">
                      <a:pos x="127" y="85"/>
                    </a:cxn>
                    <a:cxn ang="0">
                      <a:pos x="147" y="85"/>
                    </a:cxn>
                    <a:cxn ang="0">
                      <a:pos x="148" y="77"/>
                    </a:cxn>
                    <a:cxn ang="0">
                      <a:pos x="149" y="50"/>
                    </a:cxn>
                  </a:cxnLst>
                  <a:rect l="0" t="0" r="r" b="b"/>
                  <a:pathLst>
                    <a:path w="149" h="105">
                      <a:moveTo>
                        <a:pt x="149" y="50"/>
                      </a:moveTo>
                      <a:cubicBezTo>
                        <a:pt x="141" y="42"/>
                        <a:pt x="141" y="42"/>
                        <a:pt x="141" y="42"/>
                      </a:cubicBezTo>
                      <a:cubicBezTo>
                        <a:pt x="137" y="32"/>
                        <a:pt x="137" y="32"/>
                        <a:pt x="137" y="32"/>
                      </a:cubicBezTo>
                      <a:cubicBezTo>
                        <a:pt x="140" y="19"/>
                        <a:pt x="140" y="19"/>
                        <a:pt x="140" y="19"/>
                      </a:cubicBezTo>
                      <a:cubicBezTo>
                        <a:pt x="134" y="8"/>
                        <a:pt x="134" y="8"/>
                        <a:pt x="134" y="8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19" y="9"/>
                        <a:pt x="118" y="8"/>
                      </a:cubicBezTo>
                      <a:cubicBezTo>
                        <a:pt x="116" y="6"/>
                        <a:pt x="102" y="5"/>
                        <a:pt x="102" y="5"/>
                      </a:cubicBezTo>
                      <a:cubicBezTo>
                        <a:pt x="92" y="13"/>
                        <a:pt x="92" y="13"/>
                        <a:pt x="92" y="13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51" y="25"/>
                        <a:pt x="51" y="25"/>
                        <a:pt x="51" y="25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29"/>
                        <a:pt x="25" y="33"/>
                        <a:pt x="23" y="32"/>
                      </a:cubicBezTo>
                      <a:cubicBezTo>
                        <a:pt x="21" y="32"/>
                        <a:pt x="16" y="36"/>
                        <a:pt x="16" y="36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2" y="60"/>
                        <a:pt x="2" y="60"/>
                        <a:pt x="2" y="60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4" y="84"/>
                        <a:pt x="14" y="84"/>
                        <a:pt x="14" y="84"/>
                      </a:cubicBezTo>
                      <a:cubicBezTo>
                        <a:pt x="17" y="100"/>
                        <a:pt x="17" y="100"/>
                        <a:pt x="17" y="100"/>
                      </a:cubicBezTo>
                      <a:cubicBezTo>
                        <a:pt x="30" y="101"/>
                        <a:pt x="30" y="101"/>
                        <a:pt x="30" y="101"/>
                      </a:cubicBezTo>
                      <a:cubicBezTo>
                        <a:pt x="38" y="105"/>
                        <a:pt x="38" y="105"/>
                        <a:pt x="38" y="105"/>
                      </a:cubicBezTo>
                      <a:cubicBezTo>
                        <a:pt x="48" y="97"/>
                        <a:pt x="48" y="97"/>
                        <a:pt x="48" y="97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74" y="98"/>
                        <a:pt x="74" y="98"/>
                        <a:pt x="74" y="98"/>
                      </a:cubicBezTo>
                      <a:cubicBezTo>
                        <a:pt x="113" y="102"/>
                        <a:pt x="113" y="102"/>
                        <a:pt x="113" y="102"/>
                      </a:cubicBezTo>
                      <a:cubicBezTo>
                        <a:pt x="118" y="89"/>
                        <a:pt x="118" y="89"/>
                        <a:pt x="118" y="89"/>
                      </a:cubicBezTo>
                      <a:cubicBezTo>
                        <a:pt x="127" y="85"/>
                        <a:pt x="127" y="85"/>
                        <a:pt x="127" y="85"/>
                      </a:cubicBezTo>
                      <a:cubicBezTo>
                        <a:pt x="147" y="85"/>
                        <a:pt x="147" y="85"/>
                        <a:pt x="147" y="85"/>
                      </a:cubicBezTo>
                      <a:cubicBezTo>
                        <a:pt x="147" y="85"/>
                        <a:pt x="149" y="78"/>
                        <a:pt x="148" y="77"/>
                      </a:cubicBezTo>
                      <a:cubicBezTo>
                        <a:pt x="147" y="75"/>
                        <a:pt x="149" y="50"/>
                        <a:pt x="149" y="50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02" name="RECIFE">
                  <a:extLst>
                    <a:ext uri="{FF2B5EF4-FFF2-40B4-BE49-F238E27FC236}">
                      <a16:creationId xmlns:a16="http://schemas.microsoft.com/office/drawing/2014/main" id="{6CAA1255-8E65-E706-22B3-5F1B80696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1662" y="1913107"/>
                  <a:ext cx="192129" cy="291202"/>
                </a:xfrm>
                <a:custGeom>
                  <a:avLst/>
                  <a:gdLst/>
                  <a:ahLst/>
                  <a:cxnLst>
                    <a:cxn ang="0">
                      <a:pos x="98" y="71"/>
                    </a:cxn>
                    <a:cxn ang="0">
                      <a:pos x="93" y="63"/>
                    </a:cxn>
                    <a:cxn ang="0">
                      <a:pos x="75" y="46"/>
                    </a:cxn>
                    <a:cxn ang="0">
                      <a:pos x="60" y="36"/>
                    </a:cxn>
                    <a:cxn ang="0">
                      <a:pos x="47" y="31"/>
                    </a:cxn>
                    <a:cxn ang="0">
                      <a:pos x="44" y="18"/>
                    </a:cxn>
                    <a:cxn ang="0">
                      <a:pos x="42" y="4"/>
                    </a:cxn>
                    <a:cxn ang="0">
                      <a:pos x="36" y="0"/>
                    </a:cxn>
                    <a:cxn ang="0">
                      <a:pos x="0" y="1"/>
                    </a:cxn>
                    <a:cxn ang="0">
                      <a:pos x="6" y="17"/>
                    </a:cxn>
                    <a:cxn ang="0">
                      <a:pos x="13" y="23"/>
                    </a:cxn>
                    <a:cxn ang="0">
                      <a:pos x="27" y="27"/>
                    </a:cxn>
                    <a:cxn ang="0">
                      <a:pos x="38" y="37"/>
                    </a:cxn>
                    <a:cxn ang="0">
                      <a:pos x="41" y="48"/>
                    </a:cxn>
                    <a:cxn ang="0">
                      <a:pos x="40" y="67"/>
                    </a:cxn>
                    <a:cxn ang="0">
                      <a:pos x="33" y="76"/>
                    </a:cxn>
                    <a:cxn ang="0">
                      <a:pos x="24" y="77"/>
                    </a:cxn>
                    <a:cxn ang="0">
                      <a:pos x="8" y="88"/>
                    </a:cxn>
                    <a:cxn ang="0">
                      <a:pos x="5" y="95"/>
                    </a:cxn>
                    <a:cxn ang="0">
                      <a:pos x="21" y="101"/>
                    </a:cxn>
                    <a:cxn ang="0">
                      <a:pos x="31" y="107"/>
                    </a:cxn>
                    <a:cxn ang="0">
                      <a:pos x="38" y="118"/>
                    </a:cxn>
                    <a:cxn ang="0">
                      <a:pos x="40" y="132"/>
                    </a:cxn>
                    <a:cxn ang="0">
                      <a:pos x="43" y="140"/>
                    </a:cxn>
                    <a:cxn ang="0">
                      <a:pos x="47" y="144"/>
                    </a:cxn>
                    <a:cxn ang="0">
                      <a:pos x="64" y="147"/>
                    </a:cxn>
                    <a:cxn ang="0">
                      <a:pos x="73" y="152"/>
                    </a:cxn>
                    <a:cxn ang="0">
                      <a:pos x="75" y="166"/>
                    </a:cxn>
                    <a:cxn ang="0">
                      <a:pos x="83" y="159"/>
                    </a:cxn>
                    <a:cxn ang="0">
                      <a:pos x="86" y="151"/>
                    </a:cxn>
                    <a:cxn ang="0">
                      <a:pos x="90" y="140"/>
                    </a:cxn>
                    <a:cxn ang="0">
                      <a:pos x="94" y="131"/>
                    </a:cxn>
                    <a:cxn ang="0">
                      <a:pos x="95" y="120"/>
                    </a:cxn>
                    <a:cxn ang="0">
                      <a:pos x="99" y="106"/>
                    </a:cxn>
                    <a:cxn ang="0">
                      <a:pos x="103" y="96"/>
                    </a:cxn>
                    <a:cxn ang="0">
                      <a:pos x="105" y="85"/>
                    </a:cxn>
                    <a:cxn ang="0">
                      <a:pos x="98" y="71"/>
                    </a:cxn>
                  </a:cxnLst>
                  <a:rect l="0" t="0" r="r" b="b"/>
                  <a:pathLst>
                    <a:path w="105" h="166">
                      <a:moveTo>
                        <a:pt x="98" y="71"/>
                      </a:moveTo>
                      <a:cubicBezTo>
                        <a:pt x="93" y="63"/>
                        <a:pt x="93" y="63"/>
                        <a:pt x="93" y="63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60" y="36"/>
                        <a:pt x="60" y="36"/>
                        <a:pt x="60" y="36"/>
                      </a:cubicBezTo>
                      <a:cubicBezTo>
                        <a:pt x="47" y="31"/>
                        <a:pt x="47" y="31"/>
                        <a:pt x="47" y="31"/>
                      </a:cubicBezTo>
                      <a:cubicBezTo>
                        <a:pt x="47" y="31"/>
                        <a:pt x="44" y="19"/>
                        <a:pt x="44" y="18"/>
                      </a:cubicBezTo>
                      <a:cubicBezTo>
                        <a:pt x="45" y="16"/>
                        <a:pt x="43" y="6"/>
                        <a:pt x="42" y="4"/>
                      </a:cubicBezTo>
                      <a:cubicBezTo>
                        <a:pt x="41" y="2"/>
                        <a:pt x="36" y="0"/>
                        <a:pt x="36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"/>
                        <a:pt x="6" y="17"/>
                        <a:pt x="6" y="17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36" y="35"/>
                        <a:pt x="38" y="37"/>
                      </a:cubicBezTo>
                      <a:cubicBezTo>
                        <a:pt x="40" y="38"/>
                        <a:pt x="41" y="45"/>
                        <a:pt x="41" y="48"/>
                      </a:cubicBezTo>
                      <a:cubicBezTo>
                        <a:pt x="41" y="51"/>
                        <a:pt x="40" y="65"/>
                        <a:pt x="40" y="67"/>
                      </a:cubicBezTo>
                      <a:cubicBezTo>
                        <a:pt x="39" y="68"/>
                        <a:pt x="33" y="76"/>
                        <a:pt x="33" y="76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8" y="88"/>
                        <a:pt x="8" y="88"/>
                        <a:pt x="8" y="88"/>
                      </a:cubicBezTo>
                      <a:cubicBezTo>
                        <a:pt x="5" y="95"/>
                        <a:pt x="5" y="95"/>
                        <a:pt x="5" y="95"/>
                      </a:cubicBezTo>
                      <a:cubicBezTo>
                        <a:pt x="21" y="101"/>
                        <a:pt x="21" y="101"/>
                        <a:pt x="21" y="101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38" y="118"/>
                        <a:pt x="38" y="118"/>
                        <a:pt x="38" y="118"/>
                      </a:cubicBezTo>
                      <a:cubicBezTo>
                        <a:pt x="40" y="132"/>
                        <a:pt x="40" y="132"/>
                        <a:pt x="40" y="132"/>
                      </a:cubicBezTo>
                      <a:cubicBezTo>
                        <a:pt x="43" y="140"/>
                        <a:pt x="43" y="140"/>
                        <a:pt x="43" y="140"/>
                      </a:cubicBezTo>
                      <a:cubicBezTo>
                        <a:pt x="47" y="144"/>
                        <a:pt x="47" y="144"/>
                        <a:pt x="47" y="144"/>
                      </a:cubicBezTo>
                      <a:cubicBezTo>
                        <a:pt x="64" y="147"/>
                        <a:pt x="64" y="147"/>
                        <a:pt x="64" y="147"/>
                      </a:cubicBezTo>
                      <a:cubicBezTo>
                        <a:pt x="64" y="147"/>
                        <a:pt x="71" y="150"/>
                        <a:pt x="73" y="152"/>
                      </a:cubicBezTo>
                      <a:cubicBezTo>
                        <a:pt x="74" y="154"/>
                        <a:pt x="75" y="166"/>
                        <a:pt x="75" y="166"/>
                      </a:cubicBezTo>
                      <a:cubicBezTo>
                        <a:pt x="83" y="159"/>
                        <a:pt x="83" y="159"/>
                        <a:pt x="83" y="159"/>
                      </a:cubicBezTo>
                      <a:cubicBezTo>
                        <a:pt x="83" y="159"/>
                        <a:pt x="87" y="153"/>
                        <a:pt x="86" y="151"/>
                      </a:cubicBezTo>
                      <a:cubicBezTo>
                        <a:pt x="86" y="149"/>
                        <a:pt x="90" y="140"/>
                        <a:pt x="90" y="140"/>
                      </a:cubicBezTo>
                      <a:cubicBezTo>
                        <a:pt x="90" y="140"/>
                        <a:pt x="94" y="133"/>
                        <a:pt x="94" y="131"/>
                      </a:cubicBezTo>
                      <a:cubicBezTo>
                        <a:pt x="94" y="128"/>
                        <a:pt x="95" y="122"/>
                        <a:pt x="95" y="120"/>
                      </a:cubicBezTo>
                      <a:cubicBezTo>
                        <a:pt x="94" y="118"/>
                        <a:pt x="99" y="109"/>
                        <a:pt x="99" y="106"/>
                      </a:cubicBezTo>
                      <a:cubicBezTo>
                        <a:pt x="100" y="104"/>
                        <a:pt x="103" y="98"/>
                        <a:pt x="103" y="96"/>
                      </a:cubicBezTo>
                      <a:cubicBezTo>
                        <a:pt x="104" y="93"/>
                        <a:pt x="105" y="85"/>
                        <a:pt x="105" y="85"/>
                      </a:cubicBezTo>
                      <a:lnTo>
                        <a:pt x="98" y="71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03" name="PAULISTA">
                  <a:extLst>
                    <a:ext uri="{FF2B5EF4-FFF2-40B4-BE49-F238E27FC236}">
                      <a16:creationId xmlns:a16="http://schemas.microsoft.com/office/drawing/2014/main" id="{473DF797-F9C8-B85F-2D6A-094349573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8536" y="1833688"/>
                  <a:ext cx="258380" cy="138983"/>
                </a:xfrm>
                <a:custGeom>
                  <a:avLst/>
                  <a:gdLst/>
                  <a:ahLst/>
                  <a:cxnLst>
                    <a:cxn ang="0">
                      <a:pos x="146" y="60"/>
                    </a:cxn>
                    <a:cxn ang="0">
                      <a:pos x="145" y="30"/>
                    </a:cxn>
                    <a:cxn ang="0">
                      <a:pos x="144" y="14"/>
                    </a:cxn>
                    <a:cxn ang="0">
                      <a:pos x="143" y="4"/>
                    </a:cxn>
                    <a:cxn ang="0">
                      <a:pos x="128" y="0"/>
                    </a:cxn>
                    <a:cxn ang="0">
                      <a:pos x="126" y="4"/>
                    </a:cxn>
                    <a:cxn ang="0">
                      <a:pos x="121" y="4"/>
                    </a:cxn>
                    <a:cxn ang="0">
                      <a:pos x="121" y="12"/>
                    </a:cxn>
                    <a:cxn ang="0">
                      <a:pos x="121" y="19"/>
                    </a:cxn>
                    <a:cxn ang="0">
                      <a:pos x="116" y="25"/>
                    </a:cxn>
                    <a:cxn ang="0">
                      <a:pos x="107" y="25"/>
                    </a:cxn>
                    <a:cxn ang="0">
                      <a:pos x="101" y="31"/>
                    </a:cxn>
                    <a:cxn ang="0">
                      <a:pos x="92" y="33"/>
                    </a:cxn>
                    <a:cxn ang="0">
                      <a:pos x="86" y="36"/>
                    </a:cxn>
                    <a:cxn ang="0">
                      <a:pos x="80" y="37"/>
                    </a:cxn>
                    <a:cxn ang="0">
                      <a:pos x="74" y="33"/>
                    </a:cxn>
                    <a:cxn ang="0">
                      <a:pos x="68" y="32"/>
                    </a:cxn>
                    <a:cxn ang="0">
                      <a:pos x="60" y="32"/>
                    </a:cxn>
                    <a:cxn ang="0">
                      <a:pos x="51" y="31"/>
                    </a:cxn>
                    <a:cxn ang="0">
                      <a:pos x="44" y="31"/>
                    </a:cxn>
                    <a:cxn ang="0">
                      <a:pos x="24" y="33"/>
                    </a:cxn>
                    <a:cxn ang="0">
                      <a:pos x="12" y="33"/>
                    </a:cxn>
                    <a:cxn ang="0">
                      <a:pos x="4" y="36"/>
                    </a:cxn>
                    <a:cxn ang="0">
                      <a:pos x="0" y="40"/>
                    </a:cxn>
                    <a:cxn ang="0">
                      <a:pos x="0" y="47"/>
                    </a:cxn>
                    <a:cxn ang="0">
                      <a:pos x="11" y="46"/>
                    </a:cxn>
                    <a:cxn ang="0">
                      <a:pos x="53" y="46"/>
                    </a:cxn>
                    <a:cxn ang="0">
                      <a:pos x="62" y="48"/>
                    </a:cxn>
                    <a:cxn ang="0">
                      <a:pos x="72" y="48"/>
                    </a:cxn>
                    <a:cxn ang="0">
                      <a:pos x="79" y="52"/>
                    </a:cxn>
                    <a:cxn ang="0">
                      <a:pos x="87" y="57"/>
                    </a:cxn>
                    <a:cxn ang="0">
                      <a:pos x="92" y="63"/>
                    </a:cxn>
                    <a:cxn ang="0">
                      <a:pos x="92" y="71"/>
                    </a:cxn>
                    <a:cxn ang="0">
                      <a:pos x="96" y="75"/>
                    </a:cxn>
                    <a:cxn ang="0">
                      <a:pos x="112" y="74"/>
                    </a:cxn>
                    <a:cxn ang="0">
                      <a:pos x="119" y="71"/>
                    </a:cxn>
                    <a:cxn ang="0">
                      <a:pos x="126" y="68"/>
                    </a:cxn>
                    <a:cxn ang="0">
                      <a:pos x="134" y="70"/>
                    </a:cxn>
                    <a:cxn ang="0">
                      <a:pos x="139" y="74"/>
                    </a:cxn>
                    <a:cxn ang="0">
                      <a:pos x="139" y="78"/>
                    </a:cxn>
                    <a:cxn ang="0">
                      <a:pos x="144" y="69"/>
                    </a:cxn>
                    <a:cxn ang="0">
                      <a:pos x="146" y="60"/>
                    </a:cxn>
                  </a:cxnLst>
                  <a:rect l="0" t="0" r="r" b="b"/>
                  <a:pathLst>
                    <a:path w="146" h="80">
                      <a:moveTo>
                        <a:pt x="146" y="60"/>
                      </a:moveTo>
                      <a:cubicBezTo>
                        <a:pt x="145" y="58"/>
                        <a:pt x="144" y="32"/>
                        <a:pt x="145" y="30"/>
                      </a:cubicBezTo>
                      <a:cubicBezTo>
                        <a:pt x="145" y="28"/>
                        <a:pt x="144" y="15"/>
                        <a:pt x="144" y="14"/>
                      </a:cubicBezTo>
                      <a:cubicBezTo>
                        <a:pt x="144" y="13"/>
                        <a:pt x="143" y="4"/>
                        <a:pt x="143" y="4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6" y="4"/>
                        <a:pt x="126" y="4"/>
                        <a:pt x="126" y="4"/>
                      </a:cubicBezTo>
                      <a:cubicBezTo>
                        <a:pt x="121" y="4"/>
                        <a:pt x="121" y="4"/>
                        <a:pt x="121" y="4"/>
                      </a:cubicBezTo>
                      <a:cubicBezTo>
                        <a:pt x="121" y="4"/>
                        <a:pt x="121" y="11"/>
                        <a:pt x="121" y="12"/>
                      </a:cubicBezTo>
                      <a:cubicBezTo>
                        <a:pt x="121" y="13"/>
                        <a:pt x="122" y="18"/>
                        <a:pt x="121" y="19"/>
                      </a:cubicBezTo>
                      <a:cubicBezTo>
                        <a:pt x="120" y="20"/>
                        <a:pt x="116" y="25"/>
                        <a:pt x="116" y="25"/>
                      </a:cubicBezTo>
                      <a:cubicBezTo>
                        <a:pt x="107" y="25"/>
                        <a:pt x="107" y="25"/>
                        <a:pt x="107" y="25"/>
                      </a:cubicBezTo>
                      <a:cubicBezTo>
                        <a:pt x="101" y="31"/>
                        <a:pt x="101" y="31"/>
                        <a:pt x="101" y="31"/>
                      </a:cubicBezTo>
                      <a:cubicBezTo>
                        <a:pt x="101" y="31"/>
                        <a:pt x="93" y="33"/>
                        <a:pt x="92" y="33"/>
                      </a:cubicBezTo>
                      <a:cubicBezTo>
                        <a:pt x="91" y="33"/>
                        <a:pt x="87" y="36"/>
                        <a:pt x="86" y="36"/>
                      </a:cubicBezTo>
                      <a:cubicBezTo>
                        <a:pt x="85" y="37"/>
                        <a:pt x="80" y="37"/>
                        <a:pt x="80" y="37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4" y="33"/>
                        <a:pt x="69" y="32"/>
                        <a:pt x="68" y="32"/>
                      </a:cubicBezTo>
                      <a:cubicBezTo>
                        <a:pt x="67" y="32"/>
                        <a:pt x="60" y="32"/>
                        <a:pt x="60" y="32"/>
                      </a:cubicBezTo>
                      <a:cubicBezTo>
                        <a:pt x="51" y="31"/>
                        <a:pt x="51" y="31"/>
                        <a:pt x="51" y="31"/>
                      </a:cubicBezTo>
                      <a:cubicBezTo>
                        <a:pt x="51" y="31"/>
                        <a:pt x="45" y="32"/>
                        <a:pt x="44" y="31"/>
                      </a:cubicBezTo>
                      <a:cubicBezTo>
                        <a:pt x="43" y="31"/>
                        <a:pt x="24" y="33"/>
                        <a:pt x="24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53" y="46"/>
                        <a:pt x="53" y="46"/>
                        <a:pt x="53" y="46"/>
                      </a:cubicBezTo>
                      <a:cubicBezTo>
                        <a:pt x="62" y="48"/>
                        <a:pt x="62" y="48"/>
                        <a:pt x="62" y="48"/>
                      </a:cubicBezTo>
                      <a:cubicBezTo>
                        <a:pt x="72" y="48"/>
                        <a:pt x="72" y="48"/>
                        <a:pt x="72" y="48"/>
                      </a:cubicBezTo>
                      <a:cubicBezTo>
                        <a:pt x="79" y="52"/>
                        <a:pt x="79" y="52"/>
                        <a:pt x="79" y="52"/>
                      </a:cubicBezTo>
                      <a:cubicBezTo>
                        <a:pt x="87" y="57"/>
                        <a:pt x="87" y="57"/>
                        <a:pt x="87" y="57"/>
                      </a:cubicBezTo>
                      <a:cubicBezTo>
                        <a:pt x="87" y="57"/>
                        <a:pt x="91" y="62"/>
                        <a:pt x="92" y="63"/>
                      </a:cubicBezTo>
                      <a:cubicBezTo>
                        <a:pt x="92" y="64"/>
                        <a:pt x="92" y="70"/>
                        <a:pt x="92" y="71"/>
                      </a:cubicBezTo>
                      <a:cubicBezTo>
                        <a:pt x="93" y="72"/>
                        <a:pt x="96" y="75"/>
                        <a:pt x="96" y="75"/>
                      </a:cubicBezTo>
                      <a:cubicBezTo>
                        <a:pt x="112" y="74"/>
                        <a:pt x="112" y="74"/>
                        <a:pt x="112" y="74"/>
                      </a:cubicBezTo>
                      <a:cubicBezTo>
                        <a:pt x="119" y="71"/>
                        <a:pt x="119" y="71"/>
                        <a:pt x="119" y="71"/>
                      </a:cubicBezTo>
                      <a:cubicBezTo>
                        <a:pt x="126" y="68"/>
                        <a:pt x="126" y="68"/>
                        <a:pt x="126" y="68"/>
                      </a:cubicBezTo>
                      <a:cubicBezTo>
                        <a:pt x="134" y="70"/>
                        <a:pt x="134" y="70"/>
                        <a:pt x="134" y="70"/>
                      </a:cubicBezTo>
                      <a:cubicBezTo>
                        <a:pt x="134" y="70"/>
                        <a:pt x="138" y="74"/>
                        <a:pt x="139" y="74"/>
                      </a:cubicBezTo>
                      <a:cubicBezTo>
                        <a:pt x="139" y="75"/>
                        <a:pt x="138" y="80"/>
                        <a:pt x="139" y="78"/>
                      </a:cubicBezTo>
                      <a:cubicBezTo>
                        <a:pt x="140" y="76"/>
                        <a:pt x="144" y="70"/>
                        <a:pt x="144" y="69"/>
                      </a:cubicBezTo>
                      <a:cubicBezTo>
                        <a:pt x="145" y="68"/>
                        <a:pt x="146" y="61"/>
                        <a:pt x="146" y="60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04" name="OLINDA">
                  <a:extLst>
                    <a:ext uri="{FF2B5EF4-FFF2-40B4-BE49-F238E27FC236}">
                      <a16:creationId xmlns:a16="http://schemas.microsoft.com/office/drawing/2014/main" id="{3DDC1E43-3860-0903-CE63-86611B8A6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1163" y="1913107"/>
                  <a:ext cx="139128" cy="158837"/>
                </a:xfrm>
                <a:custGeom>
                  <a:avLst/>
                  <a:gdLst/>
                  <a:ahLst/>
                  <a:cxnLst>
                    <a:cxn ang="0">
                      <a:pos x="77" y="28"/>
                    </a:cxn>
                    <a:cxn ang="0">
                      <a:pos x="69" y="22"/>
                    </a:cxn>
                    <a:cxn ang="0">
                      <a:pos x="60" y="20"/>
                    </a:cxn>
                    <a:cxn ang="0">
                      <a:pos x="53" y="26"/>
                    </a:cxn>
                    <a:cxn ang="0">
                      <a:pos x="45" y="28"/>
                    </a:cxn>
                    <a:cxn ang="0">
                      <a:pos x="35" y="28"/>
                    </a:cxn>
                    <a:cxn ang="0">
                      <a:pos x="29" y="26"/>
                    </a:cxn>
                    <a:cxn ang="0">
                      <a:pos x="29" y="14"/>
                    </a:cxn>
                    <a:cxn ang="0">
                      <a:pos x="16" y="5"/>
                    </a:cxn>
                    <a:cxn ang="0">
                      <a:pos x="12" y="0"/>
                    </a:cxn>
                    <a:cxn ang="0">
                      <a:pos x="0" y="1"/>
                    </a:cxn>
                    <a:cxn ang="0">
                      <a:pos x="1" y="16"/>
                    </a:cxn>
                    <a:cxn ang="0">
                      <a:pos x="5" y="28"/>
                    </a:cxn>
                    <a:cxn ang="0">
                      <a:pos x="18" y="34"/>
                    </a:cxn>
                    <a:cxn ang="0">
                      <a:pos x="39" y="49"/>
                    </a:cxn>
                    <a:cxn ang="0">
                      <a:pos x="47" y="60"/>
                    </a:cxn>
                    <a:cxn ang="0">
                      <a:pos x="53" y="66"/>
                    </a:cxn>
                    <a:cxn ang="0">
                      <a:pos x="57" y="75"/>
                    </a:cxn>
                    <a:cxn ang="0">
                      <a:pos x="60" y="85"/>
                    </a:cxn>
                    <a:cxn ang="0">
                      <a:pos x="63" y="84"/>
                    </a:cxn>
                    <a:cxn ang="0">
                      <a:pos x="72" y="73"/>
                    </a:cxn>
                    <a:cxn ang="0">
                      <a:pos x="73" y="63"/>
                    </a:cxn>
                    <a:cxn ang="0">
                      <a:pos x="73" y="34"/>
                    </a:cxn>
                    <a:cxn ang="0">
                      <a:pos x="77" y="28"/>
                    </a:cxn>
                  </a:cxnLst>
                  <a:rect l="0" t="0" r="r" b="b"/>
                  <a:pathLst>
                    <a:path w="78" h="87">
                      <a:moveTo>
                        <a:pt x="77" y="28"/>
                      </a:moveTo>
                      <a:cubicBezTo>
                        <a:pt x="76" y="27"/>
                        <a:pt x="70" y="23"/>
                        <a:pt x="69" y="22"/>
                      </a:cubicBezTo>
                      <a:cubicBezTo>
                        <a:pt x="68" y="21"/>
                        <a:pt x="62" y="19"/>
                        <a:pt x="60" y="20"/>
                      </a:cubicBezTo>
                      <a:cubicBezTo>
                        <a:pt x="59" y="21"/>
                        <a:pt x="54" y="25"/>
                        <a:pt x="53" y="26"/>
                      </a:cubicBezTo>
                      <a:cubicBezTo>
                        <a:pt x="52" y="26"/>
                        <a:pt x="47" y="28"/>
                        <a:pt x="45" y="28"/>
                      </a:cubicBezTo>
                      <a:cubicBezTo>
                        <a:pt x="43" y="28"/>
                        <a:pt x="35" y="28"/>
                        <a:pt x="35" y="28"/>
                      </a:cubicBezTo>
                      <a:cubicBezTo>
                        <a:pt x="34" y="28"/>
                        <a:pt x="29" y="26"/>
                        <a:pt x="29" y="26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3" y="0"/>
                        <a:pt x="12" y="0"/>
                      </a:cubicBezTo>
                      <a:cubicBezTo>
                        <a:pt x="12" y="0"/>
                        <a:pt x="0" y="0"/>
                        <a:pt x="0" y="1"/>
                      </a:cubicBezTo>
                      <a:cubicBezTo>
                        <a:pt x="0" y="2"/>
                        <a:pt x="1" y="16"/>
                        <a:pt x="1" y="16"/>
                      </a:cubicBezTo>
                      <a:cubicBezTo>
                        <a:pt x="1" y="17"/>
                        <a:pt x="5" y="27"/>
                        <a:pt x="5" y="28"/>
                      </a:cubicBezTo>
                      <a:cubicBezTo>
                        <a:pt x="6" y="28"/>
                        <a:pt x="16" y="33"/>
                        <a:pt x="18" y="34"/>
                      </a:cubicBezTo>
                      <a:cubicBezTo>
                        <a:pt x="19" y="36"/>
                        <a:pt x="38" y="47"/>
                        <a:pt x="39" y="49"/>
                      </a:cubicBezTo>
                      <a:cubicBezTo>
                        <a:pt x="40" y="51"/>
                        <a:pt x="45" y="58"/>
                        <a:pt x="47" y="60"/>
                      </a:cubicBezTo>
                      <a:cubicBezTo>
                        <a:pt x="49" y="62"/>
                        <a:pt x="51" y="63"/>
                        <a:pt x="53" y="66"/>
                      </a:cubicBezTo>
                      <a:cubicBezTo>
                        <a:pt x="55" y="69"/>
                        <a:pt x="55" y="73"/>
                        <a:pt x="57" y="75"/>
                      </a:cubicBezTo>
                      <a:cubicBezTo>
                        <a:pt x="58" y="78"/>
                        <a:pt x="60" y="85"/>
                        <a:pt x="60" y="85"/>
                      </a:cubicBezTo>
                      <a:cubicBezTo>
                        <a:pt x="60" y="85"/>
                        <a:pt x="61" y="87"/>
                        <a:pt x="63" y="84"/>
                      </a:cubicBezTo>
                      <a:cubicBezTo>
                        <a:pt x="65" y="81"/>
                        <a:pt x="72" y="75"/>
                        <a:pt x="72" y="73"/>
                      </a:cubicBezTo>
                      <a:cubicBezTo>
                        <a:pt x="73" y="71"/>
                        <a:pt x="73" y="68"/>
                        <a:pt x="73" y="63"/>
                      </a:cubicBezTo>
                      <a:cubicBezTo>
                        <a:pt x="72" y="59"/>
                        <a:pt x="73" y="36"/>
                        <a:pt x="73" y="34"/>
                      </a:cubicBezTo>
                      <a:cubicBezTo>
                        <a:pt x="74" y="33"/>
                        <a:pt x="78" y="29"/>
                        <a:pt x="77" y="28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05" name="MORENO">
                  <a:extLst>
                    <a:ext uri="{FF2B5EF4-FFF2-40B4-BE49-F238E27FC236}">
                      <a16:creationId xmlns:a16="http://schemas.microsoft.com/office/drawing/2014/main" id="{BC760BD1-A851-6119-2CA5-8FF962AC1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6656" y="2091799"/>
                  <a:ext cx="212004" cy="211783"/>
                </a:xfrm>
                <a:custGeom>
                  <a:avLst/>
                  <a:gdLst/>
                  <a:ahLst/>
                  <a:cxnLst>
                    <a:cxn ang="0">
                      <a:pos x="108" y="45"/>
                    </a:cxn>
                    <a:cxn ang="0">
                      <a:pos x="116" y="30"/>
                    </a:cxn>
                    <a:cxn ang="0">
                      <a:pos x="120" y="11"/>
                    </a:cxn>
                    <a:cxn ang="0">
                      <a:pos x="85" y="10"/>
                    </a:cxn>
                    <a:cxn ang="0">
                      <a:pos x="80" y="9"/>
                    </a:cxn>
                    <a:cxn ang="0">
                      <a:pos x="75" y="5"/>
                    </a:cxn>
                    <a:cxn ang="0">
                      <a:pos x="70" y="2"/>
                    </a:cxn>
                    <a:cxn ang="0">
                      <a:pos x="66" y="0"/>
                    </a:cxn>
                    <a:cxn ang="0">
                      <a:pos x="55" y="6"/>
                    </a:cxn>
                    <a:cxn ang="0">
                      <a:pos x="48" y="15"/>
                    </a:cxn>
                    <a:cxn ang="0">
                      <a:pos x="39" y="11"/>
                    </a:cxn>
                    <a:cxn ang="0">
                      <a:pos x="25" y="11"/>
                    </a:cxn>
                    <a:cxn ang="0">
                      <a:pos x="21" y="15"/>
                    </a:cxn>
                    <a:cxn ang="0">
                      <a:pos x="12" y="24"/>
                    </a:cxn>
                    <a:cxn ang="0">
                      <a:pos x="6" y="31"/>
                    </a:cxn>
                    <a:cxn ang="0">
                      <a:pos x="0" y="47"/>
                    </a:cxn>
                    <a:cxn ang="0">
                      <a:pos x="0" y="57"/>
                    </a:cxn>
                    <a:cxn ang="0">
                      <a:pos x="7" y="69"/>
                    </a:cxn>
                    <a:cxn ang="0">
                      <a:pos x="4" y="77"/>
                    </a:cxn>
                    <a:cxn ang="0">
                      <a:pos x="2" y="90"/>
                    </a:cxn>
                    <a:cxn ang="0">
                      <a:pos x="8" y="92"/>
                    </a:cxn>
                    <a:cxn ang="0">
                      <a:pos x="24" y="98"/>
                    </a:cxn>
                    <a:cxn ang="0">
                      <a:pos x="32" y="105"/>
                    </a:cxn>
                    <a:cxn ang="0">
                      <a:pos x="36" y="117"/>
                    </a:cxn>
                    <a:cxn ang="0">
                      <a:pos x="41" y="119"/>
                    </a:cxn>
                    <a:cxn ang="0">
                      <a:pos x="45" y="108"/>
                    </a:cxn>
                    <a:cxn ang="0">
                      <a:pos x="49" y="101"/>
                    </a:cxn>
                    <a:cxn ang="0">
                      <a:pos x="52" y="94"/>
                    </a:cxn>
                    <a:cxn ang="0">
                      <a:pos x="69" y="92"/>
                    </a:cxn>
                    <a:cxn ang="0">
                      <a:pos x="78" y="96"/>
                    </a:cxn>
                    <a:cxn ang="0">
                      <a:pos x="85" y="99"/>
                    </a:cxn>
                    <a:cxn ang="0">
                      <a:pos x="93" y="101"/>
                    </a:cxn>
                    <a:cxn ang="0">
                      <a:pos x="106" y="103"/>
                    </a:cxn>
                    <a:cxn ang="0">
                      <a:pos x="114" y="112"/>
                    </a:cxn>
                    <a:cxn ang="0">
                      <a:pos x="115" y="105"/>
                    </a:cxn>
                    <a:cxn ang="0">
                      <a:pos x="114" y="91"/>
                    </a:cxn>
                    <a:cxn ang="0">
                      <a:pos x="110" y="84"/>
                    </a:cxn>
                    <a:cxn ang="0">
                      <a:pos x="102" y="74"/>
                    </a:cxn>
                    <a:cxn ang="0">
                      <a:pos x="97" y="66"/>
                    </a:cxn>
                    <a:cxn ang="0">
                      <a:pos x="99" y="57"/>
                    </a:cxn>
                    <a:cxn ang="0">
                      <a:pos x="108" y="45"/>
                    </a:cxn>
                  </a:cxnLst>
                  <a:rect l="0" t="0" r="r" b="b"/>
                  <a:pathLst>
                    <a:path w="120" h="120">
                      <a:moveTo>
                        <a:pt x="108" y="45"/>
                      </a:moveTo>
                      <a:cubicBezTo>
                        <a:pt x="108" y="45"/>
                        <a:pt x="116" y="32"/>
                        <a:pt x="116" y="30"/>
                      </a:cubicBezTo>
                      <a:cubicBezTo>
                        <a:pt x="116" y="29"/>
                        <a:pt x="120" y="11"/>
                        <a:pt x="120" y="11"/>
                      </a:cubicBezTo>
                      <a:cubicBezTo>
                        <a:pt x="85" y="10"/>
                        <a:pt x="85" y="10"/>
                        <a:pt x="85" y="10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76" y="6"/>
                        <a:pt x="75" y="5"/>
                      </a:cubicBezTo>
                      <a:cubicBezTo>
                        <a:pt x="73" y="4"/>
                        <a:pt x="70" y="2"/>
                        <a:pt x="70" y="2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55" y="6"/>
                        <a:pt x="55" y="6"/>
                        <a:pt x="55" y="6"/>
                      </a:cubicBezTo>
                      <a:cubicBezTo>
                        <a:pt x="55" y="6"/>
                        <a:pt x="50" y="13"/>
                        <a:pt x="48" y="15"/>
                      </a:cubicBezTo>
                      <a:cubicBezTo>
                        <a:pt x="47" y="16"/>
                        <a:pt x="39" y="11"/>
                        <a:pt x="39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57"/>
                        <a:pt x="6" y="67"/>
                        <a:pt x="7" y="69"/>
                      </a:cubicBezTo>
                      <a:cubicBezTo>
                        <a:pt x="8" y="70"/>
                        <a:pt x="4" y="77"/>
                        <a:pt x="4" y="77"/>
                      </a:cubicBezTo>
                      <a:cubicBezTo>
                        <a:pt x="2" y="90"/>
                        <a:pt x="2" y="90"/>
                        <a:pt x="2" y="90"/>
                      </a:cubicBezTo>
                      <a:cubicBezTo>
                        <a:pt x="8" y="92"/>
                        <a:pt x="8" y="92"/>
                        <a:pt x="8" y="92"/>
                      </a:cubicBezTo>
                      <a:cubicBezTo>
                        <a:pt x="24" y="98"/>
                        <a:pt x="24" y="98"/>
                        <a:pt x="24" y="98"/>
                      </a:cubicBezTo>
                      <a:cubicBezTo>
                        <a:pt x="24" y="98"/>
                        <a:pt x="31" y="105"/>
                        <a:pt x="32" y="105"/>
                      </a:cubicBezTo>
                      <a:cubicBezTo>
                        <a:pt x="34" y="106"/>
                        <a:pt x="35" y="114"/>
                        <a:pt x="36" y="117"/>
                      </a:cubicBezTo>
                      <a:cubicBezTo>
                        <a:pt x="37" y="119"/>
                        <a:pt x="41" y="120"/>
                        <a:pt x="41" y="119"/>
                      </a:cubicBezTo>
                      <a:cubicBezTo>
                        <a:pt x="42" y="118"/>
                        <a:pt x="44" y="110"/>
                        <a:pt x="45" y="108"/>
                      </a:cubicBezTo>
                      <a:cubicBezTo>
                        <a:pt x="45" y="106"/>
                        <a:pt x="48" y="103"/>
                        <a:pt x="49" y="101"/>
                      </a:cubicBezTo>
                      <a:cubicBezTo>
                        <a:pt x="50" y="100"/>
                        <a:pt x="52" y="94"/>
                        <a:pt x="52" y="94"/>
                      </a:cubicBezTo>
                      <a:cubicBezTo>
                        <a:pt x="52" y="94"/>
                        <a:pt x="67" y="92"/>
                        <a:pt x="69" y="92"/>
                      </a:cubicBezTo>
                      <a:cubicBezTo>
                        <a:pt x="71" y="93"/>
                        <a:pt x="78" y="96"/>
                        <a:pt x="78" y="96"/>
                      </a:cubicBezTo>
                      <a:cubicBezTo>
                        <a:pt x="78" y="96"/>
                        <a:pt x="84" y="98"/>
                        <a:pt x="85" y="99"/>
                      </a:cubicBezTo>
                      <a:cubicBezTo>
                        <a:pt x="86" y="99"/>
                        <a:pt x="93" y="101"/>
                        <a:pt x="93" y="101"/>
                      </a:cubicBezTo>
                      <a:cubicBezTo>
                        <a:pt x="93" y="101"/>
                        <a:pt x="104" y="102"/>
                        <a:pt x="106" y="103"/>
                      </a:cubicBezTo>
                      <a:cubicBezTo>
                        <a:pt x="107" y="104"/>
                        <a:pt x="114" y="112"/>
                        <a:pt x="114" y="112"/>
                      </a:cubicBezTo>
                      <a:cubicBezTo>
                        <a:pt x="114" y="112"/>
                        <a:pt x="115" y="107"/>
                        <a:pt x="115" y="105"/>
                      </a:cubicBezTo>
                      <a:cubicBezTo>
                        <a:pt x="115" y="104"/>
                        <a:pt x="114" y="92"/>
                        <a:pt x="114" y="91"/>
                      </a:cubicBezTo>
                      <a:cubicBezTo>
                        <a:pt x="114" y="89"/>
                        <a:pt x="111" y="85"/>
                        <a:pt x="110" y="84"/>
                      </a:cubicBezTo>
                      <a:cubicBezTo>
                        <a:pt x="108" y="84"/>
                        <a:pt x="102" y="74"/>
                        <a:pt x="102" y="74"/>
                      </a:cubicBezTo>
                      <a:cubicBezTo>
                        <a:pt x="102" y="74"/>
                        <a:pt x="97" y="67"/>
                        <a:pt x="97" y="66"/>
                      </a:cubicBezTo>
                      <a:cubicBezTo>
                        <a:pt x="97" y="64"/>
                        <a:pt x="99" y="57"/>
                        <a:pt x="99" y="57"/>
                      </a:cubicBezTo>
                      <a:lnTo>
                        <a:pt x="108" y="45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06" name="JABOATÃO DOS GUARARAPES">
                  <a:extLst>
                    <a:ext uri="{FF2B5EF4-FFF2-40B4-BE49-F238E27FC236}">
                      <a16:creationId xmlns:a16="http://schemas.microsoft.com/office/drawing/2014/main" id="{44C67BFD-11D6-50BF-37D4-2B84AA81A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8910" y="2071944"/>
                  <a:ext cx="225255" cy="251492"/>
                </a:xfrm>
                <a:custGeom>
                  <a:avLst/>
                  <a:gdLst/>
                  <a:ahLst/>
                  <a:cxnLst>
                    <a:cxn ang="0">
                      <a:pos x="127" y="66"/>
                    </a:cxn>
                    <a:cxn ang="0">
                      <a:pos x="120" y="56"/>
                    </a:cxn>
                    <a:cxn ang="0">
                      <a:pos x="102" y="55"/>
                    </a:cxn>
                    <a:cxn ang="0">
                      <a:pos x="96" y="49"/>
                    </a:cxn>
                    <a:cxn ang="0">
                      <a:pos x="92" y="33"/>
                    </a:cxn>
                    <a:cxn ang="0">
                      <a:pos x="88" y="20"/>
                    </a:cxn>
                    <a:cxn ang="0">
                      <a:pos x="76" y="10"/>
                    </a:cxn>
                    <a:cxn ang="0">
                      <a:pos x="61" y="4"/>
                    </a:cxn>
                    <a:cxn ang="0">
                      <a:pos x="28" y="9"/>
                    </a:cxn>
                    <a:cxn ang="0">
                      <a:pos x="24" y="16"/>
                    </a:cxn>
                    <a:cxn ang="0">
                      <a:pos x="21" y="35"/>
                    </a:cxn>
                    <a:cxn ang="0">
                      <a:pos x="9" y="58"/>
                    </a:cxn>
                    <a:cxn ang="0">
                      <a:pos x="1" y="64"/>
                    </a:cxn>
                    <a:cxn ang="0">
                      <a:pos x="0" y="76"/>
                    </a:cxn>
                    <a:cxn ang="0">
                      <a:pos x="6" y="86"/>
                    </a:cxn>
                    <a:cxn ang="0">
                      <a:pos x="14" y="94"/>
                    </a:cxn>
                    <a:cxn ang="0">
                      <a:pos x="19" y="110"/>
                    </a:cxn>
                    <a:cxn ang="0">
                      <a:pos x="19" y="129"/>
                    </a:cxn>
                    <a:cxn ang="0">
                      <a:pos x="31" y="121"/>
                    </a:cxn>
                    <a:cxn ang="0">
                      <a:pos x="40" y="118"/>
                    </a:cxn>
                    <a:cxn ang="0">
                      <a:pos x="61" y="118"/>
                    </a:cxn>
                    <a:cxn ang="0">
                      <a:pos x="68" y="127"/>
                    </a:cxn>
                    <a:cxn ang="0">
                      <a:pos x="77" y="129"/>
                    </a:cxn>
                    <a:cxn ang="0">
                      <a:pos x="88" y="129"/>
                    </a:cxn>
                    <a:cxn ang="0">
                      <a:pos x="94" y="133"/>
                    </a:cxn>
                    <a:cxn ang="0">
                      <a:pos x="100" y="136"/>
                    </a:cxn>
                    <a:cxn ang="0">
                      <a:pos x="107" y="139"/>
                    </a:cxn>
                    <a:cxn ang="0">
                      <a:pos x="110" y="142"/>
                    </a:cxn>
                    <a:cxn ang="0">
                      <a:pos x="115" y="133"/>
                    </a:cxn>
                    <a:cxn ang="0">
                      <a:pos x="115" y="115"/>
                    </a:cxn>
                    <a:cxn ang="0">
                      <a:pos x="120" y="104"/>
                    </a:cxn>
                    <a:cxn ang="0">
                      <a:pos x="125" y="81"/>
                    </a:cxn>
                    <a:cxn ang="0">
                      <a:pos x="127" y="66"/>
                    </a:cxn>
                  </a:cxnLst>
                  <a:rect l="0" t="0" r="r" b="b"/>
                  <a:pathLst>
                    <a:path w="127" h="142">
                      <a:moveTo>
                        <a:pt x="127" y="66"/>
                      </a:moveTo>
                      <a:cubicBezTo>
                        <a:pt x="126" y="63"/>
                        <a:pt x="120" y="56"/>
                        <a:pt x="120" y="56"/>
                      </a:cubicBezTo>
                      <a:cubicBezTo>
                        <a:pt x="102" y="55"/>
                        <a:pt x="102" y="55"/>
                        <a:pt x="102" y="55"/>
                      </a:cubicBezTo>
                      <a:cubicBezTo>
                        <a:pt x="96" y="49"/>
                        <a:pt x="96" y="49"/>
                        <a:pt x="96" y="49"/>
                      </a:cubicBezTo>
                      <a:cubicBezTo>
                        <a:pt x="92" y="33"/>
                        <a:pt x="92" y="33"/>
                        <a:pt x="92" y="33"/>
                      </a:cubicBezTo>
                      <a:cubicBezTo>
                        <a:pt x="88" y="20"/>
                        <a:pt x="88" y="20"/>
                        <a:pt x="88" y="2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1" y="4"/>
                        <a:pt x="37" y="0"/>
                        <a:pt x="28" y="9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14" y="94"/>
                        <a:pt x="14" y="94"/>
                        <a:pt x="14" y="94"/>
                      </a:cubicBezTo>
                      <a:cubicBezTo>
                        <a:pt x="19" y="110"/>
                        <a:pt x="19" y="110"/>
                        <a:pt x="19" y="110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cubicBezTo>
                        <a:pt x="31" y="121"/>
                        <a:pt x="31" y="121"/>
                        <a:pt x="31" y="121"/>
                      </a:cubicBezTo>
                      <a:cubicBezTo>
                        <a:pt x="40" y="118"/>
                        <a:pt x="40" y="118"/>
                        <a:pt x="40" y="118"/>
                      </a:cubicBezTo>
                      <a:cubicBezTo>
                        <a:pt x="61" y="118"/>
                        <a:pt x="61" y="118"/>
                        <a:pt x="61" y="118"/>
                      </a:cubicBezTo>
                      <a:cubicBezTo>
                        <a:pt x="68" y="127"/>
                        <a:pt x="68" y="127"/>
                        <a:pt x="68" y="127"/>
                      </a:cubicBezTo>
                      <a:cubicBezTo>
                        <a:pt x="77" y="129"/>
                        <a:pt x="77" y="129"/>
                        <a:pt x="77" y="129"/>
                      </a:cubicBezTo>
                      <a:cubicBezTo>
                        <a:pt x="88" y="129"/>
                        <a:pt x="88" y="129"/>
                        <a:pt x="88" y="129"/>
                      </a:cubicBezTo>
                      <a:cubicBezTo>
                        <a:pt x="94" y="133"/>
                        <a:pt x="94" y="133"/>
                        <a:pt x="94" y="133"/>
                      </a:cubicBezTo>
                      <a:cubicBezTo>
                        <a:pt x="100" y="136"/>
                        <a:pt x="100" y="136"/>
                        <a:pt x="100" y="136"/>
                      </a:cubicBezTo>
                      <a:cubicBezTo>
                        <a:pt x="107" y="139"/>
                        <a:pt x="107" y="139"/>
                        <a:pt x="107" y="139"/>
                      </a:cubicBezTo>
                      <a:cubicBezTo>
                        <a:pt x="110" y="142"/>
                        <a:pt x="110" y="142"/>
                        <a:pt x="110" y="142"/>
                      </a:cubicBezTo>
                      <a:cubicBezTo>
                        <a:pt x="115" y="133"/>
                        <a:pt x="115" y="133"/>
                        <a:pt x="115" y="133"/>
                      </a:cubicBezTo>
                      <a:cubicBezTo>
                        <a:pt x="115" y="115"/>
                        <a:pt x="115" y="115"/>
                        <a:pt x="115" y="115"/>
                      </a:cubicBezTo>
                      <a:cubicBezTo>
                        <a:pt x="115" y="115"/>
                        <a:pt x="120" y="106"/>
                        <a:pt x="120" y="104"/>
                      </a:cubicBezTo>
                      <a:cubicBezTo>
                        <a:pt x="119" y="102"/>
                        <a:pt x="124" y="83"/>
                        <a:pt x="125" y="81"/>
                      </a:cubicBezTo>
                      <a:cubicBezTo>
                        <a:pt x="125" y="79"/>
                        <a:pt x="127" y="68"/>
                        <a:pt x="127" y="66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07" name="ITAPISSUMA">
                  <a:extLst>
                    <a:ext uri="{FF2B5EF4-FFF2-40B4-BE49-F238E27FC236}">
                      <a16:creationId xmlns:a16="http://schemas.microsoft.com/office/drawing/2014/main" id="{7BA29095-1352-D7A6-77B7-B2F43E239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7664" y="1582196"/>
                  <a:ext cx="66251" cy="158837"/>
                </a:xfrm>
                <a:custGeom>
                  <a:avLst/>
                  <a:gdLst/>
                  <a:ahLst/>
                  <a:cxnLst>
                    <a:cxn ang="0">
                      <a:pos x="30" y="67"/>
                    </a:cxn>
                    <a:cxn ang="0">
                      <a:pos x="29" y="52"/>
                    </a:cxn>
                    <a:cxn ang="0">
                      <a:pos x="31" y="37"/>
                    </a:cxn>
                    <a:cxn ang="0">
                      <a:pos x="35" y="31"/>
                    </a:cxn>
                    <a:cxn ang="0">
                      <a:pos x="31" y="22"/>
                    </a:cxn>
                    <a:cxn ang="0">
                      <a:pos x="31" y="1"/>
                    </a:cxn>
                    <a:cxn ang="0">
                      <a:pos x="14" y="0"/>
                    </a:cxn>
                    <a:cxn ang="0">
                      <a:pos x="3" y="9"/>
                    </a:cxn>
                    <a:cxn ang="0">
                      <a:pos x="5" y="26"/>
                    </a:cxn>
                    <a:cxn ang="0">
                      <a:pos x="2" y="38"/>
                    </a:cxn>
                    <a:cxn ang="0">
                      <a:pos x="0" y="54"/>
                    </a:cxn>
                    <a:cxn ang="0">
                      <a:pos x="4" y="64"/>
                    </a:cxn>
                    <a:cxn ang="0">
                      <a:pos x="8" y="72"/>
                    </a:cxn>
                    <a:cxn ang="0">
                      <a:pos x="9" y="79"/>
                    </a:cxn>
                    <a:cxn ang="0">
                      <a:pos x="22" y="85"/>
                    </a:cxn>
                    <a:cxn ang="0">
                      <a:pos x="29" y="88"/>
                    </a:cxn>
                    <a:cxn ang="0">
                      <a:pos x="36" y="82"/>
                    </a:cxn>
                    <a:cxn ang="0">
                      <a:pos x="30" y="67"/>
                    </a:cxn>
                  </a:cxnLst>
                  <a:rect l="0" t="0" r="r" b="b"/>
                  <a:pathLst>
                    <a:path w="36" h="88">
                      <a:moveTo>
                        <a:pt x="30" y="67"/>
                      </a:move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5" y="32"/>
                        <a:pt x="35" y="31"/>
                      </a:cubicBezTo>
                      <a:cubicBezTo>
                        <a:pt x="35" y="29"/>
                        <a:pt x="31" y="22"/>
                        <a:pt x="31" y="2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4"/>
                        <a:pt x="2" y="63"/>
                        <a:pt x="4" y="64"/>
                      </a:cubicBezTo>
                      <a:cubicBezTo>
                        <a:pt x="5" y="65"/>
                        <a:pt x="7" y="70"/>
                        <a:pt x="8" y="72"/>
                      </a:cubicBezTo>
                      <a:cubicBezTo>
                        <a:pt x="9" y="74"/>
                        <a:pt x="7" y="78"/>
                        <a:pt x="9" y="79"/>
                      </a:cubicBezTo>
                      <a:cubicBezTo>
                        <a:pt x="11" y="80"/>
                        <a:pt x="22" y="85"/>
                        <a:pt x="22" y="85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36" y="82"/>
                        <a:pt x="36" y="82"/>
                        <a:pt x="36" y="82"/>
                      </a:cubicBezTo>
                      <a:lnTo>
                        <a:pt x="30" y="67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08" name="IGARASSU">
                  <a:extLst>
                    <a:ext uri="{FF2B5EF4-FFF2-40B4-BE49-F238E27FC236}">
                      <a16:creationId xmlns:a16="http://schemas.microsoft.com/office/drawing/2014/main" id="{E3DBECB9-08F5-4752-A81E-7E6070DC4E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2285" y="1602051"/>
                  <a:ext cx="337882" cy="258111"/>
                </a:xfrm>
                <a:custGeom>
                  <a:avLst/>
                  <a:gdLst/>
                  <a:ahLst/>
                  <a:cxnLst>
                    <a:cxn ang="0">
                      <a:pos x="190" y="115"/>
                    </a:cxn>
                    <a:cxn ang="0">
                      <a:pos x="184" y="112"/>
                    </a:cxn>
                    <a:cxn ang="0">
                      <a:pos x="175" y="103"/>
                    </a:cxn>
                    <a:cxn ang="0">
                      <a:pos x="173" y="96"/>
                    </a:cxn>
                    <a:cxn ang="0">
                      <a:pos x="171" y="83"/>
                    </a:cxn>
                    <a:cxn ang="0">
                      <a:pos x="151" y="83"/>
                    </a:cxn>
                    <a:cxn ang="0">
                      <a:pos x="145" y="80"/>
                    </a:cxn>
                    <a:cxn ang="0">
                      <a:pos x="127" y="72"/>
                    </a:cxn>
                    <a:cxn ang="0">
                      <a:pos x="125" y="62"/>
                    </a:cxn>
                    <a:cxn ang="0">
                      <a:pos x="119" y="54"/>
                    </a:cxn>
                    <a:cxn ang="0">
                      <a:pos x="116" y="44"/>
                    </a:cxn>
                    <a:cxn ang="0">
                      <a:pos x="118" y="27"/>
                    </a:cxn>
                    <a:cxn ang="0">
                      <a:pos x="122" y="22"/>
                    </a:cxn>
                    <a:cxn ang="0">
                      <a:pos x="121" y="0"/>
                    </a:cxn>
                    <a:cxn ang="0">
                      <a:pos x="113" y="0"/>
                    </a:cxn>
                    <a:cxn ang="0">
                      <a:pos x="107" y="4"/>
                    </a:cxn>
                    <a:cxn ang="0">
                      <a:pos x="98" y="7"/>
                    </a:cxn>
                    <a:cxn ang="0">
                      <a:pos x="94" y="19"/>
                    </a:cxn>
                    <a:cxn ang="0">
                      <a:pos x="89" y="23"/>
                    </a:cxn>
                    <a:cxn ang="0">
                      <a:pos x="78" y="24"/>
                    </a:cxn>
                    <a:cxn ang="0">
                      <a:pos x="70" y="21"/>
                    </a:cxn>
                    <a:cxn ang="0">
                      <a:pos x="60" y="23"/>
                    </a:cxn>
                    <a:cxn ang="0">
                      <a:pos x="56" y="29"/>
                    </a:cxn>
                    <a:cxn ang="0">
                      <a:pos x="50" y="33"/>
                    </a:cxn>
                    <a:cxn ang="0">
                      <a:pos x="39" y="31"/>
                    </a:cxn>
                    <a:cxn ang="0">
                      <a:pos x="31" y="23"/>
                    </a:cxn>
                    <a:cxn ang="0">
                      <a:pos x="23" y="14"/>
                    </a:cxn>
                    <a:cxn ang="0">
                      <a:pos x="13" y="12"/>
                    </a:cxn>
                    <a:cxn ang="0">
                      <a:pos x="5" y="5"/>
                    </a:cxn>
                    <a:cxn ang="0">
                      <a:pos x="4" y="13"/>
                    </a:cxn>
                    <a:cxn ang="0">
                      <a:pos x="0" y="25"/>
                    </a:cxn>
                    <a:cxn ang="0">
                      <a:pos x="3" y="32"/>
                    </a:cxn>
                    <a:cxn ang="0">
                      <a:pos x="12" y="40"/>
                    </a:cxn>
                    <a:cxn ang="0">
                      <a:pos x="24" y="44"/>
                    </a:cxn>
                    <a:cxn ang="0">
                      <a:pos x="33" y="47"/>
                    </a:cxn>
                    <a:cxn ang="0">
                      <a:pos x="39" y="55"/>
                    </a:cxn>
                    <a:cxn ang="0">
                      <a:pos x="43" y="62"/>
                    </a:cxn>
                    <a:cxn ang="0">
                      <a:pos x="46" y="68"/>
                    </a:cxn>
                    <a:cxn ang="0">
                      <a:pos x="46" y="81"/>
                    </a:cxn>
                    <a:cxn ang="0">
                      <a:pos x="46" y="90"/>
                    </a:cxn>
                    <a:cxn ang="0">
                      <a:pos x="47" y="97"/>
                    </a:cxn>
                    <a:cxn ang="0">
                      <a:pos x="50" y="103"/>
                    </a:cxn>
                    <a:cxn ang="0">
                      <a:pos x="45" y="112"/>
                    </a:cxn>
                    <a:cxn ang="0">
                      <a:pos x="42" y="119"/>
                    </a:cxn>
                    <a:cxn ang="0">
                      <a:pos x="39" y="131"/>
                    </a:cxn>
                    <a:cxn ang="0">
                      <a:pos x="41" y="138"/>
                    </a:cxn>
                    <a:cxn ang="0">
                      <a:pos x="61" y="138"/>
                    </a:cxn>
                    <a:cxn ang="0">
                      <a:pos x="74" y="142"/>
                    </a:cxn>
                    <a:cxn ang="0">
                      <a:pos x="81" y="145"/>
                    </a:cxn>
                    <a:cxn ang="0">
                      <a:pos x="89" y="146"/>
                    </a:cxn>
                    <a:cxn ang="0">
                      <a:pos x="106" y="144"/>
                    </a:cxn>
                    <a:cxn ang="0">
                      <a:pos x="118" y="139"/>
                    </a:cxn>
                    <a:cxn ang="0">
                      <a:pos x="133" y="135"/>
                    </a:cxn>
                    <a:cxn ang="0">
                      <a:pos x="145" y="130"/>
                    </a:cxn>
                    <a:cxn ang="0">
                      <a:pos x="170" y="132"/>
                    </a:cxn>
                    <a:cxn ang="0">
                      <a:pos x="182" y="135"/>
                    </a:cxn>
                    <a:cxn ang="0">
                      <a:pos x="190" y="129"/>
                    </a:cxn>
                    <a:cxn ang="0">
                      <a:pos x="193" y="122"/>
                    </a:cxn>
                    <a:cxn ang="0">
                      <a:pos x="190" y="115"/>
                    </a:cxn>
                  </a:cxnLst>
                  <a:rect l="0" t="0" r="r" b="b"/>
                  <a:pathLst>
                    <a:path w="193" h="146">
                      <a:moveTo>
                        <a:pt x="190" y="115"/>
                      </a:moveTo>
                      <a:cubicBezTo>
                        <a:pt x="184" y="112"/>
                        <a:pt x="184" y="112"/>
                        <a:pt x="184" y="112"/>
                      </a:cubicBezTo>
                      <a:cubicBezTo>
                        <a:pt x="175" y="103"/>
                        <a:pt x="175" y="103"/>
                        <a:pt x="175" y="103"/>
                      </a:cubicBezTo>
                      <a:cubicBezTo>
                        <a:pt x="173" y="96"/>
                        <a:pt x="173" y="96"/>
                        <a:pt x="173" y="96"/>
                      </a:cubicBezTo>
                      <a:cubicBezTo>
                        <a:pt x="171" y="83"/>
                        <a:pt x="171" y="83"/>
                        <a:pt x="171" y="83"/>
                      </a:cubicBezTo>
                      <a:cubicBezTo>
                        <a:pt x="151" y="83"/>
                        <a:pt x="151" y="83"/>
                        <a:pt x="151" y="83"/>
                      </a:cubicBezTo>
                      <a:cubicBezTo>
                        <a:pt x="145" y="80"/>
                        <a:pt x="145" y="80"/>
                        <a:pt x="145" y="80"/>
                      </a:cubicBezTo>
                      <a:cubicBezTo>
                        <a:pt x="127" y="72"/>
                        <a:pt x="127" y="72"/>
                        <a:pt x="127" y="72"/>
                      </a:cubicBezTo>
                      <a:cubicBezTo>
                        <a:pt x="125" y="62"/>
                        <a:pt x="125" y="62"/>
                        <a:pt x="125" y="62"/>
                      </a:cubicBezTo>
                      <a:cubicBezTo>
                        <a:pt x="119" y="54"/>
                        <a:pt x="119" y="54"/>
                        <a:pt x="119" y="54"/>
                      </a:cubicBezTo>
                      <a:cubicBezTo>
                        <a:pt x="116" y="44"/>
                        <a:pt x="116" y="44"/>
                        <a:pt x="116" y="44"/>
                      </a:cubicBezTo>
                      <a:cubicBezTo>
                        <a:pt x="118" y="27"/>
                        <a:pt x="118" y="27"/>
                        <a:pt x="118" y="27"/>
                      </a:cubicBezTo>
                      <a:cubicBezTo>
                        <a:pt x="122" y="22"/>
                        <a:pt x="122" y="22"/>
                        <a:pt x="122" y="22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07" y="4"/>
                        <a:pt x="107" y="4"/>
                        <a:pt x="107" y="4"/>
                      </a:cubicBezTo>
                      <a:cubicBezTo>
                        <a:pt x="107" y="4"/>
                        <a:pt x="99" y="6"/>
                        <a:pt x="98" y="7"/>
                      </a:cubicBezTo>
                      <a:cubicBezTo>
                        <a:pt x="94" y="19"/>
                        <a:pt x="94" y="19"/>
                        <a:pt x="94" y="19"/>
                      </a:cubicBezTo>
                      <a:cubicBezTo>
                        <a:pt x="94" y="19"/>
                        <a:pt x="91" y="24"/>
                        <a:pt x="89" y="23"/>
                      </a:cubicBezTo>
                      <a:cubicBezTo>
                        <a:pt x="88" y="23"/>
                        <a:pt x="78" y="24"/>
                        <a:pt x="78" y="24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39" y="31"/>
                        <a:pt x="39" y="31"/>
                        <a:pt x="39" y="31"/>
                      </a:cubicBezTo>
                      <a:cubicBezTo>
                        <a:pt x="39" y="31"/>
                        <a:pt x="32" y="25"/>
                        <a:pt x="31" y="23"/>
                      </a:cubicBezTo>
                      <a:cubicBezTo>
                        <a:pt x="29" y="22"/>
                        <a:pt x="25" y="15"/>
                        <a:pt x="23" y="14"/>
                      </a:cubicBezTo>
                      <a:cubicBezTo>
                        <a:pt x="22" y="14"/>
                        <a:pt x="13" y="12"/>
                        <a:pt x="13" y="12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40"/>
                        <a:pt x="22" y="44"/>
                        <a:pt x="24" y="44"/>
                      </a:cubicBezTo>
                      <a:cubicBezTo>
                        <a:pt x="25" y="45"/>
                        <a:pt x="33" y="47"/>
                        <a:pt x="33" y="47"/>
                      </a:cubicBezTo>
                      <a:cubicBezTo>
                        <a:pt x="33" y="47"/>
                        <a:pt x="37" y="55"/>
                        <a:pt x="39" y="55"/>
                      </a:cubicBezTo>
                      <a:cubicBezTo>
                        <a:pt x="40" y="56"/>
                        <a:pt x="43" y="62"/>
                        <a:pt x="43" y="62"/>
                      </a:cubicBezTo>
                      <a:cubicBezTo>
                        <a:pt x="43" y="62"/>
                        <a:pt x="45" y="67"/>
                        <a:pt x="46" y="68"/>
                      </a:cubicBezTo>
                      <a:cubicBezTo>
                        <a:pt x="46" y="70"/>
                        <a:pt x="46" y="80"/>
                        <a:pt x="46" y="81"/>
                      </a:cubicBezTo>
                      <a:cubicBezTo>
                        <a:pt x="46" y="82"/>
                        <a:pt x="46" y="90"/>
                        <a:pt x="46" y="90"/>
                      </a:cubicBezTo>
                      <a:cubicBezTo>
                        <a:pt x="47" y="97"/>
                        <a:pt x="47" y="97"/>
                        <a:pt x="47" y="97"/>
                      </a:cubicBezTo>
                      <a:cubicBezTo>
                        <a:pt x="47" y="97"/>
                        <a:pt x="51" y="101"/>
                        <a:pt x="50" y="103"/>
                      </a:cubicBezTo>
                      <a:cubicBezTo>
                        <a:pt x="49" y="104"/>
                        <a:pt x="45" y="112"/>
                        <a:pt x="45" y="112"/>
                      </a:cubicBezTo>
                      <a:cubicBezTo>
                        <a:pt x="45" y="112"/>
                        <a:pt x="42" y="116"/>
                        <a:pt x="42" y="119"/>
                      </a:cubicBezTo>
                      <a:cubicBezTo>
                        <a:pt x="42" y="122"/>
                        <a:pt x="39" y="130"/>
                        <a:pt x="39" y="131"/>
                      </a:cubicBezTo>
                      <a:cubicBezTo>
                        <a:pt x="40" y="132"/>
                        <a:pt x="39" y="138"/>
                        <a:pt x="41" y="138"/>
                      </a:cubicBezTo>
                      <a:cubicBezTo>
                        <a:pt x="44" y="138"/>
                        <a:pt x="61" y="138"/>
                        <a:pt x="61" y="138"/>
                      </a:cubicBezTo>
                      <a:cubicBezTo>
                        <a:pt x="74" y="142"/>
                        <a:pt x="74" y="142"/>
                        <a:pt x="74" y="142"/>
                      </a:cubicBezTo>
                      <a:cubicBezTo>
                        <a:pt x="81" y="145"/>
                        <a:pt x="81" y="145"/>
                        <a:pt x="81" y="145"/>
                      </a:cubicBezTo>
                      <a:cubicBezTo>
                        <a:pt x="81" y="145"/>
                        <a:pt x="87" y="145"/>
                        <a:pt x="89" y="146"/>
                      </a:cubicBezTo>
                      <a:cubicBezTo>
                        <a:pt x="91" y="146"/>
                        <a:pt x="106" y="144"/>
                        <a:pt x="106" y="144"/>
                      </a:cubicBezTo>
                      <a:cubicBezTo>
                        <a:pt x="118" y="139"/>
                        <a:pt x="118" y="139"/>
                        <a:pt x="118" y="139"/>
                      </a:cubicBezTo>
                      <a:cubicBezTo>
                        <a:pt x="133" y="135"/>
                        <a:pt x="133" y="135"/>
                        <a:pt x="133" y="135"/>
                      </a:cubicBezTo>
                      <a:cubicBezTo>
                        <a:pt x="145" y="130"/>
                        <a:pt x="145" y="130"/>
                        <a:pt x="145" y="130"/>
                      </a:cubicBezTo>
                      <a:cubicBezTo>
                        <a:pt x="170" y="132"/>
                        <a:pt x="170" y="132"/>
                        <a:pt x="170" y="132"/>
                      </a:cubicBezTo>
                      <a:cubicBezTo>
                        <a:pt x="182" y="135"/>
                        <a:pt x="182" y="135"/>
                        <a:pt x="182" y="135"/>
                      </a:cubicBezTo>
                      <a:cubicBezTo>
                        <a:pt x="190" y="129"/>
                        <a:pt x="190" y="129"/>
                        <a:pt x="190" y="129"/>
                      </a:cubicBezTo>
                      <a:cubicBezTo>
                        <a:pt x="190" y="129"/>
                        <a:pt x="193" y="123"/>
                        <a:pt x="193" y="122"/>
                      </a:cubicBezTo>
                      <a:cubicBezTo>
                        <a:pt x="192" y="120"/>
                        <a:pt x="190" y="115"/>
                        <a:pt x="190" y="115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09" name="IPOJUCA">
                  <a:extLst>
                    <a:ext uri="{FF2B5EF4-FFF2-40B4-BE49-F238E27FC236}">
                      <a16:creationId xmlns:a16="http://schemas.microsoft.com/office/drawing/2014/main" id="{A4E86AFC-9A57-0A48-298E-80D8BB0D4D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6781" y="2409474"/>
                  <a:ext cx="351132" cy="364002"/>
                </a:xfrm>
                <a:custGeom>
                  <a:avLst/>
                  <a:gdLst/>
                  <a:ahLst/>
                  <a:cxnLst>
                    <a:cxn ang="0">
                      <a:pos x="199" y="35"/>
                    </a:cxn>
                    <a:cxn ang="0">
                      <a:pos x="188" y="28"/>
                    </a:cxn>
                    <a:cxn ang="0">
                      <a:pos x="179" y="28"/>
                    </a:cxn>
                    <a:cxn ang="0">
                      <a:pos x="168" y="31"/>
                    </a:cxn>
                    <a:cxn ang="0">
                      <a:pos x="162" y="26"/>
                    </a:cxn>
                    <a:cxn ang="0">
                      <a:pos x="150" y="21"/>
                    </a:cxn>
                    <a:cxn ang="0">
                      <a:pos x="137" y="21"/>
                    </a:cxn>
                    <a:cxn ang="0">
                      <a:pos x="126" y="25"/>
                    </a:cxn>
                    <a:cxn ang="0">
                      <a:pos x="121" y="19"/>
                    </a:cxn>
                    <a:cxn ang="0">
                      <a:pos x="113" y="12"/>
                    </a:cxn>
                    <a:cxn ang="0">
                      <a:pos x="107" y="6"/>
                    </a:cxn>
                    <a:cxn ang="0">
                      <a:pos x="83" y="8"/>
                    </a:cxn>
                    <a:cxn ang="0">
                      <a:pos x="72" y="0"/>
                    </a:cxn>
                    <a:cxn ang="0">
                      <a:pos x="64" y="9"/>
                    </a:cxn>
                    <a:cxn ang="0">
                      <a:pos x="54" y="19"/>
                    </a:cxn>
                    <a:cxn ang="0">
                      <a:pos x="40" y="29"/>
                    </a:cxn>
                    <a:cxn ang="0">
                      <a:pos x="30" y="41"/>
                    </a:cxn>
                    <a:cxn ang="0">
                      <a:pos x="22" y="51"/>
                    </a:cxn>
                    <a:cxn ang="0">
                      <a:pos x="17" y="64"/>
                    </a:cxn>
                    <a:cxn ang="0">
                      <a:pos x="14" y="70"/>
                    </a:cxn>
                    <a:cxn ang="0">
                      <a:pos x="1" y="78"/>
                    </a:cxn>
                    <a:cxn ang="0">
                      <a:pos x="0" y="81"/>
                    </a:cxn>
                    <a:cxn ang="0">
                      <a:pos x="15" y="97"/>
                    </a:cxn>
                    <a:cxn ang="0">
                      <a:pos x="19" y="99"/>
                    </a:cxn>
                    <a:cxn ang="0">
                      <a:pos x="22" y="109"/>
                    </a:cxn>
                    <a:cxn ang="0">
                      <a:pos x="30" y="118"/>
                    </a:cxn>
                    <a:cxn ang="0">
                      <a:pos x="34" y="121"/>
                    </a:cxn>
                    <a:cxn ang="0">
                      <a:pos x="68" y="124"/>
                    </a:cxn>
                    <a:cxn ang="0">
                      <a:pos x="90" y="138"/>
                    </a:cxn>
                    <a:cxn ang="0">
                      <a:pos x="117" y="143"/>
                    </a:cxn>
                    <a:cxn ang="0">
                      <a:pos x="123" y="153"/>
                    </a:cxn>
                    <a:cxn ang="0">
                      <a:pos x="131" y="169"/>
                    </a:cxn>
                    <a:cxn ang="0">
                      <a:pos x="135" y="191"/>
                    </a:cxn>
                    <a:cxn ang="0">
                      <a:pos x="137" y="206"/>
                    </a:cxn>
                    <a:cxn ang="0">
                      <a:pos x="152" y="198"/>
                    </a:cxn>
                    <a:cxn ang="0">
                      <a:pos x="156" y="193"/>
                    </a:cxn>
                    <a:cxn ang="0">
                      <a:pos x="153" y="170"/>
                    </a:cxn>
                    <a:cxn ang="0">
                      <a:pos x="162" y="156"/>
                    </a:cxn>
                    <a:cxn ang="0">
                      <a:pos x="169" y="146"/>
                    </a:cxn>
                    <a:cxn ang="0">
                      <a:pos x="171" y="117"/>
                    </a:cxn>
                    <a:cxn ang="0">
                      <a:pos x="184" y="95"/>
                    </a:cxn>
                    <a:cxn ang="0">
                      <a:pos x="187" y="64"/>
                    </a:cxn>
                    <a:cxn ang="0">
                      <a:pos x="199" y="50"/>
                    </a:cxn>
                    <a:cxn ang="0">
                      <a:pos x="199" y="35"/>
                    </a:cxn>
                  </a:cxnLst>
                  <a:rect l="0" t="0" r="r" b="b"/>
                  <a:pathLst>
                    <a:path w="199" h="206">
                      <a:moveTo>
                        <a:pt x="199" y="35"/>
                      </a:moveTo>
                      <a:cubicBezTo>
                        <a:pt x="188" y="28"/>
                        <a:pt x="188" y="28"/>
                        <a:pt x="188" y="28"/>
                      </a:cubicBezTo>
                      <a:cubicBezTo>
                        <a:pt x="179" y="28"/>
                        <a:pt x="179" y="28"/>
                        <a:pt x="179" y="28"/>
                      </a:cubicBezTo>
                      <a:cubicBezTo>
                        <a:pt x="168" y="31"/>
                        <a:pt x="168" y="31"/>
                        <a:pt x="168" y="31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37" y="21"/>
                        <a:pt x="137" y="21"/>
                        <a:pt x="137" y="21"/>
                      </a:cubicBezTo>
                      <a:cubicBezTo>
                        <a:pt x="126" y="25"/>
                        <a:pt x="126" y="25"/>
                        <a:pt x="126" y="25"/>
                      </a:cubicBezTo>
                      <a:cubicBezTo>
                        <a:pt x="121" y="19"/>
                        <a:pt x="121" y="19"/>
                        <a:pt x="121" y="19"/>
                      </a:cubicBezTo>
                      <a:cubicBezTo>
                        <a:pt x="113" y="12"/>
                        <a:pt x="113" y="12"/>
                        <a:pt x="113" y="12"/>
                      </a:cubicBezTo>
                      <a:cubicBezTo>
                        <a:pt x="107" y="6"/>
                        <a:pt x="107" y="6"/>
                        <a:pt x="107" y="6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4" y="9"/>
                        <a:pt x="64" y="9"/>
                        <a:pt x="64" y="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" y="78"/>
                        <a:pt x="1" y="78"/>
                        <a:pt x="1" y="78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5" y="97"/>
                        <a:pt x="15" y="97"/>
                        <a:pt x="15" y="97"/>
                      </a:cubicBezTo>
                      <a:cubicBezTo>
                        <a:pt x="19" y="99"/>
                        <a:pt x="19" y="99"/>
                        <a:pt x="19" y="99"/>
                      </a:cubicBezTo>
                      <a:cubicBezTo>
                        <a:pt x="22" y="109"/>
                        <a:pt x="22" y="109"/>
                        <a:pt x="22" y="109"/>
                      </a:cubicBezTo>
                      <a:cubicBezTo>
                        <a:pt x="30" y="118"/>
                        <a:pt x="30" y="118"/>
                        <a:pt x="30" y="118"/>
                      </a:cubicBezTo>
                      <a:cubicBezTo>
                        <a:pt x="34" y="121"/>
                        <a:pt x="34" y="121"/>
                        <a:pt x="34" y="121"/>
                      </a:cubicBezTo>
                      <a:cubicBezTo>
                        <a:pt x="68" y="124"/>
                        <a:pt x="68" y="124"/>
                        <a:pt x="68" y="124"/>
                      </a:cubicBezTo>
                      <a:cubicBezTo>
                        <a:pt x="90" y="138"/>
                        <a:pt x="90" y="138"/>
                        <a:pt x="90" y="138"/>
                      </a:cubicBezTo>
                      <a:cubicBezTo>
                        <a:pt x="117" y="143"/>
                        <a:pt x="117" y="143"/>
                        <a:pt x="117" y="143"/>
                      </a:cubicBezTo>
                      <a:cubicBezTo>
                        <a:pt x="123" y="153"/>
                        <a:pt x="123" y="153"/>
                        <a:pt x="123" y="153"/>
                      </a:cubicBezTo>
                      <a:cubicBezTo>
                        <a:pt x="131" y="169"/>
                        <a:pt x="131" y="169"/>
                        <a:pt x="131" y="169"/>
                      </a:cubicBezTo>
                      <a:cubicBezTo>
                        <a:pt x="131" y="169"/>
                        <a:pt x="135" y="189"/>
                        <a:pt x="135" y="191"/>
                      </a:cubicBezTo>
                      <a:cubicBezTo>
                        <a:pt x="135" y="192"/>
                        <a:pt x="137" y="206"/>
                        <a:pt x="137" y="206"/>
                      </a:cubicBezTo>
                      <a:cubicBezTo>
                        <a:pt x="152" y="198"/>
                        <a:pt x="152" y="198"/>
                        <a:pt x="152" y="198"/>
                      </a:cubicBezTo>
                      <a:cubicBezTo>
                        <a:pt x="152" y="198"/>
                        <a:pt x="157" y="195"/>
                        <a:pt x="156" y="193"/>
                      </a:cubicBezTo>
                      <a:cubicBezTo>
                        <a:pt x="155" y="191"/>
                        <a:pt x="153" y="170"/>
                        <a:pt x="153" y="170"/>
                      </a:cubicBezTo>
                      <a:cubicBezTo>
                        <a:pt x="153" y="170"/>
                        <a:pt x="161" y="158"/>
                        <a:pt x="162" y="156"/>
                      </a:cubicBezTo>
                      <a:cubicBezTo>
                        <a:pt x="162" y="155"/>
                        <a:pt x="169" y="149"/>
                        <a:pt x="169" y="146"/>
                      </a:cubicBezTo>
                      <a:cubicBezTo>
                        <a:pt x="169" y="144"/>
                        <a:pt x="171" y="117"/>
                        <a:pt x="171" y="117"/>
                      </a:cubicBezTo>
                      <a:cubicBezTo>
                        <a:pt x="171" y="117"/>
                        <a:pt x="183" y="96"/>
                        <a:pt x="184" y="95"/>
                      </a:cubicBezTo>
                      <a:cubicBezTo>
                        <a:pt x="185" y="93"/>
                        <a:pt x="187" y="64"/>
                        <a:pt x="187" y="64"/>
                      </a:cubicBezTo>
                      <a:cubicBezTo>
                        <a:pt x="199" y="50"/>
                        <a:pt x="199" y="50"/>
                        <a:pt x="199" y="50"/>
                      </a:cubicBezTo>
                      <a:lnTo>
                        <a:pt x="199" y="35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10" name="ITAQUITINGA">
                  <a:extLst>
                    <a:ext uri="{FF2B5EF4-FFF2-40B4-BE49-F238E27FC236}">
                      <a16:creationId xmlns:a16="http://schemas.microsoft.com/office/drawing/2014/main" id="{00C0DB98-48D6-D385-BA98-7CFBB3EE0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9159" y="1509395"/>
                  <a:ext cx="205379" cy="145601"/>
                </a:xfrm>
                <a:custGeom>
                  <a:avLst/>
                  <a:gdLst/>
                  <a:ahLst/>
                  <a:cxnLst>
                    <a:cxn ang="0">
                      <a:pos x="112" y="53"/>
                    </a:cxn>
                    <a:cxn ang="0">
                      <a:pos x="100" y="53"/>
                    </a:cxn>
                    <a:cxn ang="0">
                      <a:pos x="85" y="54"/>
                    </a:cxn>
                    <a:cxn ang="0">
                      <a:pos x="66" y="47"/>
                    </a:cxn>
                    <a:cxn ang="0">
                      <a:pos x="55" y="43"/>
                    </a:cxn>
                    <a:cxn ang="0">
                      <a:pos x="49" y="34"/>
                    </a:cxn>
                    <a:cxn ang="0">
                      <a:pos x="47" y="20"/>
                    </a:cxn>
                    <a:cxn ang="0">
                      <a:pos x="41" y="10"/>
                    </a:cxn>
                    <a:cxn ang="0">
                      <a:pos x="32" y="0"/>
                    </a:cxn>
                    <a:cxn ang="0">
                      <a:pos x="12" y="10"/>
                    </a:cxn>
                    <a:cxn ang="0">
                      <a:pos x="0" y="16"/>
                    </a:cxn>
                    <a:cxn ang="0">
                      <a:pos x="11" y="26"/>
                    </a:cxn>
                    <a:cxn ang="0">
                      <a:pos x="8" y="31"/>
                    </a:cxn>
                    <a:cxn ang="0">
                      <a:pos x="14" y="40"/>
                    </a:cxn>
                    <a:cxn ang="0">
                      <a:pos x="22" y="55"/>
                    </a:cxn>
                    <a:cxn ang="0">
                      <a:pos x="31" y="61"/>
                    </a:cxn>
                    <a:cxn ang="0">
                      <a:pos x="41" y="65"/>
                    </a:cxn>
                    <a:cxn ang="0">
                      <a:pos x="46" y="71"/>
                    </a:cxn>
                    <a:cxn ang="0">
                      <a:pos x="56" y="80"/>
                    </a:cxn>
                    <a:cxn ang="0">
                      <a:pos x="64" y="82"/>
                    </a:cxn>
                    <a:cxn ang="0">
                      <a:pos x="74" y="81"/>
                    </a:cxn>
                    <a:cxn ang="0">
                      <a:pos x="79" y="73"/>
                    </a:cxn>
                    <a:cxn ang="0">
                      <a:pos x="88" y="72"/>
                    </a:cxn>
                    <a:cxn ang="0">
                      <a:pos x="96" y="73"/>
                    </a:cxn>
                    <a:cxn ang="0">
                      <a:pos x="107" y="75"/>
                    </a:cxn>
                    <a:cxn ang="0">
                      <a:pos x="115" y="67"/>
                    </a:cxn>
                    <a:cxn ang="0">
                      <a:pos x="118" y="55"/>
                    </a:cxn>
                    <a:cxn ang="0">
                      <a:pos x="112" y="53"/>
                    </a:cxn>
                  </a:cxnLst>
                  <a:rect l="0" t="0" r="r" b="b"/>
                  <a:pathLst>
                    <a:path w="118" h="82">
                      <a:moveTo>
                        <a:pt x="112" y="53"/>
                      </a:moveTo>
                      <a:cubicBezTo>
                        <a:pt x="100" y="53"/>
                        <a:pt x="100" y="53"/>
                        <a:pt x="100" y="53"/>
                      </a:cubicBezTo>
                      <a:cubicBezTo>
                        <a:pt x="85" y="54"/>
                        <a:pt x="85" y="54"/>
                        <a:pt x="85" y="54"/>
                      </a:cubicBezTo>
                      <a:cubicBezTo>
                        <a:pt x="85" y="54"/>
                        <a:pt x="68" y="47"/>
                        <a:pt x="66" y="47"/>
                      </a:cubicBezTo>
                      <a:cubicBezTo>
                        <a:pt x="63" y="46"/>
                        <a:pt x="57" y="44"/>
                        <a:pt x="55" y="43"/>
                      </a:cubicBezTo>
                      <a:cubicBezTo>
                        <a:pt x="53" y="43"/>
                        <a:pt x="49" y="34"/>
                        <a:pt x="49" y="34"/>
                      </a:cubicBezTo>
                      <a:cubicBezTo>
                        <a:pt x="49" y="34"/>
                        <a:pt x="46" y="22"/>
                        <a:pt x="47" y="20"/>
                      </a:cubicBezTo>
                      <a:cubicBezTo>
                        <a:pt x="48" y="18"/>
                        <a:pt x="41" y="10"/>
                        <a:pt x="41" y="1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4"/>
                        <a:pt x="12" y="10"/>
                        <a:pt x="12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13" y="38"/>
                        <a:pt x="14" y="40"/>
                      </a:cubicBezTo>
                      <a:cubicBezTo>
                        <a:pt x="15" y="41"/>
                        <a:pt x="22" y="55"/>
                        <a:pt x="22" y="55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41" y="65"/>
                        <a:pt x="41" y="65"/>
                        <a:pt x="41" y="65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56" y="80"/>
                        <a:pt x="56" y="80"/>
                        <a:pt x="56" y="80"/>
                      </a:cubicBezTo>
                      <a:cubicBezTo>
                        <a:pt x="64" y="82"/>
                        <a:pt x="64" y="82"/>
                        <a:pt x="64" y="82"/>
                      </a:cubicBezTo>
                      <a:cubicBezTo>
                        <a:pt x="74" y="81"/>
                        <a:pt x="74" y="81"/>
                        <a:pt x="74" y="81"/>
                      </a:cubicBezTo>
                      <a:cubicBezTo>
                        <a:pt x="79" y="73"/>
                        <a:pt x="79" y="73"/>
                        <a:pt x="79" y="73"/>
                      </a:cubicBezTo>
                      <a:cubicBezTo>
                        <a:pt x="88" y="72"/>
                        <a:pt x="88" y="72"/>
                        <a:pt x="88" y="72"/>
                      </a:cubicBezTo>
                      <a:cubicBezTo>
                        <a:pt x="88" y="72"/>
                        <a:pt x="95" y="72"/>
                        <a:pt x="96" y="73"/>
                      </a:cubicBezTo>
                      <a:cubicBezTo>
                        <a:pt x="98" y="74"/>
                        <a:pt x="107" y="75"/>
                        <a:pt x="107" y="75"/>
                      </a:cubicBezTo>
                      <a:cubicBezTo>
                        <a:pt x="107" y="75"/>
                        <a:pt x="114" y="69"/>
                        <a:pt x="115" y="67"/>
                      </a:cubicBezTo>
                      <a:cubicBezTo>
                        <a:pt x="116" y="64"/>
                        <a:pt x="118" y="57"/>
                        <a:pt x="118" y="55"/>
                      </a:cubicBezTo>
                      <a:cubicBezTo>
                        <a:pt x="118" y="54"/>
                        <a:pt x="112" y="53"/>
                        <a:pt x="112" y="53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11" name="CABO DE SANTO AGOSTINHO">
                  <a:extLst>
                    <a:ext uri="{FF2B5EF4-FFF2-40B4-BE49-F238E27FC236}">
                      <a16:creationId xmlns:a16="http://schemas.microsoft.com/office/drawing/2014/main" id="{A1A8E47A-0243-F234-1630-6066C1967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3655" y="2244018"/>
                  <a:ext cx="417384" cy="238256"/>
                </a:xfrm>
                <a:custGeom>
                  <a:avLst/>
                  <a:gdLst/>
                  <a:ahLst/>
                  <a:cxnLst>
                    <a:cxn ang="0">
                      <a:pos x="237" y="42"/>
                    </a:cxn>
                    <a:cxn ang="0">
                      <a:pos x="227" y="37"/>
                    </a:cxn>
                    <a:cxn ang="0">
                      <a:pos x="218" y="32"/>
                    </a:cxn>
                    <a:cxn ang="0">
                      <a:pos x="197" y="30"/>
                    </a:cxn>
                    <a:cxn ang="0">
                      <a:pos x="189" y="17"/>
                    </a:cxn>
                    <a:cxn ang="0">
                      <a:pos x="165" y="21"/>
                    </a:cxn>
                    <a:cxn ang="0">
                      <a:pos x="156" y="27"/>
                    </a:cxn>
                    <a:cxn ang="0">
                      <a:pos x="146" y="31"/>
                    </a:cxn>
                    <a:cxn ang="0">
                      <a:pos x="147" y="21"/>
                    </a:cxn>
                    <a:cxn ang="0">
                      <a:pos x="133" y="12"/>
                    </a:cxn>
                    <a:cxn ang="0">
                      <a:pos x="121" y="10"/>
                    </a:cxn>
                    <a:cxn ang="0">
                      <a:pos x="111" y="7"/>
                    </a:cxn>
                    <a:cxn ang="0">
                      <a:pos x="102" y="3"/>
                    </a:cxn>
                    <a:cxn ang="0">
                      <a:pos x="83" y="6"/>
                    </a:cxn>
                    <a:cxn ang="0">
                      <a:pos x="79" y="14"/>
                    </a:cxn>
                    <a:cxn ang="0">
                      <a:pos x="75" y="22"/>
                    </a:cxn>
                    <a:cxn ang="0">
                      <a:pos x="73" y="29"/>
                    </a:cxn>
                    <a:cxn ang="0">
                      <a:pos x="68" y="21"/>
                    </a:cxn>
                    <a:cxn ang="0">
                      <a:pos x="60" y="12"/>
                    </a:cxn>
                    <a:cxn ang="0">
                      <a:pos x="36" y="0"/>
                    </a:cxn>
                    <a:cxn ang="0">
                      <a:pos x="32" y="7"/>
                    </a:cxn>
                    <a:cxn ang="0">
                      <a:pos x="28" y="11"/>
                    </a:cxn>
                    <a:cxn ang="0">
                      <a:pos x="13" y="10"/>
                    </a:cxn>
                    <a:cxn ang="0">
                      <a:pos x="12" y="21"/>
                    </a:cxn>
                    <a:cxn ang="0">
                      <a:pos x="7" y="32"/>
                    </a:cxn>
                    <a:cxn ang="0">
                      <a:pos x="0" y="44"/>
                    </a:cxn>
                    <a:cxn ang="0">
                      <a:pos x="9" y="48"/>
                    </a:cxn>
                    <a:cxn ang="0">
                      <a:pos x="17" y="54"/>
                    </a:cxn>
                    <a:cxn ang="0">
                      <a:pos x="23" y="66"/>
                    </a:cxn>
                    <a:cxn ang="0">
                      <a:pos x="32" y="71"/>
                    </a:cxn>
                    <a:cxn ang="0">
                      <a:pos x="40" y="76"/>
                    </a:cxn>
                    <a:cxn ang="0">
                      <a:pos x="48" y="83"/>
                    </a:cxn>
                    <a:cxn ang="0">
                      <a:pos x="63" y="81"/>
                    </a:cxn>
                    <a:cxn ang="0">
                      <a:pos x="76" y="72"/>
                    </a:cxn>
                    <a:cxn ang="0">
                      <a:pos x="83" y="76"/>
                    </a:cxn>
                    <a:cxn ang="0">
                      <a:pos x="88" y="84"/>
                    </a:cxn>
                    <a:cxn ang="0">
                      <a:pos x="93" y="88"/>
                    </a:cxn>
                    <a:cxn ang="0">
                      <a:pos x="90" y="95"/>
                    </a:cxn>
                    <a:cxn ang="0">
                      <a:pos x="101" y="104"/>
                    </a:cxn>
                    <a:cxn ang="0">
                      <a:pos x="114" y="102"/>
                    </a:cxn>
                    <a:cxn ang="0">
                      <a:pos x="127" y="108"/>
                    </a:cxn>
                    <a:cxn ang="0">
                      <a:pos x="135" y="114"/>
                    </a:cxn>
                    <a:cxn ang="0">
                      <a:pos x="142" y="118"/>
                    </a:cxn>
                    <a:cxn ang="0">
                      <a:pos x="145" y="120"/>
                    </a:cxn>
                    <a:cxn ang="0">
                      <a:pos x="158" y="115"/>
                    </a:cxn>
                    <a:cxn ang="0">
                      <a:pos x="168" y="119"/>
                    </a:cxn>
                    <a:cxn ang="0">
                      <a:pos x="178" y="121"/>
                    </a:cxn>
                    <a:cxn ang="0">
                      <a:pos x="185" y="127"/>
                    </a:cxn>
                    <a:cxn ang="0">
                      <a:pos x="200" y="123"/>
                    </a:cxn>
                    <a:cxn ang="0">
                      <a:pos x="207" y="126"/>
                    </a:cxn>
                    <a:cxn ang="0">
                      <a:pos x="217" y="132"/>
                    </a:cxn>
                    <a:cxn ang="0">
                      <a:pos x="221" y="114"/>
                    </a:cxn>
                    <a:cxn ang="0">
                      <a:pos x="223" y="99"/>
                    </a:cxn>
                    <a:cxn ang="0">
                      <a:pos x="230" y="70"/>
                    </a:cxn>
                    <a:cxn ang="0">
                      <a:pos x="233" y="50"/>
                    </a:cxn>
                    <a:cxn ang="0">
                      <a:pos x="237" y="42"/>
                    </a:cxn>
                  </a:cxnLst>
                  <a:rect l="0" t="0" r="r" b="b"/>
                  <a:pathLst>
                    <a:path w="237" h="132">
                      <a:moveTo>
                        <a:pt x="237" y="42"/>
                      </a:moveTo>
                      <a:cubicBezTo>
                        <a:pt x="237" y="42"/>
                        <a:pt x="228" y="38"/>
                        <a:pt x="227" y="37"/>
                      </a:cubicBezTo>
                      <a:cubicBezTo>
                        <a:pt x="225" y="36"/>
                        <a:pt x="218" y="32"/>
                        <a:pt x="218" y="32"/>
                      </a:cubicBezTo>
                      <a:cubicBezTo>
                        <a:pt x="197" y="30"/>
                        <a:pt x="197" y="30"/>
                        <a:pt x="197" y="30"/>
                      </a:cubicBezTo>
                      <a:cubicBezTo>
                        <a:pt x="189" y="17"/>
                        <a:pt x="189" y="17"/>
                        <a:pt x="189" y="17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56" y="27"/>
                        <a:pt x="156" y="27"/>
                        <a:pt x="156" y="27"/>
                      </a:cubicBezTo>
                      <a:cubicBezTo>
                        <a:pt x="156" y="27"/>
                        <a:pt x="147" y="32"/>
                        <a:pt x="146" y="31"/>
                      </a:cubicBezTo>
                      <a:cubicBezTo>
                        <a:pt x="146" y="29"/>
                        <a:pt x="147" y="21"/>
                        <a:pt x="147" y="21"/>
                      </a:cubicBezTo>
                      <a:cubicBezTo>
                        <a:pt x="133" y="12"/>
                        <a:pt x="133" y="12"/>
                        <a:pt x="133" y="12"/>
                      </a:cubicBezTo>
                      <a:cubicBezTo>
                        <a:pt x="121" y="10"/>
                        <a:pt x="121" y="10"/>
                        <a:pt x="121" y="10"/>
                      </a:cubicBezTo>
                      <a:cubicBezTo>
                        <a:pt x="111" y="7"/>
                        <a:pt x="111" y="7"/>
                        <a:pt x="111" y="7"/>
                      </a:cubicBezTo>
                      <a:cubicBezTo>
                        <a:pt x="111" y="7"/>
                        <a:pt x="104" y="3"/>
                        <a:pt x="102" y="3"/>
                      </a:cubicBezTo>
                      <a:cubicBezTo>
                        <a:pt x="100" y="3"/>
                        <a:pt x="83" y="6"/>
                        <a:pt x="83" y="6"/>
                      </a:cubicBezTo>
                      <a:cubicBezTo>
                        <a:pt x="79" y="14"/>
                        <a:pt x="79" y="14"/>
                        <a:pt x="79" y="14"/>
                      </a:cubicBezTo>
                      <a:cubicBezTo>
                        <a:pt x="75" y="22"/>
                        <a:pt x="75" y="22"/>
                        <a:pt x="75" y="22"/>
                      </a:cubicBezTo>
                      <a:cubicBezTo>
                        <a:pt x="73" y="29"/>
                        <a:pt x="73" y="29"/>
                        <a:pt x="73" y="29"/>
                      </a:cubicBezTo>
                      <a:cubicBezTo>
                        <a:pt x="73" y="29"/>
                        <a:pt x="70" y="24"/>
                        <a:pt x="68" y="21"/>
                      </a:cubicBezTo>
                      <a:cubicBezTo>
                        <a:pt x="66" y="19"/>
                        <a:pt x="62" y="12"/>
                        <a:pt x="60" y="12"/>
                      </a:cubicBezTo>
                      <a:cubicBezTo>
                        <a:pt x="59" y="11"/>
                        <a:pt x="36" y="0"/>
                        <a:pt x="36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14" y="1"/>
                        <a:pt x="13" y="10"/>
                      </a:cubicBezTo>
                      <a:cubicBezTo>
                        <a:pt x="13" y="10"/>
                        <a:pt x="13" y="19"/>
                        <a:pt x="12" y="21"/>
                      </a:cubicBezTo>
                      <a:cubicBezTo>
                        <a:pt x="12" y="22"/>
                        <a:pt x="7" y="32"/>
                        <a:pt x="7" y="32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4"/>
                        <a:pt x="7" y="47"/>
                        <a:pt x="9" y="48"/>
                      </a:cubicBezTo>
                      <a:cubicBezTo>
                        <a:pt x="10" y="49"/>
                        <a:pt x="16" y="53"/>
                        <a:pt x="17" y="54"/>
                      </a:cubicBezTo>
                      <a:cubicBezTo>
                        <a:pt x="18" y="56"/>
                        <a:pt x="23" y="66"/>
                        <a:pt x="23" y="66"/>
                      </a:cubicBezTo>
                      <a:cubicBezTo>
                        <a:pt x="23" y="66"/>
                        <a:pt x="30" y="71"/>
                        <a:pt x="32" y="71"/>
                      </a:cubicBezTo>
                      <a:cubicBezTo>
                        <a:pt x="34" y="72"/>
                        <a:pt x="38" y="75"/>
                        <a:pt x="40" y="76"/>
                      </a:cubicBezTo>
                      <a:cubicBezTo>
                        <a:pt x="42" y="77"/>
                        <a:pt x="48" y="83"/>
                        <a:pt x="48" y="83"/>
                      </a:cubicBezTo>
                      <a:cubicBezTo>
                        <a:pt x="63" y="81"/>
                        <a:pt x="63" y="81"/>
                        <a:pt x="63" y="81"/>
                      </a:cubicBezTo>
                      <a:cubicBezTo>
                        <a:pt x="76" y="72"/>
                        <a:pt x="76" y="72"/>
                        <a:pt x="76" y="72"/>
                      </a:cubicBezTo>
                      <a:cubicBezTo>
                        <a:pt x="76" y="72"/>
                        <a:pt x="81" y="74"/>
                        <a:pt x="83" y="76"/>
                      </a:cubicBezTo>
                      <a:cubicBezTo>
                        <a:pt x="84" y="78"/>
                        <a:pt x="87" y="83"/>
                        <a:pt x="88" y="84"/>
                      </a:cubicBezTo>
                      <a:cubicBezTo>
                        <a:pt x="90" y="86"/>
                        <a:pt x="93" y="88"/>
                        <a:pt x="93" y="88"/>
                      </a:cubicBezTo>
                      <a:cubicBezTo>
                        <a:pt x="90" y="95"/>
                        <a:pt x="90" y="95"/>
                        <a:pt x="90" y="95"/>
                      </a:cubicBezTo>
                      <a:cubicBezTo>
                        <a:pt x="101" y="104"/>
                        <a:pt x="101" y="104"/>
                        <a:pt x="101" y="104"/>
                      </a:cubicBezTo>
                      <a:cubicBezTo>
                        <a:pt x="114" y="102"/>
                        <a:pt x="114" y="102"/>
                        <a:pt x="114" y="102"/>
                      </a:cubicBezTo>
                      <a:cubicBezTo>
                        <a:pt x="127" y="108"/>
                        <a:pt x="127" y="108"/>
                        <a:pt x="127" y="108"/>
                      </a:cubicBezTo>
                      <a:cubicBezTo>
                        <a:pt x="135" y="114"/>
                        <a:pt x="135" y="114"/>
                        <a:pt x="135" y="114"/>
                      </a:cubicBezTo>
                      <a:cubicBezTo>
                        <a:pt x="142" y="118"/>
                        <a:pt x="142" y="118"/>
                        <a:pt x="142" y="118"/>
                      </a:cubicBezTo>
                      <a:cubicBezTo>
                        <a:pt x="145" y="120"/>
                        <a:pt x="145" y="120"/>
                        <a:pt x="145" y="120"/>
                      </a:cubicBezTo>
                      <a:cubicBezTo>
                        <a:pt x="158" y="115"/>
                        <a:pt x="158" y="115"/>
                        <a:pt x="158" y="115"/>
                      </a:cubicBezTo>
                      <a:cubicBezTo>
                        <a:pt x="168" y="119"/>
                        <a:pt x="168" y="119"/>
                        <a:pt x="168" y="119"/>
                      </a:cubicBezTo>
                      <a:cubicBezTo>
                        <a:pt x="178" y="121"/>
                        <a:pt x="178" y="121"/>
                        <a:pt x="178" y="121"/>
                      </a:cubicBezTo>
                      <a:cubicBezTo>
                        <a:pt x="185" y="127"/>
                        <a:pt x="185" y="127"/>
                        <a:pt x="185" y="127"/>
                      </a:cubicBezTo>
                      <a:cubicBezTo>
                        <a:pt x="200" y="123"/>
                        <a:pt x="200" y="123"/>
                        <a:pt x="200" y="123"/>
                      </a:cubicBezTo>
                      <a:cubicBezTo>
                        <a:pt x="207" y="126"/>
                        <a:pt x="207" y="126"/>
                        <a:pt x="207" y="126"/>
                      </a:cubicBezTo>
                      <a:cubicBezTo>
                        <a:pt x="217" y="132"/>
                        <a:pt x="217" y="132"/>
                        <a:pt x="217" y="132"/>
                      </a:cubicBezTo>
                      <a:cubicBezTo>
                        <a:pt x="217" y="132"/>
                        <a:pt x="221" y="119"/>
                        <a:pt x="221" y="114"/>
                      </a:cubicBezTo>
                      <a:cubicBezTo>
                        <a:pt x="221" y="109"/>
                        <a:pt x="223" y="103"/>
                        <a:pt x="223" y="99"/>
                      </a:cubicBezTo>
                      <a:cubicBezTo>
                        <a:pt x="223" y="95"/>
                        <a:pt x="230" y="72"/>
                        <a:pt x="230" y="70"/>
                      </a:cubicBezTo>
                      <a:cubicBezTo>
                        <a:pt x="230" y="67"/>
                        <a:pt x="233" y="52"/>
                        <a:pt x="233" y="50"/>
                      </a:cubicBezTo>
                      <a:cubicBezTo>
                        <a:pt x="233" y="48"/>
                        <a:pt x="237" y="42"/>
                        <a:pt x="237" y="42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12" name="CAMARAGIBE">
                  <a:extLst>
                    <a:ext uri="{FF2B5EF4-FFF2-40B4-BE49-F238E27FC236}">
                      <a16:creationId xmlns:a16="http://schemas.microsoft.com/office/drawing/2014/main" id="{0BB143E3-57F3-3379-D4A2-C7DDCCD06C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8536" y="1913107"/>
                  <a:ext cx="112627" cy="165456"/>
                </a:xfrm>
                <a:custGeom>
                  <a:avLst/>
                  <a:gdLst/>
                  <a:ahLst/>
                  <a:cxnLst>
                    <a:cxn ang="0">
                      <a:pos x="62" y="47"/>
                    </a:cxn>
                    <a:cxn ang="0">
                      <a:pos x="59" y="39"/>
                    </a:cxn>
                    <a:cxn ang="0">
                      <a:pos x="46" y="26"/>
                    </a:cxn>
                    <a:cxn ang="0">
                      <a:pos x="35" y="23"/>
                    </a:cxn>
                    <a:cxn ang="0">
                      <a:pos x="27" y="17"/>
                    </a:cxn>
                    <a:cxn ang="0">
                      <a:pos x="22" y="8"/>
                    </a:cxn>
                    <a:cxn ang="0">
                      <a:pos x="21" y="1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0" y="3"/>
                    </a:cxn>
                    <a:cxn ang="0">
                      <a:pos x="1" y="10"/>
                    </a:cxn>
                    <a:cxn ang="0">
                      <a:pos x="6" y="12"/>
                    </a:cxn>
                    <a:cxn ang="0">
                      <a:pos x="11" y="19"/>
                    </a:cxn>
                    <a:cxn ang="0">
                      <a:pos x="16" y="25"/>
                    </a:cxn>
                    <a:cxn ang="0">
                      <a:pos x="16" y="34"/>
                    </a:cxn>
                    <a:cxn ang="0">
                      <a:pos x="15" y="41"/>
                    </a:cxn>
                    <a:cxn ang="0">
                      <a:pos x="18" y="51"/>
                    </a:cxn>
                    <a:cxn ang="0">
                      <a:pos x="21" y="57"/>
                    </a:cxn>
                    <a:cxn ang="0">
                      <a:pos x="25" y="60"/>
                    </a:cxn>
                    <a:cxn ang="0">
                      <a:pos x="26" y="69"/>
                    </a:cxn>
                    <a:cxn ang="0">
                      <a:pos x="25" y="81"/>
                    </a:cxn>
                    <a:cxn ang="0">
                      <a:pos x="24" y="92"/>
                    </a:cxn>
                    <a:cxn ang="0">
                      <a:pos x="38" y="77"/>
                    </a:cxn>
                    <a:cxn ang="0">
                      <a:pos x="46" y="75"/>
                    </a:cxn>
                    <a:cxn ang="0">
                      <a:pos x="53" y="74"/>
                    </a:cxn>
                    <a:cxn ang="0">
                      <a:pos x="60" y="67"/>
                    </a:cxn>
                    <a:cxn ang="0">
                      <a:pos x="62" y="47"/>
                    </a:cxn>
                  </a:cxnLst>
                  <a:rect l="0" t="0" r="r" b="b"/>
                  <a:pathLst>
                    <a:path w="63" h="92">
                      <a:moveTo>
                        <a:pt x="62" y="47"/>
                      </a:moveTo>
                      <a:cubicBezTo>
                        <a:pt x="62" y="46"/>
                        <a:pt x="60" y="40"/>
                        <a:pt x="59" y="39"/>
                      </a:cubicBezTo>
                      <a:cubicBezTo>
                        <a:pt x="58" y="37"/>
                        <a:pt x="46" y="26"/>
                        <a:pt x="46" y="26"/>
                      </a:cubicBezTo>
                      <a:cubicBezTo>
                        <a:pt x="35" y="23"/>
                        <a:pt x="35" y="23"/>
                        <a:pt x="35" y="23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5" y="40"/>
                        <a:pt x="15" y="41"/>
                      </a:cubicBezTo>
                      <a:cubicBezTo>
                        <a:pt x="16" y="42"/>
                        <a:pt x="18" y="50"/>
                        <a:pt x="18" y="51"/>
                      </a:cubicBezTo>
                      <a:cubicBezTo>
                        <a:pt x="18" y="53"/>
                        <a:pt x="20" y="56"/>
                        <a:pt x="21" y="57"/>
                      </a:cubicBezTo>
                      <a:cubicBezTo>
                        <a:pt x="22" y="57"/>
                        <a:pt x="25" y="59"/>
                        <a:pt x="25" y="60"/>
                      </a:cubicBezTo>
                      <a:cubicBezTo>
                        <a:pt x="26" y="61"/>
                        <a:pt x="26" y="69"/>
                        <a:pt x="26" y="69"/>
                      </a:cubicBez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46" y="75"/>
                        <a:pt x="46" y="75"/>
                        <a:pt x="46" y="75"/>
                      </a:cubicBezTo>
                      <a:cubicBezTo>
                        <a:pt x="46" y="75"/>
                        <a:pt x="52" y="75"/>
                        <a:pt x="53" y="74"/>
                      </a:cubicBezTo>
                      <a:cubicBezTo>
                        <a:pt x="54" y="72"/>
                        <a:pt x="61" y="69"/>
                        <a:pt x="60" y="67"/>
                      </a:cubicBezTo>
                      <a:cubicBezTo>
                        <a:pt x="60" y="65"/>
                        <a:pt x="63" y="49"/>
                        <a:pt x="62" y="47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13" name="ARAÇOIABA">
                  <a:extLst>
                    <a:ext uri="{FF2B5EF4-FFF2-40B4-BE49-F238E27FC236}">
                      <a16:creationId xmlns:a16="http://schemas.microsoft.com/office/drawing/2014/main" id="{8DA82EBD-1FFB-D35A-D934-29D196329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2659" y="1648378"/>
                  <a:ext cx="145753" cy="191928"/>
                </a:xfrm>
                <a:custGeom>
                  <a:avLst/>
                  <a:gdLst/>
                  <a:ahLst/>
                  <a:cxnLst>
                    <a:cxn ang="0">
                      <a:pos x="81" y="67"/>
                    </a:cxn>
                    <a:cxn ang="0">
                      <a:pos x="78" y="60"/>
                    </a:cxn>
                    <a:cxn ang="0">
                      <a:pos x="78" y="49"/>
                    </a:cxn>
                    <a:cxn ang="0">
                      <a:pos x="78" y="40"/>
                    </a:cxn>
                    <a:cxn ang="0">
                      <a:pos x="76" y="33"/>
                    </a:cxn>
                    <a:cxn ang="0">
                      <a:pos x="73" y="29"/>
                    </a:cxn>
                    <a:cxn ang="0">
                      <a:pos x="71" y="25"/>
                    </a:cxn>
                    <a:cxn ang="0">
                      <a:pos x="69" y="20"/>
                    </a:cxn>
                    <a:cxn ang="0">
                      <a:pos x="65" y="17"/>
                    </a:cxn>
                    <a:cxn ang="0">
                      <a:pos x="60" y="16"/>
                    </a:cxn>
                    <a:cxn ang="0">
                      <a:pos x="55" y="16"/>
                    </a:cxn>
                    <a:cxn ang="0">
                      <a:pos x="54" y="14"/>
                    </a:cxn>
                    <a:cxn ang="0">
                      <a:pos x="51" y="12"/>
                    </a:cxn>
                    <a:cxn ang="0">
                      <a:pos x="45" y="9"/>
                    </a:cxn>
                    <a:cxn ang="0">
                      <a:pos x="43" y="8"/>
                    </a:cxn>
                    <a:cxn ang="0">
                      <a:pos x="39" y="6"/>
                    </a:cxn>
                    <a:cxn ang="0">
                      <a:pos x="34" y="3"/>
                    </a:cxn>
                    <a:cxn ang="0">
                      <a:pos x="31" y="1"/>
                    </a:cxn>
                    <a:cxn ang="0">
                      <a:pos x="27" y="2"/>
                    </a:cxn>
                    <a:cxn ang="0">
                      <a:pos x="23" y="6"/>
                    </a:cxn>
                    <a:cxn ang="0">
                      <a:pos x="21" y="10"/>
                    </a:cxn>
                    <a:cxn ang="0">
                      <a:pos x="20" y="18"/>
                    </a:cxn>
                    <a:cxn ang="0">
                      <a:pos x="15" y="24"/>
                    </a:cxn>
                    <a:cxn ang="0">
                      <a:pos x="10" y="29"/>
                    </a:cxn>
                    <a:cxn ang="0">
                      <a:pos x="6" y="33"/>
                    </a:cxn>
                    <a:cxn ang="0">
                      <a:pos x="1" y="38"/>
                    </a:cxn>
                    <a:cxn ang="0">
                      <a:pos x="0" y="61"/>
                    </a:cxn>
                    <a:cxn ang="0">
                      <a:pos x="3" y="64"/>
                    </a:cxn>
                    <a:cxn ang="0">
                      <a:pos x="15" y="64"/>
                    </a:cxn>
                    <a:cxn ang="0">
                      <a:pos x="21" y="61"/>
                    </a:cxn>
                    <a:cxn ang="0">
                      <a:pos x="24" y="55"/>
                    </a:cxn>
                    <a:cxn ang="0">
                      <a:pos x="35" y="50"/>
                    </a:cxn>
                    <a:cxn ang="0">
                      <a:pos x="40" y="47"/>
                    </a:cxn>
                    <a:cxn ang="0">
                      <a:pos x="46" y="49"/>
                    </a:cxn>
                    <a:cxn ang="0">
                      <a:pos x="49" y="52"/>
                    </a:cxn>
                    <a:cxn ang="0">
                      <a:pos x="52" y="63"/>
                    </a:cxn>
                    <a:cxn ang="0">
                      <a:pos x="54" y="70"/>
                    </a:cxn>
                    <a:cxn ang="0">
                      <a:pos x="56" y="76"/>
                    </a:cxn>
                    <a:cxn ang="0">
                      <a:pos x="57" y="89"/>
                    </a:cxn>
                    <a:cxn ang="0">
                      <a:pos x="58" y="96"/>
                    </a:cxn>
                    <a:cxn ang="0">
                      <a:pos x="61" y="101"/>
                    </a:cxn>
                    <a:cxn ang="0">
                      <a:pos x="72" y="107"/>
                    </a:cxn>
                    <a:cxn ang="0">
                      <a:pos x="73" y="102"/>
                    </a:cxn>
                    <a:cxn ang="0">
                      <a:pos x="77" y="87"/>
                    </a:cxn>
                    <a:cxn ang="0">
                      <a:pos x="80" y="80"/>
                    </a:cxn>
                    <a:cxn ang="0">
                      <a:pos x="83" y="74"/>
                    </a:cxn>
                    <a:cxn ang="0">
                      <a:pos x="81" y="67"/>
                    </a:cxn>
                  </a:cxnLst>
                  <a:rect l="0" t="0" r="r" b="b"/>
                  <a:pathLst>
                    <a:path w="83" h="107">
                      <a:moveTo>
                        <a:pt x="81" y="67"/>
                      </a:moveTo>
                      <a:cubicBezTo>
                        <a:pt x="80" y="66"/>
                        <a:pt x="78" y="62"/>
                        <a:pt x="78" y="60"/>
                      </a:cubicBezTo>
                      <a:cubicBezTo>
                        <a:pt x="78" y="58"/>
                        <a:pt x="78" y="51"/>
                        <a:pt x="78" y="49"/>
                      </a:cubicBezTo>
                      <a:cubicBezTo>
                        <a:pt x="77" y="47"/>
                        <a:pt x="78" y="42"/>
                        <a:pt x="78" y="40"/>
                      </a:cubicBezTo>
                      <a:cubicBezTo>
                        <a:pt x="78" y="39"/>
                        <a:pt x="77" y="34"/>
                        <a:pt x="76" y="33"/>
                      </a:cubicBezTo>
                      <a:cubicBezTo>
                        <a:pt x="76" y="32"/>
                        <a:pt x="73" y="30"/>
                        <a:pt x="73" y="29"/>
                      </a:cubicBezTo>
                      <a:cubicBezTo>
                        <a:pt x="72" y="28"/>
                        <a:pt x="72" y="26"/>
                        <a:pt x="71" y="25"/>
                      </a:cubicBezTo>
                      <a:cubicBezTo>
                        <a:pt x="70" y="23"/>
                        <a:pt x="70" y="23"/>
                        <a:pt x="69" y="20"/>
                      </a:cubicBezTo>
                      <a:cubicBezTo>
                        <a:pt x="67" y="18"/>
                        <a:pt x="66" y="18"/>
                        <a:pt x="65" y="17"/>
                      </a:cubicBezTo>
                      <a:cubicBezTo>
                        <a:pt x="64" y="16"/>
                        <a:pt x="63" y="16"/>
                        <a:pt x="60" y="16"/>
                      </a:cubicBezTo>
                      <a:cubicBezTo>
                        <a:pt x="58" y="16"/>
                        <a:pt x="56" y="16"/>
                        <a:pt x="55" y="16"/>
                      </a:cubicBezTo>
                      <a:cubicBezTo>
                        <a:pt x="55" y="15"/>
                        <a:pt x="54" y="14"/>
                        <a:pt x="54" y="14"/>
                      </a:cubicBezTo>
                      <a:cubicBezTo>
                        <a:pt x="54" y="14"/>
                        <a:pt x="53" y="13"/>
                        <a:pt x="51" y="12"/>
                      </a:cubicBezTo>
                      <a:cubicBezTo>
                        <a:pt x="50" y="11"/>
                        <a:pt x="47" y="10"/>
                        <a:pt x="45" y="9"/>
                      </a:cubicBezTo>
                      <a:cubicBezTo>
                        <a:pt x="44" y="9"/>
                        <a:pt x="44" y="10"/>
                        <a:pt x="43" y="8"/>
                      </a:cubicBezTo>
                      <a:cubicBezTo>
                        <a:pt x="41" y="7"/>
                        <a:pt x="40" y="6"/>
                        <a:pt x="39" y="6"/>
                      </a:cubicBezTo>
                      <a:cubicBezTo>
                        <a:pt x="38" y="5"/>
                        <a:pt x="35" y="3"/>
                        <a:pt x="34" y="3"/>
                      </a:cubicBezTo>
                      <a:cubicBezTo>
                        <a:pt x="33" y="3"/>
                        <a:pt x="32" y="0"/>
                        <a:pt x="31" y="1"/>
                      </a:cubicBezTo>
                      <a:cubicBezTo>
                        <a:pt x="30" y="1"/>
                        <a:pt x="29" y="0"/>
                        <a:pt x="27" y="2"/>
                      </a:cubicBezTo>
                      <a:cubicBezTo>
                        <a:pt x="24" y="4"/>
                        <a:pt x="24" y="4"/>
                        <a:pt x="23" y="6"/>
                      </a:cubicBezTo>
                      <a:cubicBezTo>
                        <a:pt x="22" y="8"/>
                        <a:pt x="22" y="6"/>
                        <a:pt x="21" y="10"/>
                      </a:cubicBezTo>
                      <a:cubicBezTo>
                        <a:pt x="21" y="14"/>
                        <a:pt x="21" y="14"/>
                        <a:pt x="20" y="18"/>
                      </a:cubicBezTo>
                      <a:cubicBezTo>
                        <a:pt x="18" y="21"/>
                        <a:pt x="17" y="22"/>
                        <a:pt x="15" y="24"/>
                      </a:cubicBezTo>
                      <a:cubicBezTo>
                        <a:pt x="14" y="27"/>
                        <a:pt x="10" y="29"/>
                        <a:pt x="10" y="29"/>
                      </a:cubicBezTo>
                      <a:cubicBezTo>
                        <a:pt x="10" y="29"/>
                        <a:pt x="8" y="32"/>
                        <a:pt x="6" y="33"/>
                      </a:cubicBezTo>
                      <a:cubicBezTo>
                        <a:pt x="4" y="34"/>
                        <a:pt x="1" y="38"/>
                        <a:pt x="1" y="38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61"/>
                        <a:pt x="2" y="65"/>
                        <a:pt x="3" y="64"/>
                      </a:cubicBezTo>
                      <a:cubicBezTo>
                        <a:pt x="5" y="64"/>
                        <a:pt x="14" y="64"/>
                        <a:pt x="15" y="64"/>
                      </a:cubicBezTo>
                      <a:cubicBezTo>
                        <a:pt x="17" y="64"/>
                        <a:pt x="21" y="61"/>
                        <a:pt x="21" y="61"/>
                      </a:cubicBez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6" y="49"/>
                        <a:pt x="48" y="50"/>
                        <a:pt x="49" y="52"/>
                      </a:cubicBezTo>
                      <a:cubicBezTo>
                        <a:pt x="50" y="54"/>
                        <a:pt x="51" y="61"/>
                        <a:pt x="52" y="63"/>
                      </a:cubicBezTo>
                      <a:cubicBezTo>
                        <a:pt x="53" y="64"/>
                        <a:pt x="54" y="69"/>
                        <a:pt x="54" y="70"/>
                      </a:cubicBezTo>
                      <a:cubicBezTo>
                        <a:pt x="55" y="71"/>
                        <a:pt x="56" y="75"/>
                        <a:pt x="56" y="76"/>
                      </a:cubicBezTo>
                      <a:cubicBezTo>
                        <a:pt x="56" y="76"/>
                        <a:pt x="57" y="88"/>
                        <a:pt x="57" y="89"/>
                      </a:cubicBezTo>
                      <a:cubicBezTo>
                        <a:pt x="58" y="90"/>
                        <a:pt x="57" y="95"/>
                        <a:pt x="58" y="96"/>
                      </a:cubicBezTo>
                      <a:cubicBezTo>
                        <a:pt x="59" y="97"/>
                        <a:pt x="59" y="100"/>
                        <a:pt x="61" y="101"/>
                      </a:cubicBezTo>
                      <a:cubicBezTo>
                        <a:pt x="62" y="102"/>
                        <a:pt x="72" y="107"/>
                        <a:pt x="72" y="107"/>
                      </a:cubicBezTo>
                      <a:cubicBezTo>
                        <a:pt x="72" y="107"/>
                        <a:pt x="73" y="105"/>
                        <a:pt x="73" y="102"/>
                      </a:cubicBezTo>
                      <a:cubicBezTo>
                        <a:pt x="73" y="99"/>
                        <a:pt x="77" y="89"/>
                        <a:pt x="77" y="87"/>
                      </a:cubicBezTo>
                      <a:cubicBezTo>
                        <a:pt x="78" y="85"/>
                        <a:pt x="80" y="81"/>
                        <a:pt x="80" y="80"/>
                      </a:cubicBezTo>
                      <a:cubicBezTo>
                        <a:pt x="81" y="79"/>
                        <a:pt x="83" y="75"/>
                        <a:pt x="83" y="74"/>
                      </a:cubicBezTo>
                      <a:cubicBezTo>
                        <a:pt x="83" y="73"/>
                        <a:pt x="81" y="68"/>
                        <a:pt x="81" y="67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14" name="ABREU E LIMA">
                  <a:extLst>
                    <a:ext uri="{FF2B5EF4-FFF2-40B4-BE49-F238E27FC236}">
                      <a16:creationId xmlns:a16="http://schemas.microsoft.com/office/drawing/2014/main" id="{9A288992-FCB4-F7FE-6193-AFCC959396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6033" y="1734415"/>
                  <a:ext cx="364382" cy="165456"/>
                </a:xfrm>
                <a:custGeom>
                  <a:avLst/>
                  <a:gdLst/>
                  <a:ahLst/>
                  <a:cxnLst>
                    <a:cxn ang="0">
                      <a:pos x="186" y="53"/>
                    </a:cxn>
                    <a:cxn ang="0">
                      <a:pos x="178" y="57"/>
                    </a:cxn>
                    <a:cxn ang="0">
                      <a:pos x="166" y="59"/>
                    </a:cxn>
                    <a:cxn ang="0">
                      <a:pos x="155" y="65"/>
                    </a:cxn>
                    <a:cxn ang="0">
                      <a:pos x="132" y="70"/>
                    </a:cxn>
                    <a:cxn ang="0">
                      <a:pos x="117" y="69"/>
                    </a:cxn>
                    <a:cxn ang="0">
                      <a:pos x="101" y="61"/>
                    </a:cxn>
                    <a:cxn ang="0">
                      <a:pos x="82" y="61"/>
                    </a:cxn>
                    <a:cxn ang="0">
                      <a:pos x="67" y="54"/>
                    </a:cxn>
                    <a:cxn ang="0">
                      <a:pos x="62" y="47"/>
                    </a:cxn>
                    <a:cxn ang="0">
                      <a:pos x="62" y="27"/>
                    </a:cxn>
                    <a:cxn ang="0">
                      <a:pos x="57" y="15"/>
                    </a:cxn>
                    <a:cxn ang="0">
                      <a:pos x="53" y="4"/>
                    </a:cxn>
                    <a:cxn ang="0">
                      <a:pos x="47" y="0"/>
                    </a:cxn>
                    <a:cxn ang="0">
                      <a:pos x="38" y="2"/>
                    </a:cxn>
                    <a:cxn ang="0">
                      <a:pos x="28" y="6"/>
                    </a:cxn>
                    <a:cxn ang="0">
                      <a:pos x="25" y="13"/>
                    </a:cxn>
                    <a:cxn ang="0">
                      <a:pos x="17" y="16"/>
                    </a:cxn>
                    <a:cxn ang="0">
                      <a:pos x="3" y="12"/>
                    </a:cxn>
                    <a:cxn ang="0">
                      <a:pos x="4" y="25"/>
                    </a:cxn>
                    <a:cxn ang="0">
                      <a:pos x="11" y="31"/>
                    </a:cxn>
                    <a:cxn ang="0">
                      <a:pos x="14" y="41"/>
                    </a:cxn>
                    <a:cxn ang="0">
                      <a:pos x="18" y="51"/>
                    </a:cxn>
                    <a:cxn ang="0">
                      <a:pos x="33" y="59"/>
                    </a:cxn>
                    <a:cxn ang="0">
                      <a:pos x="40" y="70"/>
                    </a:cxn>
                    <a:cxn ang="0">
                      <a:pos x="50" y="79"/>
                    </a:cxn>
                    <a:cxn ang="0">
                      <a:pos x="66" y="87"/>
                    </a:cxn>
                    <a:cxn ang="0">
                      <a:pos x="75" y="94"/>
                    </a:cxn>
                    <a:cxn ang="0">
                      <a:pos x="86" y="89"/>
                    </a:cxn>
                    <a:cxn ang="0">
                      <a:pos x="106" y="88"/>
                    </a:cxn>
                    <a:cxn ang="0">
                      <a:pos x="120" y="87"/>
                    </a:cxn>
                    <a:cxn ang="0">
                      <a:pos x="135" y="87"/>
                    </a:cxn>
                    <a:cxn ang="0">
                      <a:pos x="146" y="87"/>
                    </a:cxn>
                    <a:cxn ang="0">
                      <a:pos x="153" y="90"/>
                    </a:cxn>
                    <a:cxn ang="0">
                      <a:pos x="161" y="93"/>
                    </a:cxn>
                    <a:cxn ang="0">
                      <a:pos x="177" y="86"/>
                    </a:cxn>
                    <a:cxn ang="0">
                      <a:pos x="184" y="81"/>
                    </a:cxn>
                    <a:cxn ang="0">
                      <a:pos x="191" y="81"/>
                    </a:cxn>
                    <a:cxn ang="0">
                      <a:pos x="196" y="77"/>
                    </a:cxn>
                    <a:cxn ang="0">
                      <a:pos x="198" y="62"/>
                    </a:cxn>
                    <a:cxn ang="0">
                      <a:pos x="203" y="60"/>
                    </a:cxn>
                    <a:cxn ang="0">
                      <a:pos x="205" y="55"/>
                    </a:cxn>
                    <a:cxn ang="0">
                      <a:pos x="186" y="53"/>
                    </a:cxn>
                  </a:cxnLst>
                  <a:rect l="0" t="0" r="r" b="b"/>
                  <a:pathLst>
                    <a:path w="205" h="94">
                      <a:moveTo>
                        <a:pt x="186" y="53"/>
                      </a:moveTo>
                      <a:cubicBezTo>
                        <a:pt x="178" y="57"/>
                        <a:pt x="178" y="57"/>
                        <a:pt x="178" y="57"/>
                      </a:cubicBezTo>
                      <a:cubicBezTo>
                        <a:pt x="166" y="59"/>
                        <a:pt x="166" y="59"/>
                        <a:pt x="166" y="59"/>
                      </a:cubicBezTo>
                      <a:cubicBezTo>
                        <a:pt x="155" y="65"/>
                        <a:pt x="155" y="65"/>
                        <a:pt x="155" y="65"/>
                      </a:cubicBezTo>
                      <a:cubicBezTo>
                        <a:pt x="132" y="70"/>
                        <a:pt x="132" y="70"/>
                        <a:pt x="132" y="70"/>
                      </a:cubicBezTo>
                      <a:cubicBezTo>
                        <a:pt x="117" y="69"/>
                        <a:pt x="117" y="69"/>
                        <a:pt x="117" y="69"/>
                      </a:cubicBezTo>
                      <a:cubicBezTo>
                        <a:pt x="101" y="61"/>
                        <a:pt x="101" y="61"/>
                        <a:pt x="101" y="61"/>
                      </a:cubicBezTo>
                      <a:cubicBezTo>
                        <a:pt x="82" y="61"/>
                        <a:pt x="82" y="61"/>
                        <a:pt x="82" y="61"/>
                      </a:cubicBezTo>
                      <a:cubicBezTo>
                        <a:pt x="67" y="54"/>
                        <a:pt x="67" y="54"/>
                        <a:pt x="67" y="54"/>
                      </a:cubicBez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2" y="47"/>
                        <a:pt x="62" y="28"/>
                        <a:pt x="62" y="27"/>
                      </a:cubicBezTo>
                      <a:cubicBezTo>
                        <a:pt x="62" y="25"/>
                        <a:pt x="57" y="15"/>
                        <a:pt x="57" y="15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38" y="2"/>
                        <a:pt x="38" y="2"/>
                        <a:pt x="38" y="2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3" y="23"/>
                        <a:pt x="4" y="25"/>
                      </a:cubicBezTo>
                      <a:cubicBezTo>
                        <a:pt x="5" y="27"/>
                        <a:pt x="11" y="31"/>
                        <a:pt x="11" y="3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40" y="70"/>
                        <a:pt x="40" y="70"/>
                        <a:pt x="40" y="70"/>
                      </a:cubicBezTo>
                      <a:cubicBezTo>
                        <a:pt x="50" y="79"/>
                        <a:pt x="50" y="79"/>
                        <a:pt x="50" y="79"/>
                      </a:cubicBezTo>
                      <a:cubicBezTo>
                        <a:pt x="66" y="87"/>
                        <a:pt x="66" y="87"/>
                        <a:pt x="66" y="87"/>
                      </a:cubicBezTo>
                      <a:cubicBezTo>
                        <a:pt x="75" y="94"/>
                        <a:pt x="75" y="94"/>
                        <a:pt x="75" y="94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106" y="88"/>
                        <a:pt x="106" y="88"/>
                        <a:pt x="106" y="88"/>
                      </a:cubicBezTo>
                      <a:cubicBezTo>
                        <a:pt x="120" y="87"/>
                        <a:pt x="120" y="87"/>
                        <a:pt x="120" y="87"/>
                      </a:cubicBezTo>
                      <a:cubicBezTo>
                        <a:pt x="135" y="87"/>
                        <a:pt x="135" y="87"/>
                        <a:pt x="135" y="87"/>
                      </a:cubicBezTo>
                      <a:cubicBezTo>
                        <a:pt x="146" y="87"/>
                        <a:pt x="146" y="87"/>
                        <a:pt x="146" y="87"/>
                      </a:cubicBezTo>
                      <a:cubicBezTo>
                        <a:pt x="153" y="90"/>
                        <a:pt x="153" y="90"/>
                        <a:pt x="153" y="90"/>
                      </a:cubicBezTo>
                      <a:cubicBezTo>
                        <a:pt x="161" y="93"/>
                        <a:pt x="161" y="93"/>
                        <a:pt x="161" y="93"/>
                      </a:cubicBezTo>
                      <a:cubicBezTo>
                        <a:pt x="161" y="93"/>
                        <a:pt x="176" y="86"/>
                        <a:pt x="177" y="86"/>
                      </a:cubicBezTo>
                      <a:cubicBezTo>
                        <a:pt x="179" y="86"/>
                        <a:pt x="184" y="81"/>
                        <a:pt x="184" y="81"/>
                      </a:cubicBezTo>
                      <a:cubicBezTo>
                        <a:pt x="191" y="81"/>
                        <a:pt x="191" y="81"/>
                        <a:pt x="191" y="81"/>
                      </a:cubicBezTo>
                      <a:cubicBezTo>
                        <a:pt x="196" y="77"/>
                        <a:pt x="196" y="77"/>
                        <a:pt x="196" y="77"/>
                      </a:cubicBezTo>
                      <a:cubicBezTo>
                        <a:pt x="198" y="62"/>
                        <a:pt x="198" y="62"/>
                        <a:pt x="198" y="62"/>
                      </a:cubicBezTo>
                      <a:cubicBezTo>
                        <a:pt x="203" y="60"/>
                        <a:pt x="203" y="60"/>
                        <a:pt x="203" y="60"/>
                      </a:cubicBezTo>
                      <a:cubicBezTo>
                        <a:pt x="205" y="55"/>
                        <a:pt x="205" y="55"/>
                        <a:pt x="205" y="55"/>
                      </a:cubicBezTo>
                      <a:lnTo>
                        <a:pt x="186" y="53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</p:grpSp>
        </p:grpSp>
        <p:grpSp>
          <p:nvGrpSpPr>
            <p:cNvPr id="22" name="Agrupar 10">
              <a:extLst>
                <a:ext uri="{FF2B5EF4-FFF2-40B4-BE49-F238E27FC236}">
                  <a16:creationId xmlns:a16="http://schemas.microsoft.com/office/drawing/2014/main" id="{CFB9DDF2-002C-7BF4-4F88-A434C0854D67}"/>
                </a:ext>
              </a:extLst>
            </p:cNvPr>
            <p:cNvGrpSpPr/>
            <p:nvPr/>
          </p:nvGrpSpPr>
          <p:grpSpPr>
            <a:xfrm>
              <a:off x="42121" y="1019647"/>
              <a:ext cx="5697617" cy="2951727"/>
              <a:chOff x="42121" y="1019647"/>
              <a:chExt cx="5697617" cy="2951727"/>
            </a:xfrm>
          </p:grpSpPr>
          <p:sp>
            <p:nvSpPr>
              <p:cNvPr id="143" name="VERDEJANTE">
                <a:extLst>
                  <a:ext uri="{FF2B5EF4-FFF2-40B4-BE49-F238E27FC236}">
                    <a16:creationId xmlns:a16="http://schemas.microsoft.com/office/drawing/2014/main" id="{29BECFB4-8142-53F2-59F1-EC13ED0B8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555" y="1727797"/>
                <a:ext cx="311381" cy="370620"/>
              </a:xfrm>
              <a:custGeom>
                <a:avLst/>
                <a:gdLst/>
                <a:ahLst/>
                <a:cxnLst>
                  <a:cxn ang="0">
                    <a:pos x="177" y="146"/>
                  </a:cxn>
                  <a:cxn ang="0">
                    <a:pos x="170" y="141"/>
                  </a:cxn>
                  <a:cxn ang="0">
                    <a:pos x="166" y="132"/>
                  </a:cxn>
                  <a:cxn ang="0">
                    <a:pos x="162" y="126"/>
                  </a:cxn>
                  <a:cxn ang="0">
                    <a:pos x="161" y="121"/>
                  </a:cxn>
                  <a:cxn ang="0">
                    <a:pos x="147" y="115"/>
                  </a:cxn>
                  <a:cxn ang="0">
                    <a:pos x="143" y="106"/>
                  </a:cxn>
                  <a:cxn ang="0">
                    <a:pos x="140" y="85"/>
                  </a:cxn>
                  <a:cxn ang="0">
                    <a:pos x="133" y="75"/>
                  </a:cxn>
                  <a:cxn ang="0">
                    <a:pos x="126" y="62"/>
                  </a:cxn>
                  <a:cxn ang="0">
                    <a:pos x="119" y="53"/>
                  </a:cxn>
                  <a:cxn ang="0">
                    <a:pos x="109" y="49"/>
                  </a:cxn>
                  <a:cxn ang="0">
                    <a:pos x="110" y="39"/>
                  </a:cxn>
                  <a:cxn ang="0">
                    <a:pos x="99" y="25"/>
                  </a:cxn>
                  <a:cxn ang="0">
                    <a:pos x="84" y="22"/>
                  </a:cxn>
                  <a:cxn ang="0">
                    <a:pos x="79" y="14"/>
                  </a:cxn>
                  <a:cxn ang="0">
                    <a:pos x="76" y="10"/>
                  </a:cxn>
                  <a:cxn ang="0">
                    <a:pos x="68" y="8"/>
                  </a:cxn>
                  <a:cxn ang="0">
                    <a:pos x="61" y="1"/>
                  </a:cxn>
                  <a:cxn ang="0">
                    <a:pos x="55" y="4"/>
                  </a:cxn>
                  <a:cxn ang="0">
                    <a:pos x="55" y="45"/>
                  </a:cxn>
                  <a:cxn ang="0">
                    <a:pos x="48" y="53"/>
                  </a:cxn>
                  <a:cxn ang="0">
                    <a:pos x="44" y="59"/>
                  </a:cxn>
                  <a:cxn ang="0">
                    <a:pos x="36" y="67"/>
                  </a:cxn>
                  <a:cxn ang="0">
                    <a:pos x="31" y="74"/>
                  </a:cxn>
                  <a:cxn ang="0">
                    <a:pos x="23" y="83"/>
                  </a:cxn>
                  <a:cxn ang="0">
                    <a:pos x="28" y="94"/>
                  </a:cxn>
                  <a:cxn ang="0">
                    <a:pos x="30" y="102"/>
                  </a:cxn>
                  <a:cxn ang="0">
                    <a:pos x="25" y="108"/>
                  </a:cxn>
                  <a:cxn ang="0">
                    <a:pos x="21" y="117"/>
                  </a:cxn>
                  <a:cxn ang="0">
                    <a:pos x="19" y="129"/>
                  </a:cxn>
                  <a:cxn ang="0">
                    <a:pos x="15" y="139"/>
                  </a:cxn>
                  <a:cxn ang="0">
                    <a:pos x="14" y="158"/>
                  </a:cxn>
                  <a:cxn ang="0">
                    <a:pos x="4" y="163"/>
                  </a:cxn>
                  <a:cxn ang="0">
                    <a:pos x="0" y="169"/>
                  </a:cxn>
                  <a:cxn ang="0">
                    <a:pos x="11" y="174"/>
                  </a:cxn>
                  <a:cxn ang="0">
                    <a:pos x="22" y="175"/>
                  </a:cxn>
                  <a:cxn ang="0">
                    <a:pos x="34" y="177"/>
                  </a:cxn>
                  <a:cxn ang="0">
                    <a:pos x="41" y="185"/>
                  </a:cxn>
                  <a:cxn ang="0">
                    <a:pos x="53" y="188"/>
                  </a:cxn>
                  <a:cxn ang="0">
                    <a:pos x="63" y="192"/>
                  </a:cxn>
                  <a:cxn ang="0">
                    <a:pos x="84" y="193"/>
                  </a:cxn>
                  <a:cxn ang="0">
                    <a:pos x="95" y="200"/>
                  </a:cxn>
                  <a:cxn ang="0">
                    <a:pos x="109" y="202"/>
                  </a:cxn>
                  <a:cxn ang="0">
                    <a:pos x="122" y="205"/>
                  </a:cxn>
                  <a:cxn ang="0">
                    <a:pos x="130" y="209"/>
                  </a:cxn>
                  <a:cxn ang="0">
                    <a:pos x="149" y="206"/>
                  </a:cxn>
                  <a:cxn ang="0">
                    <a:pos x="166" y="194"/>
                  </a:cxn>
                  <a:cxn ang="0">
                    <a:pos x="177" y="182"/>
                  </a:cxn>
                  <a:cxn ang="0">
                    <a:pos x="172" y="167"/>
                  </a:cxn>
                  <a:cxn ang="0">
                    <a:pos x="177" y="146"/>
                  </a:cxn>
                </a:cxnLst>
                <a:rect l="0" t="0" r="r" b="b"/>
                <a:pathLst>
                  <a:path w="177" h="209">
                    <a:moveTo>
                      <a:pt x="177" y="146"/>
                    </a:move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62" y="126"/>
                      <a:pt x="162" y="126"/>
                      <a:pt x="162" y="126"/>
                    </a:cubicBezTo>
                    <a:cubicBezTo>
                      <a:pt x="161" y="121"/>
                      <a:pt x="161" y="121"/>
                      <a:pt x="161" y="121"/>
                    </a:cubicBezTo>
                    <a:cubicBezTo>
                      <a:pt x="147" y="115"/>
                      <a:pt x="147" y="115"/>
                      <a:pt x="147" y="115"/>
                    </a:cubicBezTo>
                    <a:cubicBezTo>
                      <a:pt x="143" y="106"/>
                      <a:pt x="143" y="106"/>
                      <a:pt x="143" y="106"/>
                    </a:cubicBezTo>
                    <a:cubicBezTo>
                      <a:pt x="140" y="85"/>
                      <a:pt x="140" y="85"/>
                      <a:pt x="140" y="85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19" y="53"/>
                      <a:pt x="119" y="53"/>
                      <a:pt x="119" y="53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1" y="1"/>
                      <a:pt x="56" y="0"/>
                      <a:pt x="55" y="4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3" y="83"/>
                      <a:pt x="28" y="92"/>
                      <a:pt x="28" y="94"/>
                    </a:cubicBezTo>
                    <a:cubicBezTo>
                      <a:pt x="28" y="95"/>
                      <a:pt x="30" y="102"/>
                      <a:pt x="30" y="102"/>
                    </a:cubicBezTo>
                    <a:cubicBezTo>
                      <a:pt x="25" y="108"/>
                      <a:pt x="25" y="108"/>
                      <a:pt x="25" y="108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19" y="129"/>
                      <a:pt x="19" y="129"/>
                      <a:pt x="19" y="129"/>
                    </a:cubicBezTo>
                    <a:cubicBezTo>
                      <a:pt x="15" y="139"/>
                      <a:pt x="15" y="139"/>
                      <a:pt x="15" y="139"/>
                    </a:cubicBezTo>
                    <a:cubicBezTo>
                      <a:pt x="14" y="158"/>
                      <a:pt x="14" y="158"/>
                      <a:pt x="14" y="158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11" y="174"/>
                      <a:pt x="11" y="174"/>
                      <a:pt x="11" y="174"/>
                    </a:cubicBezTo>
                    <a:cubicBezTo>
                      <a:pt x="22" y="175"/>
                      <a:pt x="22" y="175"/>
                      <a:pt x="22" y="175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41" y="185"/>
                      <a:pt x="41" y="185"/>
                      <a:pt x="41" y="185"/>
                    </a:cubicBezTo>
                    <a:cubicBezTo>
                      <a:pt x="53" y="188"/>
                      <a:pt x="53" y="188"/>
                      <a:pt x="53" y="188"/>
                    </a:cubicBezTo>
                    <a:cubicBezTo>
                      <a:pt x="63" y="192"/>
                      <a:pt x="63" y="192"/>
                      <a:pt x="63" y="192"/>
                    </a:cubicBezTo>
                    <a:cubicBezTo>
                      <a:pt x="84" y="193"/>
                      <a:pt x="84" y="193"/>
                      <a:pt x="84" y="193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109" y="202"/>
                      <a:pt x="109" y="202"/>
                      <a:pt x="109" y="202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30" y="209"/>
                      <a:pt x="130" y="209"/>
                      <a:pt x="130" y="209"/>
                    </a:cubicBezTo>
                    <a:cubicBezTo>
                      <a:pt x="149" y="206"/>
                      <a:pt x="149" y="206"/>
                      <a:pt x="149" y="206"/>
                    </a:cubicBezTo>
                    <a:cubicBezTo>
                      <a:pt x="166" y="194"/>
                      <a:pt x="166" y="194"/>
                      <a:pt x="166" y="194"/>
                    </a:cubicBezTo>
                    <a:cubicBezTo>
                      <a:pt x="177" y="182"/>
                      <a:pt x="177" y="182"/>
                      <a:pt x="177" y="182"/>
                    </a:cubicBezTo>
                    <a:cubicBezTo>
                      <a:pt x="172" y="167"/>
                      <a:pt x="172" y="167"/>
                      <a:pt x="172" y="167"/>
                    </a:cubicBezTo>
                    <a:lnTo>
                      <a:pt x="177" y="146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44" name="TERRA NOVA">
                <a:extLst>
                  <a:ext uri="{FF2B5EF4-FFF2-40B4-BE49-F238E27FC236}">
                    <a16:creationId xmlns:a16="http://schemas.microsoft.com/office/drawing/2014/main" id="{EDC89EF2-191D-B647-2A66-928D4A69C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043" y="2045471"/>
                <a:ext cx="404133" cy="291202"/>
              </a:xfrm>
              <a:custGeom>
                <a:avLst/>
                <a:gdLst/>
                <a:ahLst/>
                <a:cxnLst>
                  <a:cxn ang="0">
                    <a:pos x="225" y="38"/>
                  </a:cxn>
                  <a:cxn ang="0">
                    <a:pos x="215" y="35"/>
                  </a:cxn>
                  <a:cxn ang="0">
                    <a:pos x="210" y="23"/>
                  </a:cxn>
                  <a:cxn ang="0">
                    <a:pos x="201" y="13"/>
                  </a:cxn>
                  <a:cxn ang="0">
                    <a:pos x="193" y="10"/>
                  </a:cxn>
                  <a:cxn ang="0">
                    <a:pos x="188" y="1"/>
                  </a:cxn>
                  <a:cxn ang="0">
                    <a:pos x="149" y="0"/>
                  </a:cxn>
                  <a:cxn ang="0">
                    <a:pos x="139" y="3"/>
                  </a:cxn>
                  <a:cxn ang="0">
                    <a:pos x="131" y="10"/>
                  </a:cxn>
                  <a:cxn ang="0">
                    <a:pos x="127" y="18"/>
                  </a:cxn>
                  <a:cxn ang="0">
                    <a:pos x="109" y="27"/>
                  </a:cxn>
                  <a:cxn ang="0">
                    <a:pos x="103" y="35"/>
                  </a:cxn>
                  <a:cxn ang="0">
                    <a:pos x="107" y="45"/>
                  </a:cxn>
                  <a:cxn ang="0">
                    <a:pos x="102" y="59"/>
                  </a:cxn>
                  <a:cxn ang="0">
                    <a:pos x="96" y="55"/>
                  </a:cxn>
                  <a:cxn ang="0">
                    <a:pos x="91" y="56"/>
                  </a:cxn>
                  <a:cxn ang="0">
                    <a:pos x="88" y="62"/>
                  </a:cxn>
                  <a:cxn ang="0">
                    <a:pos x="84" y="69"/>
                  </a:cxn>
                  <a:cxn ang="0">
                    <a:pos x="84" y="76"/>
                  </a:cxn>
                  <a:cxn ang="0">
                    <a:pos x="80" y="82"/>
                  </a:cxn>
                  <a:cxn ang="0">
                    <a:pos x="72" y="79"/>
                  </a:cxn>
                  <a:cxn ang="0">
                    <a:pos x="48" y="77"/>
                  </a:cxn>
                  <a:cxn ang="0">
                    <a:pos x="39" y="80"/>
                  </a:cxn>
                  <a:cxn ang="0">
                    <a:pos x="32" y="82"/>
                  </a:cxn>
                  <a:cxn ang="0">
                    <a:pos x="21" y="92"/>
                  </a:cxn>
                  <a:cxn ang="0">
                    <a:pos x="13" y="103"/>
                  </a:cxn>
                  <a:cxn ang="0">
                    <a:pos x="4" y="113"/>
                  </a:cxn>
                  <a:cxn ang="0">
                    <a:pos x="23" y="125"/>
                  </a:cxn>
                  <a:cxn ang="0">
                    <a:pos x="35" y="128"/>
                  </a:cxn>
                  <a:cxn ang="0">
                    <a:pos x="49" y="130"/>
                  </a:cxn>
                  <a:cxn ang="0">
                    <a:pos x="54" y="132"/>
                  </a:cxn>
                  <a:cxn ang="0">
                    <a:pos x="55" y="141"/>
                  </a:cxn>
                  <a:cxn ang="0">
                    <a:pos x="62" y="147"/>
                  </a:cxn>
                  <a:cxn ang="0">
                    <a:pos x="73" y="146"/>
                  </a:cxn>
                  <a:cxn ang="0">
                    <a:pos x="83" y="148"/>
                  </a:cxn>
                  <a:cxn ang="0">
                    <a:pos x="85" y="154"/>
                  </a:cxn>
                  <a:cxn ang="0">
                    <a:pos x="102" y="152"/>
                  </a:cxn>
                  <a:cxn ang="0">
                    <a:pos x="109" y="157"/>
                  </a:cxn>
                  <a:cxn ang="0">
                    <a:pos x="120" y="156"/>
                  </a:cxn>
                  <a:cxn ang="0">
                    <a:pos x="131" y="164"/>
                  </a:cxn>
                  <a:cxn ang="0">
                    <a:pos x="132" y="147"/>
                  </a:cxn>
                  <a:cxn ang="0">
                    <a:pos x="131" y="136"/>
                  </a:cxn>
                  <a:cxn ang="0">
                    <a:pos x="138" y="131"/>
                  </a:cxn>
                  <a:cxn ang="0">
                    <a:pos x="141" y="112"/>
                  </a:cxn>
                  <a:cxn ang="0">
                    <a:pos x="156" y="109"/>
                  </a:cxn>
                  <a:cxn ang="0">
                    <a:pos x="167" y="104"/>
                  </a:cxn>
                  <a:cxn ang="0">
                    <a:pos x="174" y="97"/>
                  </a:cxn>
                  <a:cxn ang="0">
                    <a:pos x="179" y="90"/>
                  </a:cxn>
                  <a:cxn ang="0">
                    <a:pos x="182" y="81"/>
                  </a:cxn>
                  <a:cxn ang="0">
                    <a:pos x="187" y="75"/>
                  </a:cxn>
                  <a:cxn ang="0">
                    <a:pos x="189" y="72"/>
                  </a:cxn>
                  <a:cxn ang="0">
                    <a:pos x="196" y="72"/>
                  </a:cxn>
                  <a:cxn ang="0">
                    <a:pos x="213" y="54"/>
                  </a:cxn>
                  <a:cxn ang="0">
                    <a:pos x="228" y="43"/>
                  </a:cxn>
                  <a:cxn ang="0">
                    <a:pos x="225" y="38"/>
                  </a:cxn>
                </a:cxnLst>
                <a:rect l="0" t="0" r="r" b="b"/>
                <a:pathLst>
                  <a:path w="228" h="164">
                    <a:moveTo>
                      <a:pt x="225" y="38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15" y="35"/>
                      <a:pt x="210" y="25"/>
                      <a:pt x="210" y="23"/>
                    </a:cubicBezTo>
                    <a:cubicBezTo>
                      <a:pt x="209" y="21"/>
                      <a:pt x="201" y="13"/>
                      <a:pt x="201" y="13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88" y="1"/>
                      <a:pt x="188" y="1"/>
                      <a:pt x="188" y="1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1" y="8"/>
                      <a:pt x="131" y="10"/>
                    </a:cubicBezTo>
                    <a:cubicBezTo>
                      <a:pt x="130" y="13"/>
                      <a:pt x="127" y="18"/>
                      <a:pt x="127" y="18"/>
                    </a:cubicBezTo>
                    <a:cubicBezTo>
                      <a:pt x="109" y="27"/>
                      <a:pt x="109" y="27"/>
                      <a:pt x="109" y="27"/>
                    </a:cubicBezTo>
                    <a:cubicBezTo>
                      <a:pt x="109" y="27"/>
                      <a:pt x="103" y="33"/>
                      <a:pt x="103" y="35"/>
                    </a:cubicBezTo>
                    <a:cubicBezTo>
                      <a:pt x="104" y="36"/>
                      <a:pt x="108" y="43"/>
                      <a:pt x="107" y="45"/>
                    </a:cubicBezTo>
                    <a:cubicBezTo>
                      <a:pt x="106" y="47"/>
                      <a:pt x="102" y="59"/>
                      <a:pt x="102" y="59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0" y="61"/>
                      <a:pt x="88" y="62"/>
                    </a:cubicBezTo>
                    <a:cubicBezTo>
                      <a:pt x="87" y="64"/>
                      <a:pt x="84" y="69"/>
                      <a:pt x="84" y="69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2"/>
                      <a:pt x="22" y="91"/>
                      <a:pt x="21" y="92"/>
                    </a:cubicBezTo>
                    <a:cubicBezTo>
                      <a:pt x="20" y="94"/>
                      <a:pt x="13" y="103"/>
                      <a:pt x="13" y="103"/>
                    </a:cubicBezTo>
                    <a:cubicBezTo>
                      <a:pt x="13" y="103"/>
                      <a:pt x="0" y="111"/>
                      <a:pt x="4" y="113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49" y="130"/>
                      <a:pt x="49" y="130"/>
                      <a:pt x="49" y="130"/>
                    </a:cubicBezTo>
                    <a:cubicBezTo>
                      <a:pt x="54" y="132"/>
                      <a:pt x="54" y="132"/>
                      <a:pt x="54" y="132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62" y="147"/>
                      <a:pt x="62" y="147"/>
                      <a:pt x="62" y="147"/>
                    </a:cubicBezTo>
                    <a:cubicBezTo>
                      <a:pt x="73" y="146"/>
                      <a:pt x="73" y="146"/>
                      <a:pt x="73" y="146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5" y="154"/>
                      <a:pt x="85" y="154"/>
                      <a:pt x="85" y="154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9" y="157"/>
                      <a:pt x="109" y="157"/>
                      <a:pt x="109" y="157"/>
                    </a:cubicBezTo>
                    <a:cubicBezTo>
                      <a:pt x="120" y="156"/>
                      <a:pt x="120" y="156"/>
                      <a:pt x="120" y="156"/>
                    </a:cubicBezTo>
                    <a:cubicBezTo>
                      <a:pt x="131" y="164"/>
                      <a:pt x="131" y="164"/>
                      <a:pt x="131" y="164"/>
                    </a:cubicBezTo>
                    <a:cubicBezTo>
                      <a:pt x="131" y="164"/>
                      <a:pt x="132" y="149"/>
                      <a:pt x="132" y="147"/>
                    </a:cubicBezTo>
                    <a:cubicBezTo>
                      <a:pt x="131" y="146"/>
                      <a:pt x="131" y="136"/>
                      <a:pt x="131" y="136"/>
                    </a:cubicBezTo>
                    <a:cubicBezTo>
                      <a:pt x="138" y="131"/>
                      <a:pt x="138" y="131"/>
                      <a:pt x="138" y="131"/>
                    </a:cubicBezTo>
                    <a:cubicBezTo>
                      <a:pt x="141" y="112"/>
                      <a:pt x="141" y="112"/>
                      <a:pt x="141" y="112"/>
                    </a:cubicBezTo>
                    <a:cubicBezTo>
                      <a:pt x="156" y="109"/>
                      <a:pt x="156" y="109"/>
                      <a:pt x="156" y="109"/>
                    </a:cubicBezTo>
                    <a:cubicBezTo>
                      <a:pt x="167" y="104"/>
                      <a:pt x="167" y="104"/>
                      <a:pt x="167" y="104"/>
                    </a:cubicBezTo>
                    <a:cubicBezTo>
                      <a:pt x="174" y="97"/>
                      <a:pt x="174" y="97"/>
                      <a:pt x="174" y="97"/>
                    </a:cubicBezTo>
                    <a:cubicBezTo>
                      <a:pt x="179" y="90"/>
                      <a:pt x="179" y="90"/>
                      <a:pt x="179" y="90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3" y="54"/>
                      <a:pt x="228" y="45"/>
                      <a:pt x="228" y="43"/>
                    </a:cubicBezTo>
                    <a:cubicBezTo>
                      <a:pt x="228" y="41"/>
                      <a:pt x="225" y="38"/>
                      <a:pt x="225" y="38"/>
                    </a:cubicBez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45" name="TRINDADE">
                <a:extLst>
                  <a:ext uri="{FF2B5EF4-FFF2-40B4-BE49-F238E27FC236}">
                    <a16:creationId xmlns:a16="http://schemas.microsoft.com/office/drawing/2014/main" id="{ED1E2E1E-816E-93F7-FFBD-99E4757EC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398" y="1469686"/>
                <a:ext cx="139128" cy="304438"/>
              </a:xfrm>
              <a:custGeom>
                <a:avLst/>
                <a:gdLst/>
                <a:ahLst/>
                <a:cxnLst>
                  <a:cxn ang="0">
                    <a:pos x="78" y="121"/>
                  </a:cxn>
                  <a:cxn ang="0">
                    <a:pos x="74" y="101"/>
                  </a:cxn>
                  <a:cxn ang="0">
                    <a:pos x="67" y="63"/>
                  </a:cxn>
                  <a:cxn ang="0">
                    <a:pos x="59" y="32"/>
                  </a:cxn>
                  <a:cxn ang="0">
                    <a:pos x="50" y="21"/>
                  </a:cxn>
                  <a:cxn ang="0">
                    <a:pos x="43" y="5"/>
                  </a:cxn>
                  <a:cxn ang="0">
                    <a:pos x="30" y="13"/>
                  </a:cxn>
                  <a:cxn ang="0">
                    <a:pos x="26" y="24"/>
                  </a:cxn>
                  <a:cxn ang="0">
                    <a:pos x="21" y="25"/>
                  </a:cxn>
                  <a:cxn ang="0">
                    <a:pos x="13" y="28"/>
                  </a:cxn>
                  <a:cxn ang="0">
                    <a:pos x="15" y="46"/>
                  </a:cxn>
                  <a:cxn ang="0">
                    <a:pos x="13" y="56"/>
                  </a:cxn>
                  <a:cxn ang="0">
                    <a:pos x="7" y="67"/>
                  </a:cxn>
                  <a:cxn ang="0">
                    <a:pos x="0" y="74"/>
                  </a:cxn>
                  <a:cxn ang="0">
                    <a:pos x="9" y="90"/>
                  </a:cxn>
                  <a:cxn ang="0">
                    <a:pos x="7" y="100"/>
                  </a:cxn>
                  <a:cxn ang="0">
                    <a:pos x="5" y="121"/>
                  </a:cxn>
                  <a:cxn ang="0">
                    <a:pos x="6" y="138"/>
                  </a:cxn>
                  <a:cxn ang="0">
                    <a:pos x="12" y="143"/>
                  </a:cxn>
                  <a:cxn ang="0">
                    <a:pos x="14" y="152"/>
                  </a:cxn>
                  <a:cxn ang="0">
                    <a:pos x="10" y="163"/>
                  </a:cxn>
                  <a:cxn ang="0">
                    <a:pos x="7" y="172"/>
                  </a:cxn>
                  <a:cxn ang="0">
                    <a:pos x="34" y="162"/>
                  </a:cxn>
                  <a:cxn ang="0">
                    <a:pos x="44" y="157"/>
                  </a:cxn>
                  <a:cxn ang="0">
                    <a:pos x="53" y="153"/>
                  </a:cxn>
                  <a:cxn ang="0">
                    <a:pos x="67" y="152"/>
                  </a:cxn>
                  <a:cxn ang="0">
                    <a:pos x="79" y="146"/>
                  </a:cxn>
                  <a:cxn ang="0">
                    <a:pos x="78" y="121"/>
                  </a:cxn>
                </a:cxnLst>
                <a:rect l="0" t="0" r="r" b="b"/>
                <a:pathLst>
                  <a:path w="79" h="172">
                    <a:moveTo>
                      <a:pt x="78" y="121"/>
                    </a:moveTo>
                    <a:cubicBezTo>
                      <a:pt x="74" y="101"/>
                      <a:pt x="74" y="101"/>
                      <a:pt x="74" y="10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7" y="63"/>
                      <a:pt x="59" y="34"/>
                      <a:pt x="59" y="32"/>
                    </a:cubicBezTo>
                    <a:cubicBezTo>
                      <a:pt x="59" y="30"/>
                      <a:pt x="50" y="21"/>
                      <a:pt x="50" y="21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0"/>
                      <a:pt x="30" y="13"/>
                      <a:pt x="30" y="13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4" y="152"/>
                      <a:pt x="14" y="152"/>
                      <a:pt x="14" y="152"/>
                    </a:cubicBezTo>
                    <a:cubicBezTo>
                      <a:pt x="10" y="163"/>
                      <a:pt x="10" y="163"/>
                      <a:pt x="10" y="163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34" y="162"/>
                      <a:pt x="34" y="162"/>
                      <a:pt x="34" y="162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3" y="153"/>
                      <a:pt x="53" y="153"/>
                      <a:pt x="53" y="153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79" y="146"/>
                      <a:pt x="79" y="146"/>
                      <a:pt x="79" y="146"/>
                    </a:cubicBezTo>
                    <a:lnTo>
                      <a:pt x="78" y="121"/>
                    </a:lnTo>
                    <a:close/>
                  </a:path>
                </a:pathLst>
              </a:custGeom>
              <a:solidFill>
                <a:srgbClr val="FFC000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46" name="TABIRA">
                <a:extLst>
                  <a:ext uri="{FF2B5EF4-FFF2-40B4-BE49-F238E27FC236}">
                    <a16:creationId xmlns:a16="http://schemas.microsoft.com/office/drawing/2014/main" id="{4000C258-4E23-88AC-7A61-09F69B820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468" y="1251285"/>
                <a:ext cx="271631" cy="350766"/>
              </a:xfrm>
              <a:custGeom>
                <a:avLst/>
                <a:gdLst/>
                <a:ahLst/>
                <a:cxnLst>
                  <a:cxn ang="0">
                    <a:pos x="146" y="138"/>
                  </a:cxn>
                  <a:cxn ang="0">
                    <a:pos x="143" y="116"/>
                  </a:cxn>
                  <a:cxn ang="0">
                    <a:pos x="141" y="65"/>
                  </a:cxn>
                  <a:cxn ang="0">
                    <a:pos x="137" y="54"/>
                  </a:cxn>
                  <a:cxn ang="0">
                    <a:pos x="113" y="24"/>
                  </a:cxn>
                  <a:cxn ang="0">
                    <a:pos x="99" y="9"/>
                  </a:cxn>
                  <a:cxn ang="0">
                    <a:pos x="66" y="3"/>
                  </a:cxn>
                  <a:cxn ang="0">
                    <a:pos x="64" y="1"/>
                  </a:cxn>
                  <a:cxn ang="0">
                    <a:pos x="59" y="1"/>
                  </a:cxn>
                  <a:cxn ang="0">
                    <a:pos x="53" y="4"/>
                  </a:cxn>
                  <a:cxn ang="0">
                    <a:pos x="45" y="9"/>
                  </a:cxn>
                  <a:cxn ang="0">
                    <a:pos x="39" y="11"/>
                  </a:cxn>
                  <a:cxn ang="0">
                    <a:pos x="30" y="20"/>
                  </a:cxn>
                  <a:cxn ang="0">
                    <a:pos x="26" y="30"/>
                  </a:cxn>
                  <a:cxn ang="0">
                    <a:pos x="14" y="30"/>
                  </a:cxn>
                  <a:cxn ang="0">
                    <a:pos x="6" y="35"/>
                  </a:cxn>
                  <a:cxn ang="0">
                    <a:pos x="0" y="45"/>
                  </a:cxn>
                  <a:cxn ang="0">
                    <a:pos x="4" y="60"/>
                  </a:cxn>
                  <a:cxn ang="0">
                    <a:pos x="12" y="75"/>
                  </a:cxn>
                  <a:cxn ang="0">
                    <a:pos x="17" y="85"/>
                  </a:cxn>
                  <a:cxn ang="0">
                    <a:pos x="31" y="95"/>
                  </a:cxn>
                  <a:cxn ang="0">
                    <a:pos x="40" y="112"/>
                  </a:cxn>
                  <a:cxn ang="0">
                    <a:pos x="48" y="116"/>
                  </a:cxn>
                  <a:cxn ang="0">
                    <a:pos x="58" y="128"/>
                  </a:cxn>
                  <a:cxn ang="0">
                    <a:pos x="56" y="156"/>
                  </a:cxn>
                  <a:cxn ang="0">
                    <a:pos x="58" y="193"/>
                  </a:cxn>
                  <a:cxn ang="0">
                    <a:pos x="73" y="193"/>
                  </a:cxn>
                  <a:cxn ang="0">
                    <a:pos x="79" y="196"/>
                  </a:cxn>
                  <a:cxn ang="0">
                    <a:pos x="89" y="188"/>
                  </a:cxn>
                  <a:cxn ang="0">
                    <a:pos x="99" y="180"/>
                  </a:cxn>
                  <a:cxn ang="0">
                    <a:pos x="109" y="177"/>
                  </a:cxn>
                  <a:cxn ang="0">
                    <a:pos x="124" y="181"/>
                  </a:cxn>
                  <a:cxn ang="0">
                    <a:pos x="139" y="175"/>
                  </a:cxn>
                  <a:cxn ang="0">
                    <a:pos x="156" y="161"/>
                  </a:cxn>
                  <a:cxn ang="0">
                    <a:pos x="156" y="151"/>
                  </a:cxn>
                  <a:cxn ang="0">
                    <a:pos x="146" y="138"/>
                  </a:cxn>
                </a:cxnLst>
                <a:rect l="0" t="0" r="r" b="b"/>
                <a:pathLst>
                  <a:path w="156" h="196">
                    <a:moveTo>
                      <a:pt x="146" y="138"/>
                    </a:moveTo>
                    <a:cubicBezTo>
                      <a:pt x="145" y="136"/>
                      <a:pt x="143" y="116"/>
                      <a:pt x="143" y="116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1" y="65"/>
                      <a:pt x="137" y="56"/>
                      <a:pt x="137" y="54"/>
                    </a:cubicBezTo>
                    <a:cubicBezTo>
                      <a:pt x="136" y="52"/>
                      <a:pt x="113" y="24"/>
                      <a:pt x="113" y="24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85" y="0"/>
                      <a:pt x="66" y="3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47" y="9"/>
                      <a:pt x="45" y="9"/>
                    </a:cubicBezTo>
                    <a:cubicBezTo>
                      <a:pt x="43" y="10"/>
                      <a:pt x="39" y="11"/>
                      <a:pt x="39" y="1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0" y="43"/>
                      <a:pt x="0" y="45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58" y="128"/>
                      <a:pt x="58" y="128"/>
                      <a:pt x="58" y="128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58" y="193"/>
                      <a:pt x="58" y="193"/>
                      <a:pt x="58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9" y="196"/>
                      <a:pt x="79" y="196"/>
                      <a:pt x="79" y="196"/>
                    </a:cubicBezTo>
                    <a:cubicBezTo>
                      <a:pt x="89" y="188"/>
                      <a:pt x="89" y="188"/>
                      <a:pt x="89" y="188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109" y="177"/>
                      <a:pt x="109" y="177"/>
                      <a:pt x="109" y="177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139" y="175"/>
                      <a:pt x="139" y="175"/>
                      <a:pt x="139" y="175"/>
                    </a:cubicBezTo>
                    <a:cubicBezTo>
                      <a:pt x="156" y="161"/>
                      <a:pt x="156" y="161"/>
                      <a:pt x="156" y="161"/>
                    </a:cubicBezTo>
                    <a:cubicBezTo>
                      <a:pt x="156" y="151"/>
                      <a:pt x="156" y="151"/>
                      <a:pt x="156" y="151"/>
                    </a:cubicBezTo>
                    <a:cubicBezTo>
                      <a:pt x="156" y="151"/>
                      <a:pt x="147" y="140"/>
                      <a:pt x="146" y="13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47" name="TACARATU">
                <a:extLst>
                  <a:ext uri="{FF2B5EF4-FFF2-40B4-BE49-F238E27FC236}">
                    <a16:creationId xmlns:a16="http://schemas.microsoft.com/office/drawing/2014/main" id="{BA11EA00-5C39-0B1B-684B-C4731F9CA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328" y="2859513"/>
                <a:ext cx="523386" cy="701532"/>
              </a:xfrm>
              <a:custGeom>
                <a:avLst/>
                <a:gdLst/>
                <a:ahLst/>
                <a:cxnLst>
                  <a:cxn ang="0">
                    <a:pos x="298" y="210"/>
                  </a:cxn>
                  <a:cxn ang="0">
                    <a:pos x="293" y="206"/>
                  </a:cxn>
                  <a:cxn ang="0">
                    <a:pos x="280" y="209"/>
                  </a:cxn>
                  <a:cxn ang="0">
                    <a:pos x="273" y="233"/>
                  </a:cxn>
                  <a:cxn ang="0">
                    <a:pos x="255" y="240"/>
                  </a:cxn>
                  <a:cxn ang="0">
                    <a:pos x="230" y="241"/>
                  </a:cxn>
                  <a:cxn ang="0">
                    <a:pos x="203" y="257"/>
                  </a:cxn>
                  <a:cxn ang="0">
                    <a:pos x="185" y="254"/>
                  </a:cxn>
                  <a:cxn ang="0">
                    <a:pos x="178" y="239"/>
                  </a:cxn>
                  <a:cxn ang="0">
                    <a:pos x="161" y="213"/>
                  </a:cxn>
                  <a:cxn ang="0">
                    <a:pos x="163" y="176"/>
                  </a:cxn>
                  <a:cxn ang="0">
                    <a:pos x="161" y="163"/>
                  </a:cxn>
                  <a:cxn ang="0">
                    <a:pos x="163" y="115"/>
                  </a:cxn>
                  <a:cxn ang="0">
                    <a:pos x="162" y="96"/>
                  </a:cxn>
                  <a:cxn ang="0">
                    <a:pos x="170" y="66"/>
                  </a:cxn>
                  <a:cxn ang="0">
                    <a:pos x="175" y="44"/>
                  </a:cxn>
                  <a:cxn ang="0">
                    <a:pos x="176" y="14"/>
                  </a:cxn>
                  <a:cxn ang="0">
                    <a:pos x="156" y="0"/>
                  </a:cxn>
                  <a:cxn ang="0">
                    <a:pos x="130" y="7"/>
                  </a:cxn>
                  <a:cxn ang="0">
                    <a:pos x="115" y="32"/>
                  </a:cxn>
                  <a:cxn ang="0">
                    <a:pos x="83" y="72"/>
                  </a:cxn>
                  <a:cxn ang="0">
                    <a:pos x="18" y="143"/>
                  </a:cxn>
                  <a:cxn ang="0">
                    <a:pos x="0" y="162"/>
                  </a:cxn>
                  <a:cxn ang="0">
                    <a:pos x="7" y="178"/>
                  </a:cxn>
                  <a:cxn ang="0">
                    <a:pos x="11" y="197"/>
                  </a:cxn>
                  <a:cxn ang="0">
                    <a:pos x="19" y="246"/>
                  </a:cxn>
                  <a:cxn ang="0">
                    <a:pos x="31" y="327"/>
                  </a:cxn>
                  <a:cxn ang="0">
                    <a:pos x="36" y="377"/>
                  </a:cxn>
                  <a:cxn ang="0">
                    <a:pos x="63" y="377"/>
                  </a:cxn>
                  <a:cxn ang="0">
                    <a:pos x="76" y="384"/>
                  </a:cxn>
                  <a:cxn ang="0">
                    <a:pos x="100" y="387"/>
                  </a:cxn>
                  <a:cxn ang="0">
                    <a:pos x="107" y="394"/>
                  </a:cxn>
                  <a:cxn ang="0">
                    <a:pos x="122" y="396"/>
                  </a:cxn>
                  <a:cxn ang="0">
                    <a:pos x="130" y="387"/>
                  </a:cxn>
                  <a:cxn ang="0">
                    <a:pos x="137" y="389"/>
                  </a:cxn>
                  <a:cxn ang="0">
                    <a:pos x="157" y="389"/>
                  </a:cxn>
                  <a:cxn ang="0">
                    <a:pos x="167" y="381"/>
                  </a:cxn>
                  <a:cxn ang="0">
                    <a:pos x="208" y="360"/>
                  </a:cxn>
                  <a:cxn ang="0">
                    <a:pos x="215" y="348"/>
                  </a:cxn>
                  <a:cxn ang="0">
                    <a:pos x="216" y="334"/>
                  </a:cxn>
                  <a:cxn ang="0">
                    <a:pos x="224" y="328"/>
                  </a:cxn>
                  <a:cxn ang="0">
                    <a:pos x="226" y="321"/>
                  </a:cxn>
                  <a:cxn ang="0">
                    <a:pos x="231" y="315"/>
                  </a:cxn>
                  <a:cxn ang="0">
                    <a:pos x="242" y="299"/>
                  </a:cxn>
                  <a:cxn ang="0">
                    <a:pos x="261" y="299"/>
                  </a:cxn>
                  <a:cxn ang="0">
                    <a:pos x="268" y="291"/>
                  </a:cxn>
                  <a:cxn ang="0">
                    <a:pos x="270" y="278"/>
                  </a:cxn>
                  <a:cxn ang="0">
                    <a:pos x="286" y="269"/>
                  </a:cxn>
                  <a:cxn ang="0">
                    <a:pos x="285" y="244"/>
                  </a:cxn>
                  <a:cxn ang="0">
                    <a:pos x="287" y="238"/>
                  </a:cxn>
                  <a:cxn ang="0">
                    <a:pos x="298" y="210"/>
                  </a:cxn>
                </a:cxnLst>
                <a:rect l="0" t="0" r="r" b="b"/>
                <a:pathLst>
                  <a:path w="298" h="396">
                    <a:moveTo>
                      <a:pt x="298" y="210"/>
                    </a:moveTo>
                    <a:cubicBezTo>
                      <a:pt x="293" y="206"/>
                      <a:pt x="293" y="206"/>
                      <a:pt x="293" y="206"/>
                    </a:cubicBezTo>
                    <a:cubicBezTo>
                      <a:pt x="280" y="209"/>
                      <a:pt x="280" y="209"/>
                      <a:pt x="280" y="209"/>
                    </a:cubicBezTo>
                    <a:cubicBezTo>
                      <a:pt x="280" y="209"/>
                      <a:pt x="270" y="232"/>
                      <a:pt x="273" y="233"/>
                    </a:cubicBezTo>
                    <a:cubicBezTo>
                      <a:pt x="276" y="234"/>
                      <a:pt x="255" y="240"/>
                      <a:pt x="255" y="240"/>
                    </a:cubicBezTo>
                    <a:cubicBezTo>
                      <a:pt x="230" y="241"/>
                      <a:pt x="230" y="241"/>
                      <a:pt x="230" y="241"/>
                    </a:cubicBezTo>
                    <a:cubicBezTo>
                      <a:pt x="203" y="257"/>
                      <a:pt x="203" y="257"/>
                      <a:pt x="203" y="257"/>
                    </a:cubicBezTo>
                    <a:cubicBezTo>
                      <a:pt x="185" y="254"/>
                      <a:pt x="185" y="254"/>
                      <a:pt x="185" y="254"/>
                    </a:cubicBezTo>
                    <a:cubicBezTo>
                      <a:pt x="178" y="239"/>
                      <a:pt x="178" y="239"/>
                      <a:pt x="178" y="239"/>
                    </a:cubicBezTo>
                    <a:cubicBezTo>
                      <a:pt x="161" y="213"/>
                      <a:pt x="161" y="213"/>
                      <a:pt x="161" y="213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1" y="163"/>
                      <a:pt x="161" y="163"/>
                      <a:pt x="161" y="163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62" y="96"/>
                      <a:pt x="162" y="96"/>
                      <a:pt x="162" y="96"/>
                    </a:cubicBezTo>
                    <a:cubicBezTo>
                      <a:pt x="162" y="96"/>
                      <a:pt x="168" y="70"/>
                      <a:pt x="170" y="66"/>
                    </a:cubicBezTo>
                    <a:cubicBezTo>
                      <a:pt x="171" y="63"/>
                      <a:pt x="175" y="44"/>
                      <a:pt x="175" y="44"/>
                    </a:cubicBezTo>
                    <a:cubicBezTo>
                      <a:pt x="176" y="14"/>
                      <a:pt x="176" y="14"/>
                      <a:pt x="176" y="14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15" y="32"/>
                      <a:pt x="115" y="32"/>
                      <a:pt x="115" y="32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18" y="143"/>
                      <a:pt x="18" y="143"/>
                      <a:pt x="18" y="143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2"/>
                      <a:pt x="6" y="176"/>
                      <a:pt x="7" y="178"/>
                    </a:cubicBezTo>
                    <a:cubicBezTo>
                      <a:pt x="8" y="181"/>
                      <a:pt x="11" y="197"/>
                      <a:pt x="11" y="197"/>
                    </a:cubicBezTo>
                    <a:cubicBezTo>
                      <a:pt x="19" y="246"/>
                      <a:pt x="19" y="246"/>
                      <a:pt x="19" y="246"/>
                    </a:cubicBezTo>
                    <a:cubicBezTo>
                      <a:pt x="31" y="327"/>
                      <a:pt x="31" y="327"/>
                      <a:pt x="31" y="327"/>
                    </a:cubicBezTo>
                    <a:cubicBezTo>
                      <a:pt x="36" y="377"/>
                      <a:pt x="36" y="377"/>
                      <a:pt x="36" y="377"/>
                    </a:cubicBezTo>
                    <a:cubicBezTo>
                      <a:pt x="63" y="377"/>
                      <a:pt x="63" y="377"/>
                      <a:pt x="63" y="377"/>
                    </a:cubicBezTo>
                    <a:cubicBezTo>
                      <a:pt x="76" y="384"/>
                      <a:pt x="76" y="384"/>
                      <a:pt x="76" y="384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107" y="394"/>
                      <a:pt x="107" y="394"/>
                      <a:pt x="107" y="394"/>
                    </a:cubicBezTo>
                    <a:cubicBezTo>
                      <a:pt x="122" y="396"/>
                      <a:pt x="122" y="396"/>
                      <a:pt x="122" y="396"/>
                    </a:cubicBezTo>
                    <a:cubicBezTo>
                      <a:pt x="122" y="396"/>
                      <a:pt x="128" y="387"/>
                      <a:pt x="130" y="387"/>
                    </a:cubicBezTo>
                    <a:cubicBezTo>
                      <a:pt x="132" y="388"/>
                      <a:pt x="137" y="389"/>
                      <a:pt x="137" y="389"/>
                    </a:cubicBezTo>
                    <a:cubicBezTo>
                      <a:pt x="157" y="389"/>
                      <a:pt x="157" y="389"/>
                      <a:pt x="157" y="389"/>
                    </a:cubicBezTo>
                    <a:cubicBezTo>
                      <a:pt x="167" y="381"/>
                      <a:pt x="167" y="381"/>
                      <a:pt x="167" y="381"/>
                    </a:cubicBezTo>
                    <a:cubicBezTo>
                      <a:pt x="208" y="360"/>
                      <a:pt x="208" y="360"/>
                      <a:pt x="208" y="360"/>
                    </a:cubicBezTo>
                    <a:cubicBezTo>
                      <a:pt x="215" y="348"/>
                      <a:pt x="215" y="348"/>
                      <a:pt x="215" y="348"/>
                    </a:cubicBezTo>
                    <a:cubicBezTo>
                      <a:pt x="216" y="334"/>
                      <a:pt x="216" y="334"/>
                      <a:pt x="216" y="334"/>
                    </a:cubicBezTo>
                    <a:cubicBezTo>
                      <a:pt x="224" y="328"/>
                      <a:pt x="224" y="328"/>
                      <a:pt x="224" y="328"/>
                    </a:cubicBezTo>
                    <a:cubicBezTo>
                      <a:pt x="226" y="321"/>
                      <a:pt x="226" y="321"/>
                      <a:pt x="226" y="321"/>
                    </a:cubicBezTo>
                    <a:cubicBezTo>
                      <a:pt x="231" y="315"/>
                      <a:pt x="231" y="315"/>
                      <a:pt x="231" y="315"/>
                    </a:cubicBezTo>
                    <a:cubicBezTo>
                      <a:pt x="242" y="299"/>
                      <a:pt x="242" y="299"/>
                      <a:pt x="242" y="299"/>
                    </a:cubicBezTo>
                    <a:cubicBezTo>
                      <a:pt x="261" y="299"/>
                      <a:pt x="261" y="299"/>
                      <a:pt x="261" y="299"/>
                    </a:cubicBezTo>
                    <a:cubicBezTo>
                      <a:pt x="268" y="291"/>
                      <a:pt x="268" y="291"/>
                      <a:pt x="268" y="291"/>
                    </a:cubicBezTo>
                    <a:cubicBezTo>
                      <a:pt x="270" y="278"/>
                      <a:pt x="270" y="278"/>
                      <a:pt x="270" y="278"/>
                    </a:cubicBezTo>
                    <a:cubicBezTo>
                      <a:pt x="286" y="269"/>
                      <a:pt x="286" y="269"/>
                      <a:pt x="286" y="269"/>
                    </a:cubicBezTo>
                    <a:cubicBezTo>
                      <a:pt x="285" y="244"/>
                      <a:pt x="285" y="244"/>
                      <a:pt x="285" y="244"/>
                    </a:cubicBezTo>
                    <a:cubicBezTo>
                      <a:pt x="287" y="238"/>
                      <a:pt x="287" y="238"/>
                      <a:pt x="287" y="238"/>
                    </a:cubicBezTo>
                    <a:lnTo>
                      <a:pt x="298" y="210"/>
                    </a:lnTo>
                    <a:close/>
                  </a:path>
                </a:pathLst>
              </a:custGeom>
              <a:solidFill>
                <a:srgbClr val="44546A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48" name="TUPARETAMA">
                <a:extLst>
                  <a:ext uri="{FF2B5EF4-FFF2-40B4-BE49-F238E27FC236}">
                    <a16:creationId xmlns:a16="http://schemas.microsoft.com/office/drawing/2014/main" id="{3F1B2921-BDDC-FFD3-282F-3E33CC1E4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225" y="1456450"/>
                <a:ext cx="298131" cy="277965"/>
              </a:xfrm>
              <a:custGeom>
                <a:avLst/>
                <a:gdLst/>
                <a:ahLst/>
                <a:cxnLst>
                  <a:cxn ang="0">
                    <a:pos x="162" y="102"/>
                  </a:cxn>
                  <a:cxn ang="0">
                    <a:pos x="158" y="100"/>
                  </a:cxn>
                  <a:cxn ang="0">
                    <a:pos x="146" y="72"/>
                  </a:cxn>
                  <a:cxn ang="0">
                    <a:pos x="142" y="78"/>
                  </a:cxn>
                  <a:cxn ang="0">
                    <a:pos x="132" y="77"/>
                  </a:cxn>
                  <a:cxn ang="0">
                    <a:pos x="125" y="72"/>
                  </a:cxn>
                  <a:cxn ang="0">
                    <a:pos x="120" y="60"/>
                  </a:cxn>
                  <a:cxn ang="0">
                    <a:pos x="115" y="54"/>
                  </a:cxn>
                  <a:cxn ang="0">
                    <a:pos x="92" y="36"/>
                  </a:cxn>
                  <a:cxn ang="0">
                    <a:pos x="87" y="30"/>
                  </a:cxn>
                  <a:cxn ang="0">
                    <a:pos x="83" y="22"/>
                  </a:cxn>
                  <a:cxn ang="0">
                    <a:pos x="60" y="1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4" y="19"/>
                  </a:cxn>
                  <a:cxn ang="0">
                    <a:pos x="14" y="19"/>
                  </a:cxn>
                  <a:cxn ang="0">
                    <a:pos x="21" y="32"/>
                  </a:cxn>
                  <a:cxn ang="0">
                    <a:pos x="31" y="40"/>
                  </a:cxn>
                  <a:cxn ang="0">
                    <a:pos x="34" y="51"/>
                  </a:cxn>
                  <a:cxn ang="0">
                    <a:pos x="37" y="57"/>
                  </a:cxn>
                  <a:cxn ang="0">
                    <a:pos x="35" y="70"/>
                  </a:cxn>
                  <a:cxn ang="0">
                    <a:pos x="35" y="82"/>
                  </a:cxn>
                  <a:cxn ang="0">
                    <a:pos x="41" y="91"/>
                  </a:cxn>
                  <a:cxn ang="0">
                    <a:pos x="58" y="90"/>
                  </a:cxn>
                  <a:cxn ang="0">
                    <a:pos x="82" y="100"/>
                  </a:cxn>
                  <a:cxn ang="0">
                    <a:pos x="98" y="112"/>
                  </a:cxn>
                  <a:cxn ang="0">
                    <a:pos x="105" y="123"/>
                  </a:cxn>
                  <a:cxn ang="0">
                    <a:pos x="102" y="131"/>
                  </a:cxn>
                  <a:cxn ang="0">
                    <a:pos x="95" y="138"/>
                  </a:cxn>
                  <a:cxn ang="0">
                    <a:pos x="92" y="148"/>
                  </a:cxn>
                  <a:cxn ang="0">
                    <a:pos x="107" y="157"/>
                  </a:cxn>
                  <a:cxn ang="0">
                    <a:pos x="117" y="150"/>
                  </a:cxn>
                  <a:cxn ang="0">
                    <a:pos x="139" y="148"/>
                  </a:cxn>
                  <a:cxn ang="0">
                    <a:pos x="151" y="142"/>
                  </a:cxn>
                  <a:cxn ang="0">
                    <a:pos x="164" y="128"/>
                  </a:cxn>
                  <a:cxn ang="0">
                    <a:pos x="170" y="114"/>
                  </a:cxn>
                  <a:cxn ang="0">
                    <a:pos x="162" y="102"/>
                  </a:cxn>
                </a:cxnLst>
                <a:rect l="0" t="0" r="r" b="b"/>
                <a:pathLst>
                  <a:path w="170" h="157">
                    <a:moveTo>
                      <a:pt x="162" y="102"/>
                    </a:move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46" y="72"/>
                      <a:pt x="143" y="78"/>
                      <a:pt x="142" y="78"/>
                    </a:cubicBezTo>
                    <a:cubicBezTo>
                      <a:pt x="140" y="78"/>
                      <a:pt x="132" y="77"/>
                      <a:pt x="132" y="77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0" y="11"/>
                      <a:pt x="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7" y="55"/>
                      <a:pt x="37" y="57"/>
                    </a:cubicBezTo>
                    <a:cubicBezTo>
                      <a:pt x="37" y="58"/>
                      <a:pt x="35" y="70"/>
                      <a:pt x="35" y="70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2"/>
                      <a:pt x="41" y="89"/>
                      <a:pt x="41" y="91"/>
                    </a:cubicBezTo>
                    <a:cubicBezTo>
                      <a:pt x="42" y="92"/>
                      <a:pt x="58" y="90"/>
                      <a:pt x="58" y="90"/>
                    </a:cubicBezTo>
                    <a:cubicBezTo>
                      <a:pt x="58" y="90"/>
                      <a:pt x="80" y="100"/>
                      <a:pt x="82" y="100"/>
                    </a:cubicBezTo>
                    <a:cubicBezTo>
                      <a:pt x="83" y="101"/>
                      <a:pt x="98" y="112"/>
                      <a:pt x="98" y="112"/>
                    </a:cubicBezTo>
                    <a:cubicBezTo>
                      <a:pt x="98" y="112"/>
                      <a:pt x="105" y="121"/>
                      <a:pt x="105" y="123"/>
                    </a:cubicBezTo>
                    <a:cubicBezTo>
                      <a:pt x="105" y="125"/>
                      <a:pt x="102" y="131"/>
                      <a:pt x="102" y="131"/>
                    </a:cubicBezTo>
                    <a:cubicBezTo>
                      <a:pt x="102" y="131"/>
                      <a:pt x="96" y="136"/>
                      <a:pt x="95" y="138"/>
                    </a:cubicBezTo>
                    <a:cubicBezTo>
                      <a:pt x="94" y="139"/>
                      <a:pt x="92" y="148"/>
                      <a:pt x="92" y="148"/>
                    </a:cubicBezTo>
                    <a:cubicBezTo>
                      <a:pt x="107" y="157"/>
                      <a:pt x="107" y="157"/>
                      <a:pt x="107" y="157"/>
                    </a:cubicBezTo>
                    <a:cubicBezTo>
                      <a:pt x="117" y="150"/>
                      <a:pt x="117" y="150"/>
                      <a:pt x="117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51" y="142"/>
                      <a:pt x="151" y="142"/>
                      <a:pt x="151" y="142"/>
                    </a:cubicBezTo>
                    <a:cubicBezTo>
                      <a:pt x="164" y="128"/>
                      <a:pt x="164" y="128"/>
                      <a:pt x="164" y="128"/>
                    </a:cubicBezTo>
                    <a:cubicBezTo>
                      <a:pt x="170" y="114"/>
                      <a:pt x="170" y="114"/>
                      <a:pt x="170" y="114"/>
                    </a:cubicBezTo>
                    <a:lnTo>
                      <a:pt x="162" y="10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49" name="TRIUNFO">
                <a:extLst>
                  <a:ext uri="{FF2B5EF4-FFF2-40B4-BE49-F238E27FC236}">
                    <a16:creationId xmlns:a16="http://schemas.microsoft.com/office/drawing/2014/main" id="{0332728D-5260-9184-14C3-922F36B86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955" y="1641760"/>
                <a:ext cx="212004" cy="264729"/>
              </a:xfrm>
              <a:custGeom>
                <a:avLst/>
                <a:gdLst/>
                <a:ahLst/>
                <a:cxnLst>
                  <a:cxn ang="0">
                    <a:pos x="119" y="78"/>
                  </a:cxn>
                  <a:cxn ang="0">
                    <a:pos x="112" y="69"/>
                  </a:cxn>
                  <a:cxn ang="0">
                    <a:pos x="114" y="58"/>
                  </a:cxn>
                  <a:cxn ang="0">
                    <a:pos x="119" y="44"/>
                  </a:cxn>
                  <a:cxn ang="0">
                    <a:pos x="121" y="31"/>
                  </a:cxn>
                  <a:cxn ang="0">
                    <a:pos x="114" y="19"/>
                  </a:cxn>
                  <a:cxn ang="0">
                    <a:pos x="97" y="18"/>
                  </a:cxn>
                  <a:cxn ang="0">
                    <a:pos x="92" y="10"/>
                  </a:cxn>
                  <a:cxn ang="0">
                    <a:pos x="79" y="6"/>
                  </a:cxn>
                  <a:cxn ang="0">
                    <a:pos x="72" y="0"/>
                  </a:cxn>
                  <a:cxn ang="0">
                    <a:pos x="55" y="2"/>
                  </a:cxn>
                  <a:cxn ang="0">
                    <a:pos x="48" y="13"/>
                  </a:cxn>
                  <a:cxn ang="0">
                    <a:pos x="39" y="26"/>
                  </a:cxn>
                  <a:cxn ang="0">
                    <a:pos x="44" y="38"/>
                  </a:cxn>
                  <a:cxn ang="0">
                    <a:pos x="38" y="48"/>
                  </a:cxn>
                  <a:cxn ang="0">
                    <a:pos x="35" y="56"/>
                  </a:cxn>
                  <a:cxn ang="0">
                    <a:pos x="30" y="58"/>
                  </a:cxn>
                  <a:cxn ang="0">
                    <a:pos x="22" y="66"/>
                  </a:cxn>
                  <a:cxn ang="0">
                    <a:pos x="18" y="68"/>
                  </a:cxn>
                  <a:cxn ang="0">
                    <a:pos x="17" y="76"/>
                  </a:cxn>
                  <a:cxn ang="0">
                    <a:pos x="3" y="80"/>
                  </a:cxn>
                  <a:cxn ang="0">
                    <a:pos x="10" y="93"/>
                  </a:cxn>
                  <a:cxn ang="0">
                    <a:pos x="16" y="105"/>
                  </a:cxn>
                  <a:cxn ang="0">
                    <a:pos x="22" y="110"/>
                  </a:cxn>
                  <a:cxn ang="0">
                    <a:pos x="28" y="121"/>
                  </a:cxn>
                  <a:cxn ang="0">
                    <a:pos x="31" y="127"/>
                  </a:cxn>
                  <a:cxn ang="0">
                    <a:pos x="44" y="133"/>
                  </a:cxn>
                  <a:cxn ang="0">
                    <a:pos x="48" y="139"/>
                  </a:cxn>
                  <a:cxn ang="0">
                    <a:pos x="49" y="148"/>
                  </a:cxn>
                  <a:cxn ang="0">
                    <a:pos x="56" y="147"/>
                  </a:cxn>
                  <a:cxn ang="0">
                    <a:pos x="62" y="134"/>
                  </a:cxn>
                  <a:cxn ang="0">
                    <a:pos x="71" y="137"/>
                  </a:cxn>
                  <a:cxn ang="0">
                    <a:pos x="77" y="141"/>
                  </a:cxn>
                  <a:cxn ang="0">
                    <a:pos x="96" y="121"/>
                  </a:cxn>
                  <a:cxn ang="0">
                    <a:pos x="113" y="107"/>
                  </a:cxn>
                  <a:cxn ang="0">
                    <a:pos x="121" y="97"/>
                  </a:cxn>
                  <a:cxn ang="0">
                    <a:pos x="119" y="78"/>
                  </a:cxn>
                </a:cxnLst>
                <a:rect l="0" t="0" r="r" b="b"/>
                <a:pathLst>
                  <a:path w="121" h="148">
                    <a:moveTo>
                      <a:pt x="119" y="78"/>
                    </a:moveTo>
                    <a:cubicBezTo>
                      <a:pt x="112" y="69"/>
                      <a:pt x="112" y="69"/>
                      <a:pt x="112" y="69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9" y="46"/>
                      <a:pt x="119" y="44"/>
                    </a:cubicBezTo>
                    <a:cubicBezTo>
                      <a:pt x="118" y="43"/>
                      <a:pt x="121" y="31"/>
                      <a:pt x="121" y="31"/>
                    </a:cubicBezTo>
                    <a:cubicBezTo>
                      <a:pt x="114" y="19"/>
                      <a:pt x="114" y="19"/>
                      <a:pt x="114" y="19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0" y="73"/>
                      <a:pt x="3" y="80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8" y="139"/>
                      <a:pt x="48" y="139"/>
                      <a:pt x="48" y="139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96" y="121"/>
                      <a:pt x="96" y="121"/>
                      <a:pt x="96" y="121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13" y="107"/>
                      <a:pt x="121" y="98"/>
                      <a:pt x="121" y="97"/>
                    </a:cubicBezTo>
                    <a:cubicBezTo>
                      <a:pt x="121" y="95"/>
                      <a:pt x="119" y="78"/>
                      <a:pt x="119" y="7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50" name="SALGUEIRO">
                <a:extLst>
                  <a:ext uri="{FF2B5EF4-FFF2-40B4-BE49-F238E27FC236}">
                    <a16:creationId xmlns:a16="http://schemas.microsoft.com/office/drawing/2014/main" id="{C62B16C5-8060-0996-C5CB-1D482B3D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549" y="1688087"/>
                <a:ext cx="655888" cy="814041"/>
              </a:xfrm>
              <a:custGeom>
                <a:avLst/>
                <a:gdLst/>
                <a:ahLst/>
                <a:cxnLst>
                  <a:cxn ang="0">
                    <a:pos x="88" y="84"/>
                  </a:cxn>
                  <a:cxn ang="0">
                    <a:pos x="80" y="79"/>
                  </a:cxn>
                  <a:cxn ang="0">
                    <a:pos x="75" y="70"/>
                  </a:cxn>
                  <a:cxn ang="0">
                    <a:pos x="80" y="61"/>
                  </a:cxn>
                  <a:cxn ang="0">
                    <a:pos x="71" y="60"/>
                  </a:cxn>
                  <a:cxn ang="0">
                    <a:pos x="63" y="57"/>
                  </a:cxn>
                  <a:cxn ang="0">
                    <a:pos x="51" y="55"/>
                  </a:cxn>
                  <a:cxn ang="0">
                    <a:pos x="47" y="53"/>
                  </a:cxn>
                  <a:cxn ang="0">
                    <a:pos x="41" y="50"/>
                  </a:cxn>
                  <a:cxn ang="0">
                    <a:pos x="44" y="42"/>
                  </a:cxn>
                  <a:cxn ang="0">
                    <a:pos x="49" y="32"/>
                  </a:cxn>
                  <a:cxn ang="0">
                    <a:pos x="49" y="24"/>
                  </a:cxn>
                  <a:cxn ang="0">
                    <a:pos x="55" y="17"/>
                  </a:cxn>
                  <a:cxn ang="0">
                    <a:pos x="52" y="11"/>
                  </a:cxn>
                  <a:cxn ang="0">
                    <a:pos x="45" y="12"/>
                  </a:cxn>
                  <a:cxn ang="0">
                    <a:pos x="40" y="0"/>
                  </a:cxn>
                  <a:cxn ang="0">
                    <a:pos x="34" y="13"/>
                  </a:cxn>
                  <a:cxn ang="0">
                    <a:pos x="25" y="20"/>
                  </a:cxn>
                  <a:cxn ang="0">
                    <a:pos x="20" y="26"/>
                  </a:cxn>
                  <a:cxn ang="0">
                    <a:pos x="18" y="42"/>
                  </a:cxn>
                  <a:cxn ang="0">
                    <a:pos x="15" y="51"/>
                  </a:cxn>
                  <a:cxn ang="0">
                    <a:pos x="8" y="57"/>
                  </a:cxn>
                  <a:cxn ang="0">
                    <a:pos x="13" y="64"/>
                  </a:cxn>
                  <a:cxn ang="0">
                    <a:pos x="16" y="66"/>
                  </a:cxn>
                  <a:cxn ang="0">
                    <a:pos x="6" y="73"/>
                  </a:cxn>
                  <a:cxn ang="0">
                    <a:pos x="4" y="75"/>
                  </a:cxn>
                  <a:cxn ang="0">
                    <a:pos x="0" y="81"/>
                  </a:cxn>
                  <a:cxn ang="0">
                    <a:pos x="4" y="93"/>
                  </a:cxn>
                  <a:cxn ang="0">
                    <a:pos x="13" y="89"/>
                  </a:cxn>
                  <a:cxn ang="0">
                    <a:pos x="21" y="93"/>
                  </a:cxn>
                  <a:cxn ang="0">
                    <a:pos x="30" y="101"/>
                  </a:cxn>
                  <a:cxn ang="0">
                    <a:pos x="32" y="106"/>
                  </a:cxn>
                  <a:cxn ang="0">
                    <a:pos x="44" y="113"/>
                  </a:cxn>
                  <a:cxn ang="0">
                    <a:pos x="51" y="122"/>
                  </a:cxn>
                  <a:cxn ang="0">
                    <a:pos x="54" y="120"/>
                  </a:cxn>
                  <a:cxn ang="0">
                    <a:pos x="67" y="116"/>
                  </a:cxn>
                  <a:cxn ang="0">
                    <a:pos x="76" y="114"/>
                  </a:cxn>
                  <a:cxn ang="0">
                    <a:pos x="86" y="105"/>
                  </a:cxn>
                  <a:cxn ang="0">
                    <a:pos x="93" y="99"/>
                  </a:cxn>
                  <a:cxn ang="0">
                    <a:pos x="99" y="91"/>
                  </a:cxn>
                </a:cxnLst>
                <a:rect l="0" t="0" r="r" b="b"/>
                <a:pathLst>
                  <a:path w="99" h="123">
                    <a:moveTo>
                      <a:pt x="95" y="89"/>
                    </a:moveTo>
                    <a:lnTo>
                      <a:pt x="88" y="84"/>
                    </a:lnTo>
                    <a:lnTo>
                      <a:pt x="86" y="80"/>
                    </a:lnTo>
                    <a:lnTo>
                      <a:pt x="80" y="79"/>
                    </a:lnTo>
                    <a:lnTo>
                      <a:pt x="78" y="75"/>
                    </a:lnTo>
                    <a:lnTo>
                      <a:pt x="75" y="70"/>
                    </a:lnTo>
                    <a:lnTo>
                      <a:pt x="77" y="64"/>
                    </a:lnTo>
                    <a:lnTo>
                      <a:pt x="80" y="61"/>
                    </a:lnTo>
                    <a:lnTo>
                      <a:pt x="73" y="61"/>
                    </a:lnTo>
                    <a:lnTo>
                      <a:pt x="71" y="60"/>
                    </a:lnTo>
                    <a:lnTo>
                      <a:pt x="65" y="60"/>
                    </a:lnTo>
                    <a:lnTo>
                      <a:pt x="63" y="57"/>
                    </a:lnTo>
                    <a:lnTo>
                      <a:pt x="56" y="57"/>
                    </a:lnTo>
                    <a:lnTo>
                      <a:pt x="51" y="55"/>
                    </a:lnTo>
                    <a:lnTo>
                      <a:pt x="49" y="53"/>
                    </a:lnTo>
                    <a:lnTo>
                      <a:pt x="47" y="53"/>
                    </a:lnTo>
                    <a:lnTo>
                      <a:pt x="43" y="52"/>
                    </a:lnTo>
                    <a:lnTo>
                      <a:pt x="41" y="50"/>
                    </a:lnTo>
                    <a:lnTo>
                      <a:pt x="44" y="48"/>
                    </a:lnTo>
                    <a:lnTo>
                      <a:pt x="44" y="42"/>
                    </a:lnTo>
                    <a:lnTo>
                      <a:pt x="46" y="37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9" y="24"/>
                    </a:lnTo>
                    <a:lnTo>
                      <a:pt x="53" y="19"/>
                    </a:lnTo>
                    <a:lnTo>
                      <a:pt x="55" y="17"/>
                    </a:lnTo>
                    <a:lnTo>
                      <a:pt x="55" y="6"/>
                    </a:lnTo>
                    <a:lnTo>
                      <a:pt x="52" y="11"/>
                    </a:lnTo>
                    <a:lnTo>
                      <a:pt x="47" y="14"/>
                    </a:lnTo>
                    <a:lnTo>
                      <a:pt x="45" y="12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6" y="2"/>
                    </a:lnTo>
                    <a:lnTo>
                      <a:pt x="34" y="13"/>
                    </a:lnTo>
                    <a:lnTo>
                      <a:pt x="28" y="16"/>
                    </a:lnTo>
                    <a:lnTo>
                      <a:pt x="25" y="20"/>
                    </a:lnTo>
                    <a:lnTo>
                      <a:pt x="23" y="23"/>
                    </a:lnTo>
                    <a:lnTo>
                      <a:pt x="20" y="26"/>
                    </a:lnTo>
                    <a:lnTo>
                      <a:pt x="19" y="35"/>
                    </a:lnTo>
                    <a:lnTo>
                      <a:pt x="18" y="42"/>
                    </a:lnTo>
                    <a:lnTo>
                      <a:pt x="16" y="49"/>
                    </a:lnTo>
                    <a:lnTo>
                      <a:pt x="15" y="51"/>
                    </a:lnTo>
                    <a:lnTo>
                      <a:pt x="6" y="54"/>
                    </a:lnTo>
                    <a:lnTo>
                      <a:pt x="8" y="57"/>
                    </a:lnTo>
                    <a:lnTo>
                      <a:pt x="11" y="59"/>
                    </a:lnTo>
                    <a:lnTo>
                      <a:pt x="13" y="64"/>
                    </a:lnTo>
                    <a:lnTo>
                      <a:pt x="17" y="64"/>
                    </a:lnTo>
                    <a:lnTo>
                      <a:pt x="16" y="66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4" y="78"/>
                    </a:lnTo>
                    <a:lnTo>
                      <a:pt x="0" y="81"/>
                    </a:lnTo>
                    <a:lnTo>
                      <a:pt x="1" y="85"/>
                    </a:lnTo>
                    <a:lnTo>
                      <a:pt x="4" y="93"/>
                    </a:lnTo>
                    <a:lnTo>
                      <a:pt x="9" y="92"/>
                    </a:lnTo>
                    <a:lnTo>
                      <a:pt x="13" y="89"/>
                    </a:lnTo>
                    <a:lnTo>
                      <a:pt x="18" y="91"/>
                    </a:lnTo>
                    <a:lnTo>
                      <a:pt x="21" y="93"/>
                    </a:lnTo>
                    <a:lnTo>
                      <a:pt x="26" y="98"/>
                    </a:lnTo>
                    <a:lnTo>
                      <a:pt x="30" y="101"/>
                    </a:lnTo>
                    <a:lnTo>
                      <a:pt x="31" y="103"/>
                    </a:lnTo>
                    <a:lnTo>
                      <a:pt x="32" y="106"/>
                    </a:lnTo>
                    <a:lnTo>
                      <a:pt x="40" y="111"/>
                    </a:lnTo>
                    <a:lnTo>
                      <a:pt x="44" y="113"/>
                    </a:lnTo>
                    <a:lnTo>
                      <a:pt x="47" y="118"/>
                    </a:lnTo>
                    <a:lnTo>
                      <a:pt x="51" y="122"/>
                    </a:lnTo>
                    <a:lnTo>
                      <a:pt x="52" y="123"/>
                    </a:lnTo>
                    <a:lnTo>
                      <a:pt x="54" y="120"/>
                    </a:lnTo>
                    <a:lnTo>
                      <a:pt x="60" y="122"/>
                    </a:lnTo>
                    <a:lnTo>
                      <a:pt x="67" y="116"/>
                    </a:lnTo>
                    <a:lnTo>
                      <a:pt x="74" y="118"/>
                    </a:lnTo>
                    <a:lnTo>
                      <a:pt x="76" y="114"/>
                    </a:lnTo>
                    <a:lnTo>
                      <a:pt x="81" y="110"/>
                    </a:lnTo>
                    <a:lnTo>
                      <a:pt x="86" y="105"/>
                    </a:lnTo>
                    <a:lnTo>
                      <a:pt x="89" y="103"/>
                    </a:lnTo>
                    <a:lnTo>
                      <a:pt x="93" y="99"/>
                    </a:lnTo>
                    <a:lnTo>
                      <a:pt x="96" y="96"/>
                    </a:lnTo>
                    <a:lnTo>
                      <a:pt x="99" y="91"/>
                    </a:lnTo>
                    <a:lnTo>
                      <a:pt x="95" y="89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51" name="SERRA TALHADA">
                <a:extLst>
                  <a:ext uri="{FF2B5EF4-FFF2-40B4-BE49-F238E27FC236}">
                    <a16:creationId xmlns:a16="http://schemas.microsoft.com/office/drawing/2014/main" id="{9EFFCAC9-E1F1-76F6-8FB0-AF9FDB1CA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693" y="1582196"/>
                <a:ext cx="768516" cy="966260"/>
              </a:xfrm>
              <a:custGeom>
                <a:avLst/>
                <a:gdLst/>
                <a:ahLst/>
                <a:cxnLst>
                  <a:cxn ang="0">
                    <a:pos x="407" y="302"/>
                  </a:cxn>
                  <a:cxn ang="0">
                    <a:pos x="378" y="278"/>
                  </a:cxn>
                  <a:cxn ang="0">
                    <a:pos x="359" y="240"/>
                  </a:cxn>
                  <a:cxn ang="0">
                    <a:pos x="345" y="203"/>
                  </a:cxn>
                  <a:cxn ang="0">
                    <a:pos x="322" y="182"/>
                  </a:cxn>
                  <a:cxn ang="0">
                    <a:pos x="327" y="159"/>
                  </a:cxn>
                  <a:cxn ang="0">
                    <a:pos x="288" y="156"/>
                  </a:cxn>
                  <a:cxn ang="0">
                    <a:pos x="278" y="146"/>
                  </a:cxn>
                  <a:cxn ang="0">
                    <a:pos x="291" y="117"/>
                  </a:cxn>
                  <a:cxn ang="0">
                    <a:pos x="279" y="72"/>
                  </a:cxn>
                  <a:cxn ang="0">
                    <a:pos x="259" y="83"/>
                  </a:cxn>
                  <a:cxn ang="0">
                    <a:pos x="231" y="104"/>
                  </a:cxn>
                  <a:cxn ang="0">
                    <a:pos x="212" y="82"/>
                  </a:cxn>
                  <a:cxn ang="0">
                    <a:pos x="211" y="42"/>
                  </a:cxn>
                  <a:cxn ang="0">
                    <a:pos x="187" y="0"/>
                  </a:cxn>
                  <a:cxn ang="0">
                    <a:pos x="163" y="6"/>
                  </a:cxn>
                  <a:cxn ang="0">
                    <a:pos x="138" y="14"/>
                  </a:cxn>
                  <a:cxn ang="0">
                    <a:pos x="116" y="15"/>
                  </a:cxn>
                  <a:cxn ang="0">
                    <a:pos x="92" y="15"/>
                  </a:cxn>
                  <a:cxn ang="0">
                    <a:pos x="69" y="41"/>
                  </a:cxn>
                  <a:cxn ang="0">
                    <a:pos x="50" y="30"/>
                  </a:cxn>
                  <a:cxn ang="0">
                    <a:pos x="26" y="33"/>
                  </a:cxn>
                  <a:cxn ang="0">
                    <a:pos x="16" y="51"/>
                  </a:cxn>
                  <a:cxn ang="0">
                    <a:pos x="5" y="64"/>
                  </a:cxn>
                  <a:cxn ang="0">
                    <a:pos x="8" y="86"/>
                  </a:cxn>
                  <a:cxn ang="0">
                    <a:pos x="15" y="112"/>
                  </a:cxn>
                  <a:cxn ang="0">
                    <a:pos x="41" y="139"/>
                  </a:cxn>
                  <a:cxn ang="0">
                    <a:pos x="49" y="187"/>
                  </a:cxn>
                  <a:cxn ang="0">
                    <a:pos x="32" y="232"/>
                  </a:cxn>
                  <a:cxn ang="0">
                    <a:pos x="23" y="249"/>
                  </a:cxn>
                  <a:cxn ang="0">
                    <a:pos x="37" y="354"/>
                  </a:cxn>
                  <a:cxn ang="0">
                    <a:pos x="66" y="406"/>
                  </a:cxn>
                  <a:cxn ang="0">
                    <a:pos x="75" y="412"/>
                  </a:cxn>
                  <a:cxn ang="0">
                    <a:pos x="60" y="426"/>
                  </a:cxn>
                  <a:cxn ang="0">
                    <a:pos x="54" y="434"/>
                  </a:cxn>
                  <a:cxn ang="0">
                    <a:pos x="67" y="444"/>
                  </a:cxn>
                  <a:cxn ang="0">
                    <a:pos x="96" y="467"/>
                  </a:cxn>
                  <a:cxn ang="0">
                    <a:pos x="101" y="484"/>
                  </a:cxn>
                  <a:cxn ang="0">
                    <a:pos x="86" y="509"/>
                  </a:cxn>
                  <a:cxn ang="0">
                    <a:pos x="82" y="542"/>
                  </a:cxn>
                  <a:cxn ang="0">
                    <a:pos x="97" y="536"/>
                  </a:cxn>
                  <a:cxn ang="0">
                    <a:pos x="139" y="507"/>
                  </a:cxn>
                  <a:cxn ang="0">
                    <a:pos x="153" y="467"/>
                  </a:cxn>
                  <a:cxn ang="0">
                    <a:pos x="211" y="452"/>
                  </a:cxn>
                  <a:cxn ang="0">
                    <a:pos x="245" y="448"/>
                  </a:cxn>
                  <a:cxn ang="0">
                    <a:pos x="261" y="418"/>
                  </a:cxn>
                  <a:cxn ang="0">
                    <a:pos x="294" y="441"/>
                  </a:cxn>
                  <a:cxn ang="0">
                    <a:pos x="323" y="434"/>
                  </a:cxn>
                  <a:cxn ang="0">
                    <a:pos x="357" y="396"/>
                  </a:cxn>
                  <a:cxn ang="0">
                    <a:pos x="382" y="372"/>
                  </a:cxn>
                  <a:cxn ang="0">
                    <a:pos x="404" y="343"/>
                  </a:cxn>
                  <a:cxn ang="0">
                    <a:pos x="424" y="318"/>
                  </a:cxn>
                </a:cxnLst>
                <a:rect l="0" t="0" r="r" b="b"/>
                <a:pathLst>
                  <a:path w="435" h="548">
                    <a:moveTo>
                      <a:pt x="424" y="318"/>
                    </a:moveTo>
                    <a:cubicBezTo>
                      <a:pt x="421" y="314"/>
                      <a:pt x="407" y="302"/>
                      <a:pt x="407" y="302"/>
                    </a:cubicBezTo>
                    <a:cubicBezTo>
                      <a:pt x="396" y="290"/>
                      <a:pt x="396" y="290"/>
                      <a:pt x="396" y="290"/>
                    </a:cubicBezTo>
                    <a:cubicBezTo>
                      <a:pt x="378" y="278"/>
                      <a:pt x="378" y="278"/>
                      <a:pt x="378" y="278"/>
                    </a:cubicBezTo>
                    <a:cubicBezTo>
                      <a:pt x="371" y="261"/>
                      <a:pt x="371" y="261"/>
                      <a:pt x="371" y="261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50" y="219"/>
                      <a:pt x="350" y="219"/>
                      <a:pt x="350" y="219"/>
                    </a:cubicBezTo>
                    <a:cubicBezTo>
                      <a:pt x="345" y="203"/>
                      <a:pt x="345" y="203"/>
                      <a:pt x="345" y="203"/>
                    </a:cubicBezTo>
                    <a:cubicBezTo>
                      <a:pt x="339" y="192"/>
                      <a:pt x="339" y="192"/>
                      <a:pt x="339" y="192"/>
                    </a:cubicBezTo>
                    <a:cubicBezTo>
                      <a:pt x="322" y="182"/>
                      <a:pt x="322" y="182"/>
                      <a:pt x="322" y="182"/>
                    </a:cubicBezTo>
                    <a:cubicBezTo>
                      <a:pt x="323" y="172"/>
                      <a:pt x="323" y="172"/>
                      <a:pt x="323" y="172"/>
                    </a:cubicBezTo>
                    <a:cubicBezTo>
                      <a:pt x="327" y="159"/>
                      <a:pt x="327" y="159"/>
                      <a:pt x="327" y="159"/>
                    </a:cubicBezTo>
                    <a:cubicBezTo>
                      <a:pt x="300" y="158"/>
                      <a:pt x="300" y="158"/>
                      <a:pt x="300" y="158"/>
                    </a:cubicBezTo>
                    <a:cubicBezTo>
                      <a:pt x="288" y="156"/>
                      <a:pt x="288" y="156"/>
                      <a:pt x="288" y="156"/>
                    </a:cubicBezTo>
                    <a:cubicBezTo>
                      <a:pt x="275" y="159"/>
                      <a:pt x="275" y="159"/>
                      <a:pt x="275" y="159"/>
                    </a:cubicBezTo>
                    <a:cubicBezTo>
                      <a:pt x="278" y="146"/>
                      <a:pt x="278" y="146"/>
                      <a:pt x="278" y="146"/>
                    </a:cubicBezTo>
                    <a:cubicBezTo>
                      <a:pt x="290" y="135"/>
                      <a:pt x="290" y="135"/>
                      <a:pt x="290" y="135"/>
                    </a:cubicBezTo>
                    <a:cubicBezTo>
                      <a:pt x="291" y="117"/>
                      <a:pt x="291" y="117"/>
                      <a:pt x="291" y="117"/>
                    </a:cubicBezTo>
                    <a:cubicBezTo>
                      <a:pt x="298" y="107"/>
                      <a:pt x="298" y="107"/>
                      <a:pt x="298" y="107"/>
                    </a:cubicBezTo>
                    <a:cubicBezTo>
                      <a:pt x="279" y="72"/>
                      <a:pt x="279" y="72"/>
                      <a:pt x="279" y="72"/>
                    </a:cubicBezTo>
                    <a:cubicBezTo>
                      <a:pt x="272" y="72"/>
                      <a:pt x="272" y="72"/>
                      <a:pt x="272" y="72"/>
                    </a:cubicBezTo>
                    <a:cubicBezTo>
                      <a:pt x="259" y="83"/>
                      <a:pt x="259" y="83"/>
                      <a:pt x="259" y="83"/>
                    </a:cubicBezTo>
                    <a:cubicBezTo>
                      <a:pt x="244" y="101"/>
                      <a:pt x="244" y="101"/>
                      <a:pt x="244" y="101"/>
                    </a:cubicBezTo>
                    <a:cubicBezTo>
                      <a:pt x="231" y="104"/>
                      <a:pt x="231" y="104"/>
                      <a:pt x="231" y="104"/>
                    </a:cubicBezTo>
                    <a:cubicBezTo>
                      <a:pt x="221" y="95"/>
                      <a:pt x="221" y="95"/>
                      <a:pt x="221" y="95"/>
                    </a:cubicBezTo>
                    <a:cubicBezTo>
                      <a:pt x="212" y="82"/>
                      <a:pt x="212" y="82"/>
                      <a:pt x="212" y="82"/>
                    </a:cubicBezTo>
                    <a:cubicBezTo>
                      <a:pt x="216" y="64"/>
                      <a:pt x="216" y="64"/>
                      <a:pt x="216" y="64"/>
                    </a:cubicBezTo>
                    <a:cubicBezTo>
                      <a:pt x="211" y="42"/>
                      <a:pt x="211" y="42"/>
                      <a:pt x="211" y="42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73" y="5"/>
                      <a:pt x="173" y="5"/>
                      <a:pt x="173" y="5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38" y="14"/>
                      <a:pt x="138" y="14"/>
                      <a:pt x="138" y="14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28" y="26"/>
                      <a:pt x="26" y="33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49" y="187"/>
                      <a:pt x="49" y="187"/>
                      <a:pt x="49" y="187"/>
                    </a:cubicBezTo>
                    <a:cubicBezTo>
                      <a:pt x="34" y="219"/>
                      <a:pt x="34" y="219"/>
                      <a:pt x="34" y="219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28" y="239"/>
                      <a:pt x="28" y="239"/>
                      <a:pt x="28" y="239"/>
                    </a:cubicBezTo>
                    <a:cubicBezTo>
                      <a:pt x="23" y="249"/>
                      <a:pt x="23" y="249"/>
                      <a:pt x="23" y="249"/>
                    </a:cubicBezTo>
                    <a:cubicBezTo>
                      <a:pt x="19" y="327"/>
                      <a:pt x="19" y="327"/>
                      <a:pt x="19" y="327"/>
                    </a:cubicBezTo>
                    <a:cubicBezTo>
                      <a:pt x="37" y="354"/>
                      <a:pt x="37" y="354"/>
                      <a:pt x="37" y="354"/>
                    </a:cubicBezTo>
                    <a:cubicBezTo>
                      <a:pt x="51" y="373"/>
                      <a:pt x="51" y="373"/>
                      <a:pt x="51" y="373"/>
                    </a:cubicBezTo>
                    <a:cubicBezTo>
                      <a:pt x="66" y="406"/>
                      <a:pt x="66" y="406"/>
                      <a:pt x="66" y="406"/>
                    </a:cubicBezTo>
                    <a:cubicBezTo>
                      <a:pt x="77" y="407"/>
                      <a:pt x="77" y="407"/>
                      <a:pt x="77" y="407"/>
                    </a:cubicBezTo>
                    <a:cubicBezTo>
                      <a:pt x="75" y="412"/>
                      <a:pt x="75" y="412"/>
                      <a:pt x="75" y="412"/>
                    </a:cubicBezTo>
                    <a:cubicBezTo>
                      <a:pt x="69" y="420"/>
                      <a:pt x="69" y="420"/>
                      <a:pt x="69" y="420"/>
                    </a:cubicBezTo>
                    <a:cubicBezTo>
                      <a:pt x="60" y="426"/>
                      <a:pt x="60" y="426"/>
                      <a:pt x="60" y="426"/>
                    </a:cubicBezTo>
                    <a:cubicBezTo>
                      <a:pt x="59" y="429"/>
                      <a:pt x="59" y="429"/>
                      <a:pt x="59" y="429"/>
                    </a:cubicBezTo>
                    <a:cubicBezTo>
                      <a:pt x="54" y="434"/>
                      <a:pt x="54" y="434"/>
                      <a:pt x="54" y="434"/>
                    </a:cubicBezTo>
                    <a:cubicBezTo>
                      <a:pt x="56" y="441"/>
                      <a:pt x="56" y="441"/>
                      <a:pt x="56" y="441"/>
                    </a:cubicBezTo>
                    <a:cubicBezTo>
                      <a:pt x="67" y="444"/>
                      <a:pt x="67" y="444"/>
                      <a:pt x="67" y="444"/>
                    </a:cubicBezTo>
                    <a:cubicBezTo>
                      <a:pt x="87" y="465"/>
                      <a:pt x="87" y="465"/>
                      <a:pt x="87" y="465"/>
                    </a:cubicBezTo>
                    <a:cubicBezTo>
                      <a:pt x="96" y="467"/>
                      <a:pt x="96" y="467"/>
                      <a:pt x="96" y="467"/>
                    </a:cubicBezTo>
                    <a:cubicBezTo>
                      <a:pt x="105" y="480"/>
                      <a:pt x="105" y="480"/>
                      <a:pt x="105" y="480"/>
                    </a:cubicBezTo>
                    <a:cubicBezTo>
                      <a:pt x="101" y="484"/>
                      <a:pt x="101" y="484"/>
                      <a:pt x="101" y="484"/>
                    </a:cubicBezTo>
                    <a:cubicBezTo>
                      <a:pt x="87" y="493"/>
                      <a:pt x="87" y="493"/>
                      <a:pt x="87" y="493"/>
                    </a:cubicBezTo>
                    <a:cubicBezTo>
                      <a:pt x="86" y="509"/>
                      <a:pt x="86" y="509"/>
                      <a:pt x="86" y="509"/>
                    </a:cubicBezTo>
                    <a:cubicBezTo>
                      <a:pt x="81" y="527"/>
                      <a:pt x="81" y="527"/>
                      <a:pt x="81" y="527"/>
                    </a:cubicBezTo>
                    <a:cubicBezTo>
                      <a:pt x="82" y="542"/>
                      <a:pt x="82" y="542"/>
                      <a:pt x="82" y="542"/>
                    </a:cubicBezTo>
                    <a:cubicBezTo>
                      <a:pt x="89" y="548"/>
                      <a:pt x="89" y="548"/>
                      <a:pt x="89" y="548"/>
                    </a:cubicBezTo>
                    <a:cubicBezTo>
                      <a:pt x="97" y="536"/>
                      <a:pt x="97" y="536"/>
                      <a:pt x="97" y="536"/>
                    </a:cubicBezTo>
                    <a:cubicBezTo>
                      <a:pt x="107" y="518"/>
                      <a:pt x="107" y="518"/>
                      <a:pt x="107" y="518"/>
                    </a:cubicBezTo>
                    <a:cubicBezTo>
                      <a:pt x="139" y="507"/>
                      <a:pt x="139" y="507"/>
                      <a:pt x="139" y="507"/>
                    </a:cubicBezTo>
                    <a:cubicBezTo>
                      <a:pt x="149" y="494"/>
                      <a:pt x="149" y="494"/>
                      <a:pt x="149" y="494"/>
                    </a:cubicBezTo>
                    <a:cubicBezTo>
                      <a:pt x="153" y="467"/>
                      <a:pt x="153" y="467"/>
                      <a:pt x="153" y="467"/>
                    </a:cubicBezTo>
                    <a:cubicBezTo>
                      <a:pt x="181" y="451"/>
                      <a:pt x="181" y="451"/>
                      <a:pt x="181" y="451"/>
                    </a:cubicBezTo>
                    <a:cubicBezTo>
                      <a:pt x="211" y="452"/>
                      <a:pt x="211" y="452"/>
                      <a:pt x="211" y="452"/>
                    </a:cubicBezTo>
                    <a:cubicBezTo>
                      <a:pt x="227" y="448"/>
                      <a:pt x="227" y="448"/>
                      <a:pt x="227" y="448"/>
                    </a:cubicBezTo>
                    <a:cubicBezTo>
                      <a:pt x="245" y="448"/>
                      <a:pt x="245" y="448"/>
                      <a:pt x="245" y="448"/>
                    </a:cubicBezTo>
                    <a:cubicBezTo>
                      <a:pt x="253" y="429"/>
                      <a:pt x="253" y="429"/>
                      <a:pt x="253" y="429"/>
                    </a:cubicBezTo>
                    <a:cubicBezTo>
                      <a:pt x="261" y="418"/>
                      <a:pt x="261" y="418"/>
                      <a:pt x="261" y="418"/>
                    </a:cubicBezTo>
                    <a:cubicBezTo>
                      <a:pt x="274" y="425"/>
                      <a:pt x="274" y="425"/>
                      <a:pt x="274" y="425"/>
                    </a:cubicBezTo>
                    <a:cubicBezTo>
                      <a:pt x="294" y="441"/>
                      <a:pt x="294" y="441"/>
                      <a:pt x="294" y="441"/>
                    </a:cubicBezTo>
                    <a:cubicBezTo>
                      <a:pt x="310" y="442"/>
                      <a:pt x="310" y="442"/>
                      <a:pt x="310" y="442"/>
                    </a:cubicBezTo>
                    <a:cubicBezTo>
                      <a:pt x="323" y="434"/>
                      <a:pt x="323" y="434"/>
                      <a:pt x="323" y="434"/>
                    </a:cubicBezTo>
                    <a:cubicBezTo>
                      <a:pt x="345" y="408"/>
                      <a:pt x="345" y="408"/>
                      <a:pt x="345" y="408"/>
                    </a:cubicBezTo>
                    <a:cubicBezTo>
                      <a:pt x="357" y="396"/>
                      <a:pt x="357" y="396"/>
                      <a:pt x="357" y="396"/>
                    </a:cubicBezTo>
                    <a:cubicBezTo>
                      <a:pt x="377" y="389"/>
                      <a:pt x="377" y="389"/>
                      <a:pt x="377" y="389"/>
                    </a:cubicBezTo>
                    <a:cubicBezTo>
                      <a:pt x="382" y="372"/>
                      <a:pt x="382" y="372"/>
                      <a:pt x="382" y="372"/>
                    </a:cubicBezTo>
                    <a:cubicBezTo>
                      <a:pt x="396" y="356"/>
                      <a:pt x="396" y="356"/>
                      <a:pt x="396" y="356"/>
                    </a:cubicBezTo>
                    <a:cubicBezTo>
                      <a:pt x="404" y="343"/>
                      <a:pt x="404" y="343"/>
                      <a:pt x="404" y="343"/>
                    </a:cubicBezTo>
                    <a:cubicBezTo>
                      <a:pt x="435" y="331"/>
                      <a:pt x="435" y="331"/>
                      <a:pt x="435" y="331"/>
                    </a:cubicBezTo>
                    <a:cubicBezTo>
                      <a:pt x="435" y="331"/>
                      <a:pt x="427" y="323"/>
                      <a:pt x="424" y="31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52" name="SERRITA">
                <a:extLst>
                  <a:ext uri="{FF2B5EF4-FFF2-40B4-BE49-F238E27FC236}">
                    <a16:creationId xmlns:a16="http://schemas.microsoft.com/office/drawing/2014/main" id="{E4F6D75A-FA89-87BF-C54F-EB0AE6ED9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667" y="1410122"/>
                <a:ext cx="576387" cy="655204"/>
              </a:xfrm>
              <a:custGeom>
                <a:avLst/>
                <a:gdLst/>
                <a:ahLst/>
                <a:cxnLst>
                  <a:cxn ang="0">
                    <a:pos x="273" y="157"/>
                  </a:cxn>
                  <a:cxn ang="0">
                    <a:pos x="224" y="157"/>
                  </a:cxn>
                  <a:cxn ang="0">
                    <a:pos x="220" y="132"/>
                  </a:cxn>
                  <a:cxn ang="0">
                    <a:pos x="227" y="118"/>
                  </a:cxn>
                  <a:cxn ang="0">
                    <a:pos x="234" y="85"/>
                  </a:cxn>
                  <a:cxn ang="0">
                    <a:pos x="229" y="62"/>
                  </a:cxn>
                  <a:cxn ang="0">
                    <a:pos x="218" y="54"/>
                  </a:cxn>
                  <a:cxn ang="0">
                    <a:pos x="193" y="48"/>
                  </a:cxn>
                  <a:cxn ang="0">
                    <a:pos x="189" y="22"/>
                  </a:cxn>
                  <a:cxn ang="0">
                    <a:pos x="179" y="0"/>
                  </a:cxn>
                  <a:cxn ang="0">
                    <a:pos x="162" y="25"/>
                  </a:cxn>
                  <a:cxn ang="0">
                    <a:pos x="135" y="44"/>
                  </a:cxn>
                  <a:cxn ang="0">
                    <a:pos x="118" y="58"/>
                  </a:cxn>
                  <a:cxn ang="0">
                    <a:pos x="102" y="66"/>
                  </a:cxn>
                  <a:cxn ang="0">
                    <a:pos x="82" y="77"/>
                  </a:cxn>
                  <a:cxn ang="0">
                    <a:pos x="58" y="98"/>
                  </a:cxn>
                  <a:cxn ang="0">
                    <a:pos x="64" y="119"/>
                  </a:cxn>
                  <a:cxn ang="0">
                    <a:pos x="58" y="126"/>
                  </a:cxn>
                  <a:cxn ang="0">
                    <a:pos x="30" y="129"/>
                  </a:cxn>
                  <a:cxn ang="0">
                    <a:pos x="13" y="139"/>
                  </a:cxn>
                  <a:cxn ang="0">
                    <a:pos x="7" y="158"/>
                  </a:cxn>
                  <a:cxn ang="0">
                    <a:pos x="11" y="177"/>
                  </a:cxn>
                  <a:cxn ang="0">
                    <a:pos x="15" y="189"/>
                  </a:cxn>
                  <a:cxn ang="0">
                    <a:pos x="16" y="241"/>
                  </a:cxn>
                  <a:cxn ang="0">
                    <a:pos x="29" y="257"/>
                  </a:cxn>
                  <a:cxn ang="0">
                    <a:pos x="19" y="273"/>
                  </a:cxn>
                  <a:cxn ang="0">
                    <a:pos x="12" y="292"/>
                  </a:cxn>
                  <a:cxn ang="0">
                    <a:pos x="10" y="307"/>
                  </a:cxn>
                  <a:cxn ang="0">
                    <a:pos x="84" y="294"/>
                  </a:cxn>
                  <a:cxn ang="0">
                    <a:pos x="79" y="325"/>
                  </a:cxn>
                  <a:cxn ang="0">
                    <a:pos x="84" y="351"/>
                  </a:cxn>
                  <a:cxn ang="0">
                    <a:pos x="102" y="369"/>
                  </a:cxn>
                  <a:cxn ang="0">
                    <a:pos x="111" y="366"/>
                  </a:cxn>
                  <a:cxn ang="0">
                    <a:pos x="134" y="366"/>
                  </a:cxn>
                  <a:cxn ang="0">
                    <a:pos x="174" y="359"/>
                  </a:cxn>
                  <a:cxn ang="0">
                    <a:pos x="252" y="344"/>
                  </a:cxn>
                  <a:cxn ang="0">
                    <a:pos x="267" y="286"/>
                  </a:cxn>
                  <a:cxn ang="0">
                    <a:pos x="279" y="241"/>
                  </a:cxn>
                  <a:cxn ang="0">
                    <a:pos x="297" y="216"/>
                  </a:cxn>
                  <a:cxn ang="0">
                    <a:pos x="327" y="161"/>
                  </a:cxn>
                </a:cxnLst>
                <a:rect l="0" t="0" r="r" b="b"/>
                <a:pathLst>
                  <a:path w="327" h="370">
                    <a:moveTo>
                      <a:pt x="287" y="158"/>
                    </a:moveTo>
                    <a:cubicBezTo>
                      <a:pt x="273" y="157"/>
                      <a:pt x="273" y="157"/>
                      <a:pt x="273" y="157"/>
                    </a:cubicBezTo>
                    <a:cubicBezTo>
                      <a:pt x="260" y="158"/>
                      <a:pt x="260" y="158"/>
                      <a:pt x="260" y="158"/>
                    </a:cubicBezTo>
                    <a:cubicBezTo>
                      <a:pt x="224" y="157"/>
                      <a:pt x="224" y="157"/>
                      <a:pt x="224" y="157"/>
                    </a:cubicBezTo>
                    <a:cubicBezTo>
                      <a:pt x="224" y="147"/>
                      <a:pt x="224" y="147"/>
                      <a:pt x="224" y="147"/>
                    </a:cubicBezTo>
                    <a:cubicBezTo>
                      <a:pt x="220" y="132"/>
                      <a:pt x="220" y="132"/>
                      <a:pt x="220" y="132"/>
                    </a:cubicBezTo>
                    <a:cubicBezTo>
                      <a:pt x="221" y="122"/>
                      <a:pt x="221" y="122"/>
                      <a:pt x="221" y="122"/>
                    </a:cubicBezTo>
                    <a:cubicBezTo>
                      <a:pt x="227" y="118"/>
                      <a:pt x="227" y="118"/>
                      <a:pt x="227" y="118"/>
                    </a:cubicBezTo>
                    <a:cubicBezTo>
                      <a:pt x="238" y="99"/>
                      <a:pt x="238" y="99"/>
                      <a:pt x="238" y="99"/>
                    </a:cubicBezTo>
                    <a:cubicBezTo>
                      <a:pt x="234" y="85"/>
                      <a:pt x="234" y="85"/>
                      <a:pt x="234" y="85"/>
                    </a:cubicBezTo>
                    <a:cubicBezTo>
                      <a:pt x="233" y="73"/>
                      <a:pt x="233" y="73"/>
                      <a:pt x="233" y="73"/>
                    </a:cubicBezTo>
                    <a:cubicBezTo>
                      <a:pt x="229" y="62"/>
                      <a:pt x="229" y="62"/>
                      <a:pt x="229" y="62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18" y="54"/>
                      <a:pt x="218" y="54"/>
                      <a:pt x="218" y="54"/>
                    </a:cubicBezTo>
                    <a:cubicBezTo>
                      <a:pt x="204" y="48"/>
                      <a:pt x="204" y="48"/>
                      <a:pt x="204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32"/>
                      <a:pt x="193" y="32"/>
                      <a:pt x="193" y="32"/>
                    </a:cubicBezTo>
                    <a:cubicBezTo>
                      <a:pt x="193" y="32"/>
                      <a:pt x="189" y="24"/>
                      <a:pt x="189" y="22"/>
                    </a:cubicBezTo>
                    <a:cubicBezTo>
                      <a:pt x="188" y="21"/>
                      <a:pt x="184" y="6"/>
                      <a:pt x="184" y="6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2" y="25"/>
                      <a:pt x="162" y="25"/>
                      <a:pt x="162" y="25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24" y="55"/>
                      <a:pt x="124" y="55"/>
                      <a:pt x="124" y="55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8" y="123"/>
                      <a:pt x="68" y="123"/>
                      <a:pt x="68" y="123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21" y="138"/>
                      <a:pt x="21" y="138"/>
                      <a:pt x="21" y="138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7" y="158"/>
                      <a:pt x="7" y="158"/>
                      <a:pt x="7" y="158"/>
                    </a:cubicBezTo>
                    <a:cubicBezTo>
                      <a:pt x="8" y="170"/>
                      <a:pt x="8" y="170"/>
                      <a:pt x="8" y="170"/>
                    </a:cubicBezTo>
                    <a:cubicBezTo>
                      <a:pt x="11" y="177"/>
                      <a:pt x="11" y="177"/>
                      <a:pt x="11" y="177"/>
                    </a:cubicBezTo>
                    <a:cubicBezTo>
                      <a:pt x="11" y="183"/>
                      <a:pt x="11" y="183"/>
                      <a:pt x="11" y="183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2" y="228"/>
                      <a:pt x="12" y="228"/>
                      <a:pt x="12" y="228"/>
                    </a:cubicBezTo>
                    <a:cubicBezTo>
                      <a:pt x="16" y="241"/>
                      <a:pt x="16" y="241"/>
                      <a:pt x="16" y="241"/>
                    </a:cubicBezTo>
                    <a:cubicBezTo>
                      <a:pt x="23" y="251"/>
                      <a:pt x="23" y="251"/>
                      <a:pt x="23" y="251"/>
                    </a:cubicBezTo>
                    <a:cubicBezTo>
                      <a:pt x="29" y="257"/>
                      <a:pt x="29" y="257"/>
                      <a:pt x="29" y="257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19" y="273"/>
                      <a:pt x="19" y="273"/>
                      <a:pt x="19" y="273"/>
                    </a:cubicBezTo>
                    <a:cubicBezTo>
                      <a:pt x="14" y="282"/>
                      <a:pt x="14" y="282"/>
                      <a:pt x="14" y="282"/>
                    </a:cubicBezTo>
                    <a:cubicBezTo>
                      <a:pt x="12" y="292"/>
                      <a:pt x="12" y="292"/>
                      <a:pt x="12" y="292"/>
                    </a:cubicBezTo>
                    <a:cubicBezTo>
                      <a:pt x="15" y="299"/>
                      <a:pt x="15" y="299"/>
                      <a:pt x="15" y="299"/>
                    </a:cubicBezTo>
                    <a:cubicBezTo>
                      <a:pt x="10" y="307"/>
                      <a:pt x="10" y="307"/>
                      <a:pt x="10" y="307"/>
                    </a:cubicBezTo>
                    <a:cubicBezTo>
                      <a:pt x="10" y="307"/>
                      <a:pt x="5" y="312"/>
                      <a:pt x="12" y="312"/>
                    </a:cubicBezTo>
                    <a:cubicBezTo>
                      <a:pt x="84" y="294"/>
                      <a:pt x="84" y="294"/>
                      <a:pt x="84" y="294"/>
                    </a:cubicBezTo>
                    <a:cubicBezTo>
                      <a:pt x="94" y="296"/>
                      <a:pt x="94" y="296"/>
                      <a:pt x="94" y="296"/>
                    </a:cubicBezTo>
                    <a:cubicBezTo>
                      <a:pt x="79" y="325"/>
                      <a:pt x="79" y="325"/>
                      <a:pt x="79" y="325"/>
                    </a:cubicBezTo>
                    <a:cubicBezTo>
                      <a:pt x="83" y="336"/>
                      <a:pt x="83" y="336"/>
                      <a:pt x="83" y="336"/>
                    </a:cubicBezTo>
                    <a:cubicBezTo>
                      <a:pt x="83" y="336"/>
                      <a:pt x="83" y="349"/>
                      <a:pt x="84" y="351"/>
                    </a:cubicBezTo>
                    <a:cubicBezTo>
                      <a:pt x="84" y="354"/>
                      <a:pt x="85" y="370"/>
                      <a:pt x="85" y="370"/>
                    </a:cubicBezTo>
                    <a:cubicBezTo>
                      <a:pt x="102" y="369"/>
                      <a:pt x="102" y="369"/>
                      <a:pt x="102" y="369"/>
                    </a:cubicBezTo>
                    <a:cubicBezTo>
                      <a:pt x="104" y="363"/>
                      <a:pt x="104" y="363"/>
                      <a:pt x="104" y="363"/>
                    </a:cubicBezTo>
                    <a:cubicBezTo>
                      <a:pt x="111" y="366"/>
                      <a:pt x="111" y="366"/>
                      <a:pt x="111" y="366"/>
                    </a:cubicBezTo>
                    <a:cubicBezTo>
                      <a:pt x="111" y="370"/>
                      <a:pt x="111" y="370"/>
                      <a:pt x="111" y="370"/>
                    </a:cubicBezTo>
                    <a:cubicBezTo>
                      <a:pt x="134" y="366"/>
                      <a:pt x="134" y="366"/>
                      <a:pt x="134" y="366"/>
                    </a:cubicBezTo>
                    <a:cubicBezTo>
                      <a:pt x="157" y="369"/>
                      <a:pt x="157" y="369"/>
                      <a:pt x="157" y="369"/>
                    </a:cubicBezTo>
                    <a:cubicBezTo>
                      <a:pt x="174" y="359"/>
                      <a:pt x="174" y="359"/>
                      <a:pt x="174" y="359"/>
                    </a:cubicBezTo>
                    <a:cubicBezTo>
                      <a:pt x="214" y="360"/>
                      <a:pt x="214" y="360"/>
                      <a:pt x="214" y="360"/>
                    </a:cubicBezTo>
                    <a:cubicBezTo>
                      <a:pt x="252" y="344"/>
                      <a:pt x="252" y="344"/>
                      <a:pt x="252" y="344"/>
                    </a:cubicBezTo>
                    <a:cubicBezTo>
                      <a:pt x="257" y="319"/>
                      <a:pt x="257" y="319"/>
                      <a:pt x="257" y="319"/>
                    </a:cubicBezTo>
                    <a:cubicBezTo>
                      <a:pt x="267" y="286"/>
                      <a:pt x="267" y="286"/>
                      <a:pt x="267" y="286"/>
                    </a:cubicBezTo>
                    <a:cubicBezTo>
                      <a:pt x="268" y="252"/>
                      <a:pt x="268" y="252"/>
                      <a:pt x="268" y="252"/>
                    </a:cubicBezTo>
                    <a:cubicBezTo>
                      <a:pt x="279" y="241"/>
                      <a:pt x="279" y="241"/>
                      <a:pt x="279" y="241"/>
                    </a:cubicBezTo>
                    <a:cubicBezTo>
                      <a:pt x="286" y="229"/>
                      <a:pt x="286" y="229"/>
                      <a:pt x="286" y="229"/>
                    </a:cubicBezTo>
                    <a:cubicBezTo>
                      <a:pt x="297" y="216"/>
                      <a:pt x="297" y="216"/>
                      <a:pt x="297" y="216"/>
                    </a:cubicBezTo>
                    <a:cubicBezTo>
                      <a:pt x="320" y="203"/>
                      <a:pt x="320" y="203"/>
                      <a:pt x="320" y="203"/>
                    </a:cubicBezTo>
                    <a:cubicBezTo>
                      <a:pt x="327" y="161"/>
                      <a:pt x="327" y="161"/>
                      <a:pt x="327" y="161"/>
                    </a:cubicBezTo>
                    <a:lnTo>
                      <a:pt x="287" y="158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53" name="SANTA CRUZ">
                <a:extLst>
                  <a:ext uri="{FF2B5EF4-FFF2-40B4-BE49-F238E27FC236}">
                    <a16:creationId xmlns:a16="http://schemas.microsoft.com/office/drawing/2014/main" id="{E6733EC7-3D44-358D-04F4-4F9DDF587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895" y="2058708"/>
                <a:ext cx="457134" cy="608876"/>
              </a:xfrm>
              <a:custGeom>
                <a:avLst/>
                <a:gdLst/>
                <a:ahLst/>
                <a:cxnLst>
                  <a:cxn ang="0">
                    <a:pos x="248" y="189"/>
                  </a:cxn>
                  <a:cxn ang="0">
                    <a:pos x="230" y="177"/>
                  </a:cxn>
                  <a:cxn ang="0">
                    <a:pos x="198" y="157"/>
                  </a:cxn>
                  <a:cxn ang="0">
                    <a:pos x="183" y="130"/>
                  </a:cxn>
                  <a:cxn ang="0">
                    <a:pos x="180" y="106"/>
                  </a:cxn>
                  <a:cxn ang="0">
                    <a:pos x="161" y="88"/>
                  </a:cxn>
                  <a:cxn ang="0">
                    <a:pos x="152" y="45"/>
                  </a:cxn>
                  <a:cxn ang="0">
                    <a:pos x="169" y="22"/>
                  </a:cxn>
                  <a:cxn ang="0">
                    <a:pos x="146" y="0"/>
                  </a:cxn>
                  <a:cxn ang="0">
                    <a:pos x="127" y="8"/>
                  </a:cxn>
                  <a:cxn ang="0">
                    <a:pos x="116" y="3"/>
                  </a:cxn>
                  <a:cxn ang="0">
                    <a:pos x="100" y="13"/>
                  </a:cxn>
                  <a:cxn ang="0">
                    <a:pos x="85" y="8"/>
                  </a:cxn>
                  <a:cxn ang="0">
                    <a:pos x="57" y="14"/>
                  </a:cxn>
                  <a:cxn ang="0">
                    <a:pos x="29" y="21"/>
                  </a:cxn>
                  <a:cxn ang="0">
                    <a:pos x="25" y="53"/>
                  </a:cxn>
                  <a:cxn ang="0">
                    <a:pos x="14" y="113"/>
                  </a:cxn>
                  <a:cxn ang="0">
                    <a:pos x="12" y="162"/>
                  </a:cxn>
                  <a:cxn ang="0">
                    <a:pos x="4" y="176"/>
                  </a:cxn>
                  <a:cxn ang="0">
                    <a:pos x="9" y="185"/>
                  </a:cxn>
                  <a:cxn ang="0">
                    <a:pos x="1" y="201"/>
                  </a:cxn>
                  <a:cxn ang="0">
                    <a:pos x="16" y="223"/>
                  </a:cxn>
                  <a:cxn ang="0">
                    <a:pos x="21" y="244"/>
                  </a:cxn>
                  <a:cxn ang="0">
                    <a:pos x="30" y="264"/>
                  </a:cxn>
                  <a:cxn ang="0">
                    <a:pos x="54" y="268"/>
                  </a:cxn>
                  <a:cxn ang="0">
                    <a:pos x="76" y="297"/>
                  </a:cxn>
                  <a:cxn ang="0">
                    <a:pos x="73" y="323"/>
                  </a:cxn>
                  <a:cxn ang="0">
                    <a:pos x="91" y="339"/>
                  </a:cxn>
                  <a:cxn ang="0">
                    <a:pos x="112" y="337"/>
                  </a:cxn>
                  <a:cxn ang="0">
                    <a:pos x="125" y="330"/>
                  </a:cxn>
                  <a:cxn ang="0">
                    <a:pos x="143" y="334"/>
                  </a:cxn>
                  <a:cxn ang="0">
                    <a:pos x="170" y="343"/>
                  </a:cxn>
                  <a:cxn ang="0">
                    <a:pos x="188" y="341"/>
                  </a:cxn>
                  <a:cxn ang="0">
                    <a:pos x="195" y="334"/>
                  </a:cxn>
                  <a:cxn ang="0">
                    <a:pos x="198" y="312"/>
                  </a:cxn>
                  <a:cxn ang="0">
                    <a:pos x="201" y="280"/>
                  </a:cxn>
                  <a:cxn ang="0">
                    <a:pos x="230" y="251"/>
                  </a:cxn>
                  <a:cxn ang="0">
                    <a:pos x="247" y="221"/>
                  </a:cxn>
                  <a:cxn ang="0">
                    <a:pos x="260" y="198"/>
                  </a:cxn>
                </a:cxnLst>
                <a:rect l="0" t="0" r="r" b="b"/>
                <a:pathLst>
                  <a:path w="260" h="344">
                    <a:moveTo>
                      <a:pt x="259" y="195"/>
                    </a:moveTo>
                    <a:cubicBezTo>
                      <a:pt x="248" y="189"/>
                      <a:pt x="248" y="189"/>
                      <a:pt x="248" y="189"/>
                    </a:cubicBezTo>
                    <a:cubicBezTo>
                      <a:pt x="248" y="189"/>
                      <a:pt x="242" y="190"/>
                      <a:pt x="241" y="189"/>
                    </a:cubicBezTo>
                    <a:cubicBezTo>
                      <a:pt x="239" y="188"/>
                      <a:pt x="230" y="177"/>
                      <a:pt x="230" y="177"/>
                    </a:cubicBezTo>
                    <a:cubicBezTo>
                      <a:pt x="211" y="165"/>
                      <a:pt x="211" y="165"/>
                      <a:pt x="211" y="165"/>
                    </a:cubicBezTo>
                    <a:cubicBezTo>
                      <a:pt x="198" y="157"/>
                      <a:pt x="198" y="157"/>
                      <a:pt x="198" y="157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8" y="143"/>
                      <a:pt x="184" y="132"/>
                      <a:pt x="183" y="130"/>
                    </a:cubicBezTo>
                    <a:cubicBezTo>
                      <a:pt x="181" y="129"/>
                      <a:pt x="184" y="108"/>
                      <a:pt x="184" y="108"/>
                    </a:cubicBezTo>
                    <a:cubicBezTo>
                      <a:pt x="180" y="106"/>
                      <a:pt x="180" y="106"/>
                      <a:pt x="180" y="106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61" y="88"/>
                      <a:pt x="161" y="88"/>
                      <a:pt x="161" y="88"/>
                    </a:cubicBezTo>
                    <a:cubicBezTo>
                      <a:pt x="157" y="71"/>
                      <a:pt x="157" y="71"/>
                      <a:pt x="157" y="71"/>
                    </a:cubicBezTo>
                    <a:cubicBezTo>
                      <a:pt x="152" y="45"/>
                      <a:pt x="152" y="45"/>
                      <a:pt x="152" y="45"/>
                    </a:cubicBezTo>
                    <a:cubicBezTo>
                      <a:pt x="161" y="33"/>
                      <a:pt x="161" y="33"/>
                      <a:pt x="161" y="33"/>
                    </a:cubicBezTo>
                    <a:cubicBezTo>
                      <a:pt x="169" y="22"/>
                      <a:pt x="169" y="22"/>
                      <a:pt x="169" y="22"/>
                    </a:cubicBezTo>
                    <a:cubicBezTo>
                      <a:pt x="167" y="3"/>
                      <a:pt x="167" y="3"/>
                      <a:pt x="167" y="3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1" y="2"/>
                      <a:pt x="139" y="2"/>
                    </a:cubicBezTo>
                    <a:cubicBezTo>
                      <a:pt x="137" y="1"/>
                      <a:pt x="127" y="8"/>
                      <a:pt x="127" y="8"/>
                    </a:cubicBezTo>
                    <a:cubicBezTo>
                      <a:pt x="120" y="6"/>
                      <a:pt x="120" y="6"/>
                      <a:pt x="120" y="6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33" y="9"/>
                      <a:pt x="29" y="21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5" y="102"/>
                      <a:pt x="14" y="112"/>
                      <a:pt x="14" y="113"/>
                    </a:cubicBezTo>
                    <a:cubicBezTo>
                      <a:pt x="14" y="115"/>
                      <a:pt x="13" y="148"/>
                      <a:pt x="13" y="148"/>
                    </a:cubicBezTo>
                    <a:cubicBezTo>
                      <a:pt x="13" y="148"/>
                      <a:pt x="12" y="160"/>
                      <a:pt x="12" y="162"/>
                    </a:cubicBezTo>
                    <a:cubicBezTo>
                      <a:pt x="11" y="163"/>
                      <a:pt x="9" y="170"/>
                      <a:pt x="9" y="170"/>
                    </a:cubicBezTo>
                    <a:cubicBezTo>
                      <a:pt x="4" y="176"/>
                      <a:pt x="4" y="176"/>
                      <a:pt x="4" y="176"/>
                    </a:cubicBezTo>
                    <a:cubicBezTo>
                      <a:pt x="5" y="182"/>
                      <a:pt x="5" y="182"/>
                      <a:pt x="5" y="182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0" y="211"/>
                      <a:pt x="10" y="211"/>
                      <a:pt x="10" y="211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18" y="234"/>
                      <a:pt x="18" y="234"/>
                      <a:pt x="18" y="234"/>
                    </a:cubicBezTo>
                    <a:cubicBezTo>
                      <a:pt x="18" y="234"/>
                      <a:pt x="20" y="242"/>
                      <a:pt x="21" y="244"/>
                    </a:cubicBezTo>
                    <a:cubicBezTo>
                      <a:pt x="21" y="246"/>
                      <a:pt x="20" y="253"/>
                      <a:pt x="20" y="253"/>
                    </a:cubicBezTo>
                    <a:cubicBezTo>
                      <a:pt x="30" y="264"/>
                      <a:pt x="30" y="264"/>
                      <a:pt x="30" y="264"/>
                    </a:cubicBezTo>
                    <a:cubicBezTo>
                      <a:pt x="41" y="267"/>
                      <a:pt x="41" y="267"/>
                      <a:pt x="41" y="267"/>
                    </a:cubicBezTo>
                    <a:cubicBezTo>
                      <a:pt x="54" y="268"/>
                      <a:pt x="54" y="268"/>
                      <a:pt x="54" y="268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76" y="297"/>
                      <a:pt x="76" y="297"/>
                      <a:pt x="76" y="297"/>
                    </a:cubicBezTo>
                    <a:cubicBezTo>
                      <a:pt x="80" y="310"/>
                      <a:pt x="80" y="310"/>
                      <a:pt x="80" y="310"/>
                    </a:cubicBezTo>
                    <a:cubicBezTo>
                      <a:pt x="73" y="323"/>
                      <a:pt x="73" y="323"/>
                      <a:pt x="73" y="323"/>
                    </a:cubicBezTo>
                    <a:cubicBezTo>
                      <a:pt x="82" y="330"/>
                      <a:pt x="82" y="330"/>
                      <a:pt x="82" y="330"/>
                    </a:cubicBezTo>
                    <a:cubicBezTo>
                      <a:pt x="91" y="339"/>
                      <a:pt x="91" y="339"/>
                      <a:pt x="91" y="339"/>
                    </a:cubicBezTo>
                    <a:cubicBezTo>
                      <a:pt x="102" y="343"/>
                      <a:pt x="102" y="343"/>
                      <a:pt x="102" y="343"/>
                    </a:cubicBezTo>
                    <a:cubicBezTo>
                      <a:pt x="112" y="337"/>
                      <a:pt x="112" y="337"/>
                      <a:pt x="112" y="337"/>
                    </a:cubicBezTo>
                    <a:cubicBezTo>
                      <a:pt x="126" y="336"/>
                      <a:pt x="126" y="336"/>
                      <a:pt x="126" y="336"/>
                    </a:cubicBezTo>
                    <a:cubicBezTo>
                      <a:pt x="125" y="330"/>
                      <a:pt x="125" y="330"/>
                      <a:pt x="125" y="330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43" y="334"/>
                      <a:pt x="143" y="334"/>
                      <a:pt x="143" y="334"/>
                    </a:cubicBezTo>
                    <a:cubicBezTo>
                      <a:pt x="164" y="335"/>
                      <a:pt x="164" y="335"/>
                      <a:pt x="164" y="335"/>
                    </a:cubicBezTo>
                    <a:cubicBezTo>
                      <a:pt x="170" y="343"/>
                      <a:pt x="170" y="343"/>
                      <a:pt x="170" y="343"/>
                    </a:cubicBezTo>
                    <a:cubicBezTo>
                      <a:pt x="181" y="341"/>
                      <a:pt x="181" y="341"/>
                      <a:pt x="181" y="341"/>
                    </a:cubicBezTo>
                    <a:cubicBezTo>
                      <a:pt x="188" y="341"/>
                      <a:pt x="188" y="341"/>
                      <a:pt x="188" y="341"/>
                    </a:cubicBezTo>
                    <a:cubicBezTo>
                      <a:pt x="192" y="344"/>
                      <a:pt x="192" y="344"/>
                      <a:pt x="192" y="344"/>
                    </a:cubicBezTo>
                    <a:cubicBezTo>
                      <a:pt x="195" y="334"/>
                      <a:pt x="195" y="334"/>
                      <a:pt x="195" y="334"/>
                    </a:cubicBezTo>
                    <a:cubicBezTo>
                      <a:pt x="195" y="334"/>
                      <a:pt x="199" y="325"/>
                      <a:pt x="199" y="324"/>
                    </a:cubicBezTo>
                    <a:cubicBezTo>
                      <a:pt x="199" y="322"/>
                      <a:pt x="199" y="314"/>
                      <a:pt x="198" y="312"/>
                    </a:cubicBezTo>
                    <a:cubicBezTo>
                      <a:pt x="198" y="311"/>
                      <a:pt x="195" y="287"/>
                      <a:pt x="195" y="287"/>
                    </a:cubicBezTo>
                    <a:cubicBezTo>
                      <a:pt x="201" y="280"/>
                      <a:pt x="201" y="280"/>
                      <a:pt x="201" y="280"/>
                    </a:cubicBezTo>
                    <a:cubicBezTo>
                      <a:pt x="220" y="263"/>
                      <a:pt x="220" y="263"/>
                      <a:pt x="220" y="263"/>
                    </a:cubicBezTo>
                    <a:cubicBezTo>
                      <a:pt x="230" y="251"/>
                      <a:pt x="230" y="251"/>
                      <a:pt x="230" y="251"/>
                    </a:cubicBezTo>
                    <a:cubicBezTo>
                      <a:pt x="234" y="226"/>
                      <a:pt x="234" y="226"/>
                      <a:pt x="234" y="226"/>
                    </a:cubicBezTo>
                    <a:cubicBezTo>
                      <a:pt x="247" y="221"/>
                      <a:pt x="247" y="221"/>
                      <a:pt x="247" y="221"/>
                    </a:cubicBezTo>
                    <a:cubicBezTo>
                      <a:pt x="247" y="207"/>
                      <a:pt x="247" y="207"/>
                      <a:pt x="247" y="207"/>
                    </a:cubicBezTo>
                    <a:cubicBezTo>
                      <a:pt x="260" y="198"/>
                      <a:pt x="260" y="198"/>
                      <a:pt x="260" y="198"/>
                    </a:cubicBezTo>
                    <a:lnTo>
                      <a:pt x="259" y="195"/>
                    </a:lnTo>
                    <a:close/>
                  </a:path>
                </a:pathLst>
              </a:custGeom>
              <a:solidFill>
                <a:srgbClr val="FFC000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/>
                    <a:cs typeface="Helvetica"/>
                    <a:sym typeface="Helvetica Neue"/>
                  </a:rPr>
                  <a:t> </a:t>
                </a:r>
              </a:p>
            </p:txBody>
          </p:sp>
          <p:sp>
            <p:nvSpPr>
              <p:cNvPr id="154" name="SANTA FILOMENA">
                <a:extLst>
                  <a:ext uri="{FF2B5EF4-FFF2-40B4-BE49-F238E27FC236}">
                    <a16:creationId xmlns:a16="http://schemas.microsoft.com/office/drawing/2014/main" id="{84E57501-F841-7D8D-3478-A0573FF79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886" y="2005762"/>
                <a:ext cx="477010" cy="502985"/>
              </a:xfrm>
              <a:custGeom>
                <a:avLst/>
                <a:gdLst/>
                <a:ahLst/>
                <a:cxnLst>
                  <a:cxn ang="0">
                    <a:pos x="264" y="8"/>
                  </a:cxn>
                  <a:cxn ang="0">
                    <a:pos x="261" y="0"/>
                  </a:cxn>
                  <a:cxn ang="0">
                    <a:pos x="249" y="4"/>
                  </a:cxn>
                  <a:cxn ang="0">
                    <a:pos x="226" y="3"/>
                  </a:cxn>
                  <a:cxn ang="0">
                    <a:pos x="208" y="3"/>
                  </a:cxn>
                  <a:cxn ang="0">
                    <a:pos x="166" y="2"/>
                  </a:cxn>
                  <a:cxn ang="0">
                    <a:pos x="165" y="6"/>
                  </a:cxn>
                  <a:cxn ang="0">
                    <a:pos x="157" y="9"/>
                  </a:cxn>
                  <a:cxn ang="0">
                    <a:pos x="149" y="20"/>
                  </a:cxn>
                  <a:cxn ang="0">
                    <a:pos x="137" y="40"/>
                  </a:cxn>
                  <a:cxn ang="0">
                    <a:pos x="131" y="58"/>
                  </a:cxn>
                  <a:cxn ang="0">
                    <a:pos x="131" y="90"/>
                  </a:cxn>
                  <a:cxn ang="0">
                    <a:pos x="121" y="92"/>
                  </a:cxn>
                  <a:cxn ang="0">
                    <a:pos x="109" y="107"/>
                  </a:cxn>
                  <a:cxn ang="0">
                    <a:pos x="98" y="109"/>
                  </a:cxn>
                  <a:cxn ang="0">
                    <a:pos x="94" y="116"/>
                  </a:cxn>
                  <a:cxn ang="0">
                    <a:pos x="82" y="120"/>
                  </a:cxn>
                  <a:cxn ang="0">
                    <a:pos x="79" y="140"/>
                  </a:cxn>
                  <a:cxn ang="0">
                    <a:pos x="69" y="141"/>
                  </a:cxn>
                  <a:cxn ang="0">
                    <a:pos x="60" y="153"/>
                  </a:cxn>
                  <a:cxn ang="0">
                    <a:pos x="51" y="151"/>
                  </a:cxn>
                  <a:cxn ang="0">
                    <a:pos x="40" y="142"/>
                  </a:cxn>
                  <a:cxn ang="0">
                    <a:pos x="31" y="155"/>
                  </a:cxn>
                  <a:cxn ang="0">
                    <a:pos x="25" y="157"/>
                  </a:cxn>
                  <a:cxn ang="0">
                    <a:pos x="18" y="164"/>
                  </a:cxn>
                  <a:cxn ang="0">
                    <a:pos x="11" y="167"/>
                  </a:cxn>
                  <a:cxn ang="0">
                    <a:pos x="3" y="176"/>
                  </a:cxn>
                  <a:cxn ang="0">
                    <a:pos x="0" y="198"/>
                  </a:cxn>
                  <a:cxn ang="0">
                    <a:pos x="1" y="214"/>
                  </a:cxn>
                  <a:cxn ang="0">
                    <a:pos x="8" y="219"/>
                  </a:cxn>
                  <a:cxn ang="0">
                    <a:pos x="16" y="228"/>
                  </a:cxn>
                  <a:cxn ang="0">
                    <a:pos x="20" y="233"/>
                  </a:cxn>
                  <a:cxn ang="0">
                    <a:pos x="22" y="246"/>
                  </a:cxn>
                  <a:cxn ang="0">
                    <a:pos x="24" y="251"/>
                  </a:cxn>
                  <a:cxn ang="0">
                    <a:pos x="32" y="252"/>
                  </a:cxn>
                  <a:cxn ang="0">
                    <a:pos x="36" y="260"/>
                  </a:cxn>
                  <a:cxn ang="0">
                    <a:pos x="53" y="258"/>
                  </a:cxn>
                  <a:cxn ang="0">
                    <a:pos x="64" y="261"/>
                  </a:cxn>
                  <a:cxn ang="0">
                    <a:pos x="72" y="259"/>
                  </a:cxn>
                  <a:cxn ang="0">
                    <a:pos x="87" y="268"/>
                  </a:cxn>
                  <a:cxn ang="0">
                    <a:pos x="101" y="276"/>
                  </a:cxn>
                  <a:cxn ang="0">
                    <a:pos x="135" y="275"/>
                  </a:cxn>
                  <a:cxn ang="0">
                    <a:pos x="147" y="268"/>
                  </a:cxn>
                  <a:cxn ang="0">
                    <a:pos x="163" y="262"/>
                  </a:cxn>
                  <a:cxn ang="0">
                    <a:pos x="186" y="264"/>
                  </a:cxn>
                  <a:cxn ang="0">
                    <a:pos x="203" y="266"/>
                  </a:cxn>
                  <a:cxn ang="0">
                    <a:pos x="226" y="267"/>
                  </a:cxn>
                  <a:cxn ang="0">
                    <a:pos x="242" y="270"/>
                  </a:cxn>
                  <a:cxn ang="0">
                    <a:pos x="256" y="279"/>
                  </a:cxn>
                  <a:cxn ang="0">
                    <a:pos x="260" y="285"/>
                  </a:cxn>
                  <a:cxn ang="0">
                    <a:pos x="257" y="266"/>
                  </a:cxn>
                  <a:cxn ang="0">
                    <a:pos x="252" y="247"/>
                  </a:cxn>
                  <a:cxn ang="0">
                    <a:pos x="243" y="237"/>
                  </a:cxn>
                  <a:cxn ang="0">
                    <a:pos x="238" y="226"/>
                  </a:cxn>
                  <a:cxn ang="0">
                    <a:pos x="248" y="216"/>
                  </a:cxn>
                  <a:cxn ang="0">
                    <a:pos x="242" y="207"/>
                  </a:cxn>
                  <a:cxn ang="0">
                    <a:pos x="251" y="186"/>
                  </a:cxn>
                  <a:cxn ang="0">
                    <a:pos x="253" y="139"/>
                  </a:cxn>
                  <a:cxn ang="0">
                    <a:pos x="260" y="92"/>
                  </a:cxn>
                  <a:cxn ang="0">
                    <a:pos x="266" y="59"/>
                  </a:cxn>
                  <a:cxn ang="0">
                    <a:pos x="269" y="39"/>
                  </a:cxn>
                  <a:cxn ang="0">
                    <a:pos x="264" y="8"/>
                  </a:cxn>
                </a:cxnLst>
                <a:rect l="0" t="0" r="r" b="b"/>
                <a:pathLst>
                  <a:path w="269" h="285">
                    <a:moveTo>
                      <a:pt x="264" y="8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49" y="4"/>
                      <a:pt x="249" y="4"/>
                      <a:pt x="249" y="4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49" y="20"/>
                      <a:pt x="149" y="20"/>
                      <a:pt x="149" y="2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90"/>
                      <a:pt x="131" y="90"/>
                      <a:pt x="131" y="90"/>
                    </a:cubicBezTo>
                    <a:cubicBezTo>
                      <a:pt x="121" y="92"/>
                      <a:pt x="121" y="92"/>
                      <a:pt x="121" y="92"/>
                    </a:cubicBezTo>
                    <a:cubicBezTo>
                      <a:pt x="109" y="107"/>
                      <a:pt x="109" y="107"/>
                      <a:pt x="109" y="107"/>
                    </a:cubicBezTo>
                    <a:cubicBezTo>
                      <a:pt x="98" y="109"/>
                      <a:pt x="98" y="109"/>
                      <a:pt x="98" y="109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79" y="140"/>
                      <a:pt x="79" y="140"/>
                      <a:pt x="79" y="140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0" y="153"/>
                      <a:pt x="60" y="153"/>
                      <a:pt x="60" y="153"/>
                    </a:cubicBezTo>
                    <a:cubicBezTo>
                      <a:pt x="51" y="151"/>
                      <a:pt x="51" y="151"/>
                      <a:pt x="51" y="151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31" y="155"/>
                      <a:pt x="31" y="155"/>
                      <a:pt x="31" y="155"/>
                    </a:cubicBezTo>
                    <a:cubicBezTo>
                      <a:pt x="25" y="157"/>
                      <a:pt x="25" y="157"/>
                      <a:pt x="25" y="157"/>
                    </a:cubicBezTo>
                    <a:cubicBezTo>
                      <a:pt x="18" y="164"/>
                      <a:pt x="18" y="164"/>
                      <a:pt x="18" y="164"/>
                    </a:cubicBezTo>
                    <a:cubicBezTo>
                      <a:pt x="11" y="167"/>
                      <a:pt x="11" y="167"/>
                      <a:pt x="11" y="167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0" y="192"/>
                      <a:pt x="0" y="198"/>
                    </a:cubicBezTo>
                    <a:cubicBezTo>
                      <a:pt x="1" y="203"/>
                      <a:pt x="1" y="214"/>
                      <a:pt x="1" y="214"/>
                    </a:cubicBezTo>
                    <a:cubicBezTo>
                      <a:pt x="8" y="219"/>
                      <a:pt x="8" y="219"/>
                      <a:pt x="8" y="219"/>
                    </a:cubicBezTo>
                    <a:cubicBezTo>
                      <a:pt x="16" y="228"/>
                      <a:pt x="16" y="228"/>
                      <a:pt x="16" y="228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2" y="246"/>
                      <a:pt x="22" y="246"/>
                      <a:pt x="22" y="246"/>
                    </a:cubicBezTo>
                    <a:cubicBezTo>
                      <a:pt x="24" y="251"/>
                      <a:pt x="24" y="251"/>
                      <a:pt x="24" y="251"/>
                    </a:cubicBezTo>
                    <a:cubicBezTo>
                      <a:pt x="32" y="252"/>
                      <a:pt x="32" y="252"/>
                      <a:pt x="32" y="252"/>
                    </a:cubicBezTo>
                    <a:cubicBezTo>
                      <a:pt x="36" y="260"/>
                      <a:pt x="36" y="260"/>
                      <a:pt x="36" y="260"/>
                    </a:cubicBezTo>
                    <a:cubicBezTo>
                      <a:pt x="53" y="258"/>
                      <a:pt x="53" y="258"/>
                      <a:pt x="53" y="258"/>
                    </a:cubicBezTo>
                    <a:cubicBezTo>
                      <a:pt x="64" y="261"/>
                      <a:pt x="64" y="261"/>
                      <a:pt x="64" y="261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87" y="268"/>
                      <a:pt x="87" y="268"/>
                      <a:pt x="87" y="268"/>
                    </a:cubicBezTo>
                    <a:cubicBezTo>
                      <a:pt x="101" y="276"/>
                      <a:pt x="101" y="276"/>
                      <a:pt x="101" y="276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7" y="268"/>
                      <a:pt x="147" y="268"/>
                      <a:pt x="147" y="268"/>
                    </a:cubicBezTo>
                    <a:cubicBezTo>
                      <a:pt x="163" y="262"/>
                      <a:pt x="163" y="262"/>
                      <a:pt x="163" y="262"/>
                    </a:cubicBezTo>
                    <a:cubicBezTo>
                      <a:pt x="186" y="264"/>
                      <a:pt x="186" y="264"/>
                      <a:pt x="186" y="264"/>
                    </a:cubicBezTo>
                    <a:cubicBezTo>
                      <a:pt x="203" y="266"/>
                      <a:pt x="203" y="266"/>
                      <a:pt x="203" y="266"/>
                    </a:cubicBezTo>
                    <a:cubicBezTo>
                      <a:pt x="226" y="267"/>
                      <a:pt x="226" y="267"/>
                      <a:pt x="226" y="267"/>
                    </a:cubicBezTo>
                    <a:cubicBezTo>
                      <a:pt x="242" y="270"/>
                      <a:pt x="242" y="270"/>
                      <a:pt x="242" y="270"/>
                    </a:cubicBezTo>
                    <a:cubicBezTo>
                      <a:pt x="256" y="279"/>
                      <a:pt x="256" y="279"/>
                      <a:pt x="256" y="279"/>
                    </a:cubicBezTo>
                    <a:cubicBezTo>
                      <a:pt x="260" y="285"/>
                      <a:pt x="260" y="285"/>
                      <a:pt x="260" y="285"/>
                    </a:cubicBezTo>
                    <a:cubicBezTo>
                      <a:pt x="260" y="285"/>
                      <a:pt x="259" y="268"/>
                      <a:pt x="257" y="266"/>
                    </a:cubicBezTo>
                    <a:cubicBezTo>
                      <a:pt x="256" y="263"/>
                      <a:pt x="252" y="247"/>
                      <a:pt x="252" y="247"/>
                    </a:cubicBezTo>
                    <a:cubicBezTo>
                      <a:pt x="243" y="237"/>
                      <a:pt x="243" y="237"/>
                      <a:pt x="243" y="237"/>
                    </a:cubicBezTo>
                    <a:cubicBezTo>
                      <a:pt x="238" y="226"/>
                      <a:pt x="238" y="226"/>
                      <a:pt x="238" y="226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2" y="207"/>
                      <a:pt x="242" y="207"/>
                      <a:pt x="242" y="207"/>
                    </a:cubicBezTo>
                    <a:cubicBezTo>
                      <a:pt x="251" y="186"/>
                      <a:pt x="251" y="186"/>
                      <a:pt x="251" y="186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60" y="92"/>
                      <a:pt x="260" y="92"/>
                      <a:pt x="260" y="92"/>
                    </a:cubicBezTo>
                    <a:cubicBezTo>
                      <a:pt x="266" y="59"/>
                      <a:pt x="266" y="59"/>
                      <a:pt x="266" y="59"/>
                    </a:cubicBezTo>
                    <a:cubicBezTo>
                      <a:pt x="269" y="39"/>
                      <a:pt x="269" y="39"/>
                      <a:pt x="269" y="39"/>
                    </a:cubicBezTo>
                    <a:lnTo>
                      <a:pt x="264" y="8"/>
                    </a:lnTo>
                    <a:close/>
                  </a:path>
                </a:pathLst>
              </a:custGeom>
              <a:solidFill>
                <a:srgbClr val="FFC000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55" name="SANTA MARIA DA BOA VISTA">
                <a:extLst>
                  <a:ext uri="{FF2B5EF4-FFF2-40B4-BE49-F238E27FC236}">
                    <a16:creationId xmlns:a16="http://schemas.microsoft.com/office/drawing/2014/main" id="{B96A8472-BD5B-CE2B-C1EB-5764CB8AA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777" y="2422710"/>
                <a:ext cx="708890" cy="972879"/>
              </a:xfrm>
              <a:custGeom>
                <a:avLst/>
                <a:gdLst/>
                <a:ahLst/>
                <a:cxnLst>
                  <a:cxn ang="0">
                    <a:pos x="401" y="219"/>
                  </a:cxn>
                  <a:cxn ang="0">
                    <a:pos x="393" y="189"/>
                  </a:cxn>
                  <a:cxn ang="0">
                    <a:pos x="391" y="150"/>
                  </a:cxn>
                  <a:cxn ang="0">
                    <a:pos x="400" y="129"/>
                  </a:cxn>
                  <a:cxn ang="0">
                    <a:pos x="387" y="113"/>
                  </a:cxn>
                  <a:cxn ang="0">
                    <a:pos x="370" y="86"/>
                  </a:cxn>
                  <a:cxn ang="0">
                    <a:pos x="349" y="64"/>
                  </a:cxn>
                  <a:cxn ang="0">
                    <a:pos x="314" y="8"/>
                  </a:cxn>
                  <a:cxn ang="0">
                    <a:pos x="220" y="24"/>
                  </a:cxn>
                  <a:cxn ang="0">
                    <a:pos x="140" y="20"/>
                  </a:cxn>
                  <a:cxn ang="0">
                    <a:pos x="118" y="21"/>
                  </a:cxn>
                  <a:cxn ang="0">
                    <a:pos x="95" y="17"/>
                  </a:cxn>
                  <a:cxn ang="0">
                    <a:pos x="76" y="14"/>
                  </a:cxn>
                  <a:cxn ang="0">
                    <a:pos x="57" y="15"/>
                  </a:cxn>
                  <a:cxn ang="0">
                    <a:pos x="40" y="43"/>
                  </a:cxn>
                  <a:cxn ang="0">
                    <a:pos x="16" y="70"/>
                  </a:cxn>
                  <a:cxn ang="0">
                    <a:pos x="5" y="86"/>
                  </a:cxn>
                  <a:cxn ang="0">
                    <a:pos x="6" y="125"/>
                  </a:cxn>
                  <a:cxn ang="0">
                    <a:pos x="5" y="142"/>
                  </a:cxn>
                  <a:cxn ang="0">
                    <a:pos x="18" y="160"/>
                  </a:cxn>
                  <a:cxn ang="0">
                    <a:pos x="35" y="186"/>
                  </a:cxn>
                  <a:cxn ang="0">
                    <a:pos x="48" y="196"/>
                  </a:cxn>
                  <a:cxn ang="0">
                    <a:pos x="63" y="205"/>
                  </a:cxn>
                  <a:cxn ang="0">
                    <a:pos x="77" y="227"/>
                  </a:cxn>
                  <a:cxn ang="0">
                    <a:pos x="90" y="283"/>
                  </a:cxn>
                  <a:cxn ang="0">
                    <a:pos x="79" y="381"/>
                  </a:cxn>
                  <a:cxn ang="0">
                    <a:pos x="74" y="446"/>
                  </a:cxn>
                  <a:cxn ang="0">
                    <a:pos x="111" y="474"/>
                  </a:cxn>
                  <a:cxn ang="0">
                    <a:pos x="110" y="487"/>
                  </a:cxn>
                  <a:cxn ang="0">
                    <a:pos x="128" y="499"/>
                  </a:cxn>
                  <a:cxn ang="0">
                    <a:pos x="122" y="550"/>
                  </a:cxn>
                  <a:cxn ang="0">
                    <a:pos x="162" y="543"/>
                  </a:cxn>
                  <a:cxn ang="0">
                    <a:pos x="178" y="528"/>
                  </a:cxn>
                  <a:cxn ang="0">
                    <a:pos x="186" y="502"/>
                  </a:cxn>
                  <a:cxn ang="0">
                    <a:pos x="200" y="485"/>
                  </a:cxn>
                  <a:cxn ang="0">
                    <a:pos x="211" y="468"/>
                  </a:cxn>
                  <a:cxn ang="0">
                    <a:pos x="211" y="445"/>
                  </a:cxn>
                  <a:cxn ang="0">
                    <a:pos x="194" y="416"/>
                  </a:cxn>
                  <a:cxn ang="0">
                    <a:pos x="200" y="377"/>
                  </a:cxn>
                  <a:cxn ang="0">
                    <a:pos x="265" y="354"/>
                  </a:cxn>
                  <a:cxn ang="0">
                    <a:pos x="300" y="339"/>
                  </a:cxn>
                  <a:cxn ang="0">
                    <a:pos x="320" y="334"/>
                  </a:cxn>
                  <a:cxn ang="0">
                    <a:pos x="350" y="334"/>
                  </a:cxn>
                  <a:cxn ang="0">
                    <a:pos x="346" y="279"/>
                  </a:cxn>
                  <a:cxn ang="0">
                    <a:pos x="350" y="245"/>
                  </a:cxn>
                </a:cxnLst>
                <a:rect l="0" t="0" r="r" b="b"/>
                <a:pathLst>
                  <a:path w="401" h="550">
                    <a:moveTo>
                      <a:pt x="396" y="237"/>
                    </a:moveTo>
                    <a:cubicBezTo>
                      <a:pt x="401" y="219"/>
                      <a:pt x="401" y="219"/>
                      <a:pt x="401" y="219"/>
                    </a:cubicBezTo>
                    <a:cubicBezTo>
                      <a:pt x="401" y="219"/>
                      <a:pt x="400" y="207"/>
                      <a:pt x="398" y="205"/>
                    </a:cubicBezTo>
                    <a:cubicBezTo>
                      <a:pt x="397" y="203"/>
                      <a:pt x="393" y="189"/>
                      <a:pt x="393" y="189"/>
                    </a:cubicBezTo>
                    <a:cubicBezTo>
                      <a:pt x="390" y="166"/>
                      <a:pt x="390" y="166"/>
                      <a:pt x="390" y="166"/>
                    </a:cubicBezTo>
                    <a:cubicBezTo>
                      <a:pt x="391" y="150"/>
                      <a:pt x="391" y="150"/>
                      <a:pt x="391" y="150"/>
                    </a:cubicBezTo>
                    <a:cubicBezTo>
                      <a:pt x="388" y="137"/>
                      <a:pt x="388" y="137"/>
                      <a:pt x="388" y="137"/>
                    </a:cubicBezTo>
                    <a:cubicBezTo>
                      <a:pt x="400" y="129"/>
                      <a:pt x="400" y="129"/>
                      <a:pt x="400" y="129"/>
                    </a:cubicBezTo>
                    <a:cubicBezTo>
                      <a:pt x="400" y="123"/>
                      <a:pt x="400" y="123"/>
                      <a:pt x="400" y="123"/>
                    </a:cubicBezTo>
                    <a:cubicBezTo>
                      <a:pt x="387" y="113"/>
                      <a:pt x="387" y="113"/>
                      <a:pt x="387" y="113"/>
                    </a:cubicBezTo>
                    <a:cubicBezTo>
                      <a:pt x="377" y="103"/>
                      <a:pt x="377" y="103"/>
                      <a:pt x="377" y="103"/>
                    </a:cubicBezTo>
                    <a:cubicBezTo>
                      <a:pt x="370" y="86"/>
                      <a:pt x="370" y="86"/>
                      <a:pt x="370" y="86"/>
                    </a:cubicBezTo>
                    <a:cubicBezTo>
                      <a:pt x="356" y="74"/>
                      <a:pt x="356" y="74"/>
                      <a:pt x="356" y="74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34" y="48"/>
                      <a:pt x="334" y="48"/>
                      <a:pt x="334" y="48"/>
                    </a:cubicBezTo>
                    <a:cubicBezTo>
                      <a:pt x="314" y="8"/>
                      <a:pt x="314" y="8"/>
                      <a:pt x="314" y="8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20" y="24"/>
                      <a:pt x="220" y="24"/>
                      <a:pt x="220" y="24"/>
                    </a:cubicBezTo>
                    <a:cubicBezTo>
                      <a:pt x="153" y="27"/>
                      <a:pt x="153" y="27"/>
                      <a:pt x="153" y="27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8" y="109"/>
                      <a:pt x="8" y="109"/>
                      <a:pt x="8" y="109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3" y="133"/>
                      <a:pt x="3" y="133"/>
                      <a:pt x="3" y="133"/>
                    </a:cubicBezTo>
                    <a:cubicBezTo>
                      <a:pt x="0" y="136"/>
                      <a:pt x="5" y="142"/>
                      <a:pt x="5" y="142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18" y="160"/>
                      <a:pt x="18" y="160"/>
                      <a:pt x="18" y="160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5" y="186"/>
                      <a:pt x="35" y="186"/>
                      <a:pt x="35" y="186"/>
                    </a:cubicBezTo>
                    <a:cubicBezTo>
                      <a:pt x="42" y="194"/>
                      <a:pt x="42" y="194"/>
                      <a:pt x="42" y="194"/>
                    </a:cubicBezTo>
                    <a:cubicBezTo>
                      <a:pt x="48" y="196"/>
                      <a:pt x="48" y="196"/>
                      <a:pt x="48" y="196"/>
                    </a:cubicBezTo>
                    <a:cubicBezTo>
                      <a:pt x="52" y="202"/>
                      <a:pt x="52" y="202"/>
                      <a:pt x="52" y="202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74" y="212"/>
                      <a:pt x="74" y="212"/>
                      <a:pt x="74" y="212"/>
                    </a:cubicBezTo>
                    <a:cubicBezTo>
                      <a:pt x="77" y="227"/>
                      <a:pt x="77" y="227"/>
                      <a:pt x="77" y="227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90" y="283"/>
                      <a:pt x="90" y="283"/>
                      <a:pt x="90" y="283"/>
                    </a:cubicBezTo>
                    <a:cubicBezTo>
                      <a:pt x="81" y="338"/>
                      <a:pt x="81" y="338"/>
                      <a:pt x="81" y="338"/>
                    </a:cubicBezTo>
                    <a:cubicBezTo>
                      <a:pt x="79" y="381"/>
                      <a:pt x="79" y="381"/>
                      <a:pt x="79" y="381"/>
                    </a:cubicBezTo>
                    <a:cubicBezTo>
                      <a:pt x="85" y="420"/>
                      <a:pt x="85" y="420"/>
                      <a:pt x="85" y="420"/>
                    </a:cubicBezTo>
                    <a:cubicBezTo>
                      <a:pt x="85" y="420"/>
                      <a:pt x="74" y="444"/>
                      <a:pt x="74" y="446"/>
                    </a:cubicBezTo>
                    <a:cubicBezTo>
                      <a:pt x="73" y="449"/>
                      <a:pt x="73" y="460"/>
                      <a:pt x="73" y="460"/>
                    </a:cubicBezTo>
                    <a:cubicBezTo>
                      <a:pt x="111" y="474"/>
                      <a:pt x="111" y="474"/>
                      <a:pt x="111" y="474"/>
                    </a:cubicBezTo>
                    <a:cubicBezTo>
                      <a:pt x="116" y="476"/>
                      <a:pt x="116" y="476"/>
                      <a:pt x="116" y="476"/>
                    </a:cubicBezTo>
                    <a:cubicBezTo>
                      <a:pt x="110" y="487"/>
                      <a:pt x="110" y="487"/>
                      <a:pt x="110" y="487"/>
                    </a:cubicBezTo>
                    <a:cubicBezTo>
                      <a:pt x="125" y="491"/>
                      <a:pt x="125" y="491"/>
                      <a:pt x="125" y="491"/>
                    </a:cubicBezTo>
                    <a:cubicBezTo>
                      <a:pt x="128" y="499"/>
                      <a:pt x="128" y="499"/>
                      <a:pt x="128" y="499"/>
                    </a:cubicBezTo>
                    <a:cubicBezTo>
                      <a:pt x="125" y="509"/>
                      <a:pt x="125" y="509"/>
                      <a:pt x="125" y="509"/>
                    </a:cubicBezTo>
                    <a:cubicBezTo>
                      <a:pt x="122" y="550"/>
                      <a:pt x="122" y="550"/>
                      <a:pt x="122" y="550"/>
                    </a:cubicBezTo>
                    <a:cubicBezTo>
                      <a:pt x="154" y="548"/>
                      <a:pt x="154" y="548"/>
                      <a:pt x="154" y="548"/>
                    </a:cubicBezTo>
                    <a:cubicBezTo>
                      <a:pt x="162" y="543"/>
                      <a:pt x="162" y="543"/>
                      <a:pt x="162" y="543"/>
                    </a:cubicBezTo>
                    <a:cubicBezTo>
                      <a:pt x="168" y="535"/>
                      <a:pt x="168" y="535"/>
                      <a:pt x="168" y="535"/>
                    </a:cubicBezTo>
                    <a:cubicBezTo>
                      <a:pt x="178" y="528"/>
                      <a:pt x="178" y="528"/>
                      <a:pt x="178" y="528"/>
                    </a:cubicBezTo>
                    <a:cubicBezTo>
                      <a:pt x="180" y="510"/>
                      <a:pt x="180" y="510"/>
                      <a:pt x="180" y="510"/>
                    </a:cubicBezTo>
                    <a:cubicBezTo>
                      <a:pt x="186" y="502"/>
                      <a:pt x="186" y="502"/>
                      <a:pt x="186" y="502"/>
                    </a:cubicBezTo>
                    <a:cubicBezTo>
                      <a:pt x="191" y="494"/>
                      <a:pt x="191" y="494"/>
                      <a:pt x="191" y="494"/>
                    </a:cubicBezTo>
                    <a:cubicBezTo>
                      <a:pt x="200" y="485"/>
                      <a:pt x="200" y="485"/>
                      <a:pt x="200" y="485"/>
                    </a:cubicBezTo>
                    <a:cubicBezTo>
                      <a:pt x="205" y="474"/>
                      <a:pt x="205" y="474"/>
                      <a:pt x="205" y="474"/>
                    </a:cubicBezTo>
                    <a:cubicBezTo>
                      <a:pt x="211" y="468"/>
                      <a:pt x="211" y="468"/>
                      <a:pt x="211" y="468"/>
                    </a:cubicBezTo>
                    <a:cubicBezTo>
                      <a:pt x="215" y="457"/>
                      <a:pt x="215" y="457"/>
                      <a:pt x="215" y="457"/>
                    </a:cubicBezTo>
                    <a:cubicBezTo>
                      <a:pt x="211" y="445"/>
                      <a:pt x="211" y="445"/>
                      <a:pt x="211" y="445"/>
                    </a:cubicBezTo>
                    <a:cubicBezTo>
                      <a:pt x="198" y="429"/>
                      <a:pt x="198" y="429"/>
                      <a:pt x="198" y="429"/>
                    </a:cubicBezTo>
                    <a:cubicBezTo>
                      <a:pt x="194" y="416"/>
                      <a:pt x="194" y="416"/>
                      <a:pt x="194" y="416"/>
                    </a:cubicBezTo>
                    <a:cubicBezTo>
                      <a:pt x="193" y="402"/>
                      <a:pt x="193" y="402"/>
                      <a:pt x="193" y="402"/>
                    </a:cubicBezTo>
                    <a:cubicBezTo>
                      <a:pt x="200" y="377"/>
                      <a:pt x="200" y="377"/>
                      <a:pt x="200" y="377"/>
                    </a:cubicBezTo>
                    <a:cubicBezTo>
                      <a:pt x="253" y="355"/>
                      <a:pt x="253" y="355"/>
                      <a:pt x="253" y="355"/>
                    </a:cubicBezTo>
                    <a:cubicBezTo>
                      <a:pt x="265" y="354"/>
                      <a:pt x="265" y="354"/>
                      <a:pt x="265" y="354"/>
                    </a:cubicBezTo>
                    <a:cubicBezTo>
                      <a:pt x="287" y="348"/>
                      <a:pt x="287" y="348"/>
                      <a:pt x="287" y="348"/>
                    </a:cubicBezTo>
                    <a:cubicBezTo>
                      <a:pt x="300" y="339"/>
                      <a:pt x="300" y="339"/>
                      <a:pt x="300" y="339"/>
                    </a:cubicBezTo>
                    <a:cubicBezTo>
                      <a:pt x="307" y="330"/>
                      <a:pt x="307" y="330"/>
                      <a:pt x="307" y="330"/>
                    </a:cubicBezTo>
                    <a:cubicBezTo>
                      <a:pt x="320" y="334"/>
                      <a:pt x="320" y="334"/>
                      <a:pt x="320" y="334"/>
                    </a:cubicBezTo>
                    <a:cubicBezTo>
                      <a:pt x="335" y="334"/>
                      <a:pt x="335" y="334"/>
                      <a:pt x="335" y="334"/>
                    </a:cubicBezTo>
                    <a:cubicBezTo>
                      <a:pt x="350" y="334"/>
                      <a:pt x="350" y="334"/>
                      <a:pt x="350" y="334"/>
                    </a:cubicBezTo>
                    <a:cubicBezTo>
                      <a:pt x="352" y="293"/>
                      <a:pt x="352" y="293"/>
                      <a:pt x="352" y="293"/>
                    </a:cubicBezTo>
                    <a:cubicBezTo>
                      <a:pt x="346" y="279"/>
                      <a:pt x="346" y="279"/>
                      <a:pt x="346" y="279"/>
                    </a:cubicBezTo>
                    <a:cubicBezTo>
                      <a:pt x="344" y="251"/>
                      <a:pt x="344" y="251"/>
                      <a:pt x="344" y="251"/>
                    </a:cubicBezTo>
                    <a:cubicBezTo>
                      <a:pt x="350" y="245"/>
                      <a:pt x="350" y="245"/>
                      <a:pt x="350" y="245"/>
                    </a:cubicBezTo>
                    <a:lnTo>
                      <a:pt x="396" y="237"/>
                    </a:ln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56" name="SERTÂNIA">
                <a:extLst>
                  <a:ext uri="{FF2B5EF4-FFF2-40B4-BE49-F238E27FC236}">
                    <a16:creationId xmlns:a16="http://schemas.microsoft.com/office/drawing/2014/main" id="{2C2B084E-8BF7-5215-31B0-D3D4F47F3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969" y="1919725"/>
                <a:ext cx="748640" cy="675059"/>
              </a:xfrm>
              <a:custGeom>
                <a:avLst/>
                <a:gdLst/>
                <a:ahLst/>
                <a:cxnLst>
                  <a:cxn ang="0">
                    <a:pos x="411" y="251"/>
                  </a:cxn>
                  <a:cxn ang="0">
                    <a:pos x="398" y="236"/>
                  </a:cxn>
                  <a:cxn ang="0">
                    <a:pos x="382" y="226"/>
                  </a:cxn>
                  <a:cxn ang="0">
                    <a:pos x="367" y="227"/>
                  </a:cxn>
                  <a:cxn ang="0">
                    <a:pos x="358" y="215"/>
                  </a:cxn>
                  <a:cxn ang="0">
                    <a:pos x="351" y="206"/>
                  </a:cxn>
                  <a:cxn ang="0">
                    <a:pos x="338" y="202"/>
                  </a:cxn>
                  <a:cxn ang="0">
                    <a:pos x="332" y="190"/>
                  </a:cxn>
                  <a:cxn ang="0">
                    <a:pos x="320" y="178"/>
                  </a:cxn>
                  <a:cxn ang="0">
                    <a:pos x="323" y="168"/>
                  </a:cxn>
                  <a:cxn ang="0">
                    <a:pos x="324" y="142"/>
                  </a:cxn>
                  <a:cxn ang="0">
                    <a:pos x="333" y="83"/>
                  </a:cxn>
                  <a:cxn ang="0">
                    <a:pos x="335" y="57"/>
                  </a:cxn>
                  <a:cxn ang="0">
                    <a:pos x="327" y="44"/>
                  </a:cxn>
                  <a:cxn ang="0">
                    <a:pos x="315" y="32"/>
                  </a:cxn>
                  <a:cxn ang="0">
                    <a:pos x="307" y="22"/>
                  </a:cxn>
                  <a:cxn ang="0">
                    <a:pos x="301" y="12"/>
                  </a:cxn>
                  <a:cxn ang="0">
                    <a:pos x="292" y="2"/>
                  </a:cxn>
                  <a:cxn ang="0">
                    <a:pos x="276" y="7"/>
                  </a:cxn>
                  <a:cxn ang="0">
                    <a:pos x="237" y="22"/>
                  </a:cxn>
                  <a:cxn ang="0">
                    <a:pos x="199" y="35"/>
                  </a:cxn>
                  <a:cxn ang="0">
                    <a:pos x="192" y="19"/>
                  </a:cxn>
                  <a:cxn ang="0">
                    <a:pos x="171" y="16"/>
                  </a:cxn>
                  <a:cxn ang="0">
                    <a:pos x="140" y="6"/>
                  </a:cxn>
                  <a:cxn ang="0">
                    <a:pos x="109" y="6"/>
                  </a:cxn>
                  <a:cxn ang="0">
                    <a:pos x="97" y="18"/>
                  </a:cxn>
                  <a:cxn ang="0">
                    <a:pos x="84" y="11"/>
                  </a:cxn>
                  <a:cxn ang="0">
                    <a:pos x="70" y="0"/>
                  </a:cxn>
                  <a:cxn ang="0">
                    <a:pos x="53" y="14"/>
                  </a:cxn>
                  <a:cxn ang="0">
                    <a:pos x="57" y="27"/>
                  </a:cxn>
                  <a:cxn ang="0">
                    <a:pos x="62" y="69"/>
                  </a:cxn>
                  <a:cxn ang="0">
                    <a:pos x="71" y="99"/>
                  </a:cxn>
                  <a:cxn ang="0">
                    <a:pos x="63" y="127"/>
                  </a:cxn>
                  <a:cxn ang="0">
                    <a:pos x="66" y="153"/>
                  </a:cxn>
                  <a:cxn ang="0">
                    <a:pos x="68" y="182"/>
                  </a:cxn>
                  <a:cxn ang="0">
                    <a:pos x="53" y="204"/>
                  </a:cxn>
                  <a:cxn ang="0">
                    <a:pos x="22" y="257"/>
                  </a:cxn>
                  <a:cxn ang="0">
                    <a:pos x="8" y="281"/>
                  </a:cxn>
                  <a:cxn ang="0">
                    <a:pos x="7" y="310"/>
                  </a:cxn>
                  <a:cxn ang="0">
                    <a:pos x="1" y="329"/>
                  </a:cxn>
                  <a:cxn ang="0">
                    <a:pos x="0" y="343"/>
                  </a:cxn>
                  <a:cxn ang="0">
                    <a:pos x="41" y="351"/>
                  </a:cxn>
                  <a:cxn ang="0">
                    <a:pos x="59" y="354"/>
                  </a:cxn>
                  <a:cxn ang="0">
                    <a:pos x="74" y="366"/>
                  </a:cxn>
                  <a:cxn ang="0">
                    <a:pos x="102" y="371"/>
                  </a:cxn>
                  <a:cxn ang="0">
                    <a:pos x="113" y="381"/>
                  </a:cxn>
                  <a:cxn ang="0">
                    <a:pos x="132" y="363"/>
                  </a:cxn>
                  <a:cxn ang="0">
                    <a:pos x="163" y="352"/>
                  </a:cxn>
                  <a:cxn ang="0">
                    <a:pos x="183" y="348"/>
                  </a:cxn>
                  <a:cxn ang="0">
                    <a:pos x="205" y="339"/>
                  </a:cxn>
                  <a:cxn ang="0">
                    <a:pos x="226" y="332"/>
                  </a:cxn>
                  <a:cxn ang="0">
                    <a:pos x="255" y="333"/>
                  </a:cxn>
                  <a:cxn ang="0">
                    <a:pos x="277" y="338"/>
                  </a:cxn>
                  <a:cxn ang="0">
                    <a:pos x="294" y="344"/>
                  </a:cxn>
                  <a:cxn ang="0">
                    <a:pos x="307" y="349"/>
                  </a:cxn>
                  <a:cxn ang="0">
                    <a:pos x="332" y="340"/>
                  </a:cxn>
                  <a:cxn ang="0">
                    <a:pos x="358" y="328"/>
                  </a:cxn>
                  <a:cxn ang="0">
                    <a:pos x="374" y="302"/>
                  </a:cxn>
                  <a:cxn ang="0">
                    <a:pos x="394" y="295"/>
                  </a:cxn>
                  <a:cxn ang="0">
                    <a:pos x="419" y="279"/>
                  </a:cxn>
                  <a:cxn ang="0">
                    <a:pos x="422" y="263"/>
                  </a:cxn>
                </a:cxnLst>
                <a:rect l="0" t="0" r="r" b="b"/>
                <a:pathLst>
                  <a:path w="422" h="381">
                    <a:moveTo>
                      <a:pt x="415" y="261"/>
                    </a:moveTo>
                    <a:cubicBezTo>
                      <a:pt x="411" y="251"/>
                      <a:pt x="411" y="251"/>
                      <a:pt x="411" y="251"/>
                    </a:cubicBezTo>
                    <a:cubicBezTo>
                      <a:pt x="405" y="242"/>
                      <a:pt x="405" y="242"/>
                      <a:pt x="405" y="242"/>
                    </a:cubicBezTo>
                    <a:cubicBezTo>
                      <a:pt x="398" y="236"/>
                      <a:pt x="398" y="236"/>
                      <a:pt x="398" y="236"/>
                    </a:cubicBezTo>
                    <a:cubicBezTo>
                      <a:pt x="390" y="230"/>
                      <a:pt x="390" y="230"/>
                      <a:pt x="390" y="230"/>
                    </a:cubicBezTo>
                    <a:cubicBezTo>
                      <a:pt x="382" y="226"/>
                      <a:pt x="382" y="226"/>
                      <a:pt x="382" y="226"/>
                    </a:cubicBezTo>
                    <a:cubicBezTo>
                      <a:pt x="376" y="224"/>
                      <a:pt x="376" y="224"/>
                      <a:pt x="376" y="224"/>
                    </a:cubicBezTo>
                    <a:cubicBezTo>
                      <a:pt x="367" y="227"/>
                      <a:pt x="367" y="227"/>
                      <a:pt x="367" y="227"/>
                    </a:cubicBezTo>
                    <a:cubicBezTo>
                      <a:pt x="361" y="223"/>
                      <a:pt x="361" y="223"/>
                      <a:pt x="361" y="223"/>
                    </a:cubicBezTo>
                    <a:cubicBezTo>
                      <a:pt x="358" y="215"/>
                      <a:pt x="358" y="215"/>
                      <a:pt x="358" y="215"/>
                    </a:cubicBezTo>
                    <a:cubicBezTo>
                      <a:pt x="355" y="208"/>
                      <a:pt x="355" y="208"/>
                      <a:pt x="355" y="208"/>
                    </a:cubicBezTo>
                    <a:cubicBezTo>
                      <a:pt x="355" y="208"/>
                      <a:pt x="352" y="206"/>
                      <a:pt x="351" y="206"/>
                    </a:cubicBezTo>
                    <a:cubicBezTo>
                      <a:pt x="349" y="206"/>
                      <a:pt x="344" y="204"/>
                      <a:pt x="343" y="204"/>
                    </a:cubicBezTo>
                    <a:cubicBezTo>
                      <a:pt x="342" y="204"/>
                      <a:pt x="338" y="202"/>
                      <a:pt x="338" y="202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2" y="190"/>
                      <a:pt x="332" y="190"/>
                      <a:pt x="332" y="190"/>
                    </a:cubicBezTo>
                    <a:cubicBezTo>
                      <a:pt x="332" y="190"/>
                      <a:pt x="328" y="184"/>
                      <a:pt x="327" y="184"/>
                    </a:cubicBezTo>
                    <a:cubicBezTo>
                      <a:pt x="326" y="184"/>
                      <a:pt x="320" y="178"/>
                      <a:pt x="320" y="178"/>
                    </a:cubicBezTo>
                    <a:cubicBezTo>
                      <a:pt x="321" y="172"/>
                      <a:pt x="321" y="172"/>
                      <a:pt x="321" y="172"/>
                    </a:cubicBezTo>
                    <a:cubicBezTo>
                      <a:pt x="321" y="172"/>
                      <a:pt x="324" y="169"/>
                      <a:pt x="323" y="168"/>
                    </a:cubicBezTo>
                    <a:cubicBezTo>
                      <a:pt x="322" y="167"/>
                      <a:pt x="321" y="149"/>
                      <a:pt x="321" y="149"/>
                    </a:cubicBezTo>
                    <a:cubicBezTo>
                      <a:pt x="324" y="142"/>
                      <a:pt x="324" y="142"/>
                      <a:pt x="324" y="142"/>
                    </a:cubicBezTo>
                    <a:cubicBezTo>
                      <a:pt x="334" y="129"/>
                      <a:pt x="334" y="129"/>
                      <a:pt x="334" y="129"/>
                    </a:cubicBezTo>
                    <a:cubicBezTo>
                      <a:pt x="333" y="83"/>
                      <a:pt x="333" y="83"/>
                      <a:pt x="333" y="83"/>
                    </a:cubicBezTo>
                    <a:cubicBezTo>
                      <a:pt x="336" y="64"/>
                      <a:pt x="336" y="64"/>
                      <a:pt x="336" y="64"/>
                    </a:cubicBezTo>
                    <a:cubicBezTo>
                      <a:pt x="335" y="57"/>
                      <a:pt x="335" y="57"/>
                      <a:pt x="335" y="57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27" y="44"/>
                      <a:pt x="327" y="44"/>
                      <a:pt x="327" y="44"/>
                    </a:cubicBezTo>
                    <a:cubicBezTo>
                      <a:pt x="320" y="37"/>
                      <a:pt x="320" y="37"/>
                      <a:pt x="320" y="37"/>
                    </a:cubicBezTo>
                    <a:cubicBezTo>
                      <a:pt x="315" y="32"/>
                      <a:pt x="315" y="32"/>
                      <a:pt x="315" y="32"/>
                    </a:cubicBezTo>
                    <a:cubicBezTo>
                      <a:pt x="311" y="28"/>
                      <a:pt x="311" y="28"/>
                      <a:pt x="311" y="28"/>
                    </a:cubicBezTo>
                    <a:cubicBezTo>
                      <a:pt x="307" y="22"/>
                      <a:pt x="307" y="22"/>
                      <a:pt x="307" y="22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1" y="12"/>
                      <a:pt x="301" y="12"/>
                      <a:pt x="301" y="12"/>
                    </a:cubicBezTo>
                    <a:cubicBezTo>
                      <a:pt x="296" y="7"/>
                      <a:pt x="296" y="7"/>
                      <a:pt x="296" y="7"/>
                    </a:cubicBezTo>
                    <a:cubicBezTo>
                      <a:pt x="292" y="2"/>
                      <a:pt x="292" y="2"/>
                      <a:pt x="292" y="2"/>
                    </a:cubicBezTo>
                    <a:cubicBezTo>
                      <a:pt x="285" y="3"/>
                      <a:pt x="285" y="3"/>
                      <a:pt x="285" y="3"/>
                    </a:cubicBezTo>
                    <a:cubicBezTo>
                      <a:pt x="285" y="3"/>
                      <a:pt x="277" y="7"/>
                      <a:pt x="276" y="7"/>
                    </a:cubicBezTo>
                    <a:cubicBezTo>
                      <a:pt x="275" y="7"/>
                      <a:pt x="267" y="10"/>
                      <a:pt x="266" y="11"/>
                    </a:cubicBezTo>
                    <a:cubicBezTo>
                      <a:pt x="265" y="11"/>
                      <a:pt x="237" y="22"/>
                      <a:pt x="237" y="22"/>
                    </a:cubicBezTo>
                    <a:cubicBezTo>
                      <a:pt x="213" y="35"/>
                      <a:pt x="213" y="35"/>
                      <a:pt x="213" y="35"/>
                    </a:cubicBezTo>
                    <a:cubicBezTo>
                      <a:pt x="199" y="35"/>
                      <a:pt x="199" y="35"/>
                      <a:pt x="199" y="35"/>
                    </a:cubicBezTo>
                    <a:cubicBezTo>
                      <a:pt x="196" y="26"/>
                      <a:pt x="196" y="26"/>
                      <a:pt x="196" y="26"/>
                    </a:cubicBezTo>
                    <a:cubicBezTo>
                      <a:pt x="196" y="26"/>
                      <a:pt x="192" y="20"/>
                      <a:pt x="192" y="19"/>
                    </a:cubicBezTo>
                    <a:cubicBezTo>
                      <a:pt x="191" y="18"/>
                      <a:pt x="188" y="14"/>
                      <a:pt x="188" y="1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20" y="6"/>
                      <a:pt x="120" y="6"/>
                      <a:pt x="120" y="6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27"/>
                      <a:pt x="59" y="46"/>
                      <a:pt x="58" y="48"/>
                    </a:cubicBezTo>
                    <a:cubicBezTo>
                      <a:pt x="58" y="49"/>
                      <a:pt x="62" y="67"/>
                      <a:pt x="62" y="69"/>
                    </a:cubicBezTo>
                    <a:cubicBezTo>
                      <a:pt x="62" y="70"/>
                      <a:pt x="67" y="80"/>
                      <a:pt x="68" y="82"/>
                    </a:cubicBezTo>
                    <a:cubicBezTo>
                      <a:pt x="68" y="84"/>
                      <a:pt x="71" y="97"/>
                      <a:pt x="71" y="99"/>
                    </a:cubicBezTo>
                    <a:cubicBezTo>
                      <a:pt x="71" y="101"/>
                      <a:pt x="66" y="115"/>
                      <a:pt x="66" y="115"/>
                    </a:cubicBezTo>
                    <a:cubicBezTo>
                      <a:pt x="66" y="115"/>
                      <a:pt x="63" y="125"/>
                      <a:pt x="63" y="127"/>
                    </a:cubicBezTo>
                    <a:cubicBezTo>
                      <a:pt x="62" y="129"/>
                      <a:pt x="65" y="142"/>
                      <a:pt x="65" y="142"/>
                    </a:cubicBezTo>
                    <a:cubicBezTo>
                      <a:pt x="65" y="142"/>
                      <a:pt x="66" y="151"/>
                      <a:pt x="66" y="153"/>
                    </a:cubicBezTo>
                    <a:cubicBezTo>
                      <a:pt x="67" y="155"/>
                      <a:pt x="71" y="171"/>
                      <a:pt x="71" y="171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61" y="195"/>
                      <a:pt x="61" y="195"/>
                      <a:pt x="61" y="195"/>
                    </a:cubicBezTo>
                    <a:cubicBezTo>
                      <a:pt x="53" y="204"/>
                      <a:pt x="53" y="204"/>
                      <a:pt x="53" y="204"/>
                    </a:cubicBezTo>
                    <a:cubicBezTo>
                      <a:pt x="31" y="242"/>
                      <a:pt x="31" y="242"/>
                      <a:pt x="31" y="242"/>
                    </a:cubicBezTo>
                    <a:cubicBezTo>
                      <a:pt x="22" y="257"/>
                      <a:pt x="22" y="257"/>
                      <a:pt x="22" y="257"/>
                    </a:cubicBezTo>
                    <a:cubicBezTo>
                      <a:pt x="12" y="273"/>
                      <a:pt x="12" y="273"/>
                      <a:pt x="12" y="273"/>
                    </a:cubicBezTo>
                    <a:cubicBezTo>
                      <a:pt x="8" y="281"/>
                      <a:pt x="8" y="281"/>
                      <a:pt x="8" y="281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7" y="308"/>
                      <a:pt x="7" y="310"/>
                    </a:cubicBezTo>
                    <a:cubicBezTo>
                      <a:pt x="6" y="312"/>
                      <a:pt x="1" y="320"/>
                      <a:pt x="1" y="320"/>
                    </a:cubicBezTo>
                    <a:cubicBezTo>
                      <a:pt x="1" y="329"/>
                      <a:pt x="1" y="329"/>
                      <a:pt x="1" y="329"/>
                    </a:cubicBezTo>
                    <a:cubicBezTo>
                      <a:pt x="1" y="329"/>
                      <a:pt x="4" y="332"/>
                      <a:pt x="3" y="335"/>
                    </a:cubicBezTo>
                    <a:cubicBezTo>
                      <a:pt x="2" y="337"/>
                      <a:pt x="0" y="343"/>
                      <a:pt x="0" y="343"/>
                    </a:cubicBezTo>
                    <a:cubicBezTo>
                      <a:pt x="32" y="345"/>
                      <a:pt x="32" y="345"/>
                      <a:pt x="32" y="345"/>
                    </a:cubicBezTo>
                    <a:cubicBezTo>
                      <a:pt x="41" y="351"/>
                      <a:pt x="41" y="351"/>
                      <a:pt x="41" y="351"/>
                    </a:cubicBezTo>
                    <a:cubicBezTo>
                      <a:pt x="50" y="355"/>
                      <a:pt x="50" y="355"/>
                      <a:pt x="50" y="355"/>
                    </a:cubicBezTo>
                    <a:cubicBezTo>
                      <a:pt x="59" y="354"/>
                      <a:pt x="59" y="354"/>
                      <a:pt x="59" y="354"/>
                    </a:cubicBezTo>
                    <a:cubicBezTo>
                      <a:pt x="64" y="363"/>
                      <a:pt x="64" y="363"/>
                      <a:pt x="64" y="363"/>
                    </a:cubicBezTo>
                    <a:cubicBezTo>
                      <a:pt x="74" y="366"/>
                      <a:pt x="74" y="366"/>
                      <a:pt x="74" y="366"/>
                    </a:cubicBezTo>
                    <a:cubicBezTo>
                      <a:pt x="80" y="371"/>
                      <a:pt x="80" y="371"/>
                      <a:pt x="80" y="371"/>
                    </a:cubicBezTo>
                    <a:cubicBezTo>
                      <a:pt x="102" y="371"/>
                      <a:pt x="102" y="371"/>
                      <a:pt x="102" y="371"/>
                    </a:cubicBezTo>
                    <a:cubicBezTo>
                      <a:pt x="109" y="376"/>
                      <a:pt x="109" y="376"/>
                      <a:pt x="109" y="376"/>
                    </a:cubicBezTo>
                    <a:cubicBezTo>
                      <a:pt x="113" y="381"/>
                      <a:pt x="113" y="381"/>
                      <a:pt x="113" y="381"/>
                    </a:cubicBezTo>
                    <a:cubicBezTo>
                      <a:pt x="122" y="374"/>
                      <a:pt x="122" y="374"/>
                      <a:pt x="122" y="374"/>
                    </a:cubicBezTo>
                    <a:cubicBezTo>
                      <a:pt x="132" y="363"/>
                      <a:pt x="132" y="363"/>
                      <a:pt x="132" y="363"/>
                    </a:cubicBezTo>
                    <a:cubicBezTo>
                      <a:pt x="151" y="359"/>
                      <a:pt x="151" y="359"/>
                      <a:pt x="151" y="359"/>
                    </a:cubicBezTo>
                    <a:cubicBezTo>
                      <a:pt x="163" y="352"/>
                      <a:pt x="163" y="352"/>
                      <a:pt x="163" y="352"/>
                    </a:cubicBezTo>
                    <a:cubicBezTo>
                      <a:pt x="169" y="348"/>
                      <a:pt x="169" y="348"/>
                      <a:pt x="169" y="348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194" y="341"/>
                      <a:pt x="194" y="341"/>
                      <a:pt x="194" y="341"/>
                    </a:cubicBezTo>
                    <a:cubicBezTo>
                      <a:pt x="205" y="339"/>
                      <a:pt x="205" y="339"/>
                      <a:pt x="205" y="339"/>
                    </a:cubicBezTo>
                    <a:cubicBezTo>
                      <a:pt x="213" y="344"/>
                      <a:pt x="213" y="344"/>
                      <a:pt x="213" y="344"/>
                    </a:cubicBezTo>
                    <a:cubicBezTo>
                      <a:pt x="226" y="332"/>
                      <a:pt x="226" y="332"/>
                      <a:pt x="226" y="332"/>
                    </a:cubicBezTo>
                    <a:cubicBezTo>
                      <a:pt x="242" y="331"/>
                      <a:pt x="242" y="331"/>
                      <a:pt x="242" y="331"/>
                    </a:cubicBezTo>
                    <a:cubicBezTo>
                      <a:pt x="255" y="333"/>
                      <a:pt x="255" y="333"/>
                      <a:pt x="255" y="333"/>
                    </a:cubicBezTo>
                    <a:cubicBezTo>
                      <a:pt x="274" y="332"/>
                      <a:pt x="274" y="332"/>
                      <a:pt x="274" y="332"/>
                    </a:cubicBezTo>
                    <a:cubicBezTo>
                      <a:pt x="277" y="338"/>
                      <a:pt x="277" y="338"/>
                      <a:pt x="277" y="338"/>
                    </a:cubicBezTo>
                    <a:cubicBezTo>
                      <a:pt x="284" y="342"/>
                      <a:pt x="284" y="342"/>
                      <a:pt x="284" y="342"/>
                    </a:cubicBezTo>
                    <a:cubicBezTo>
                      <a:pt x="294" y="344"/>
                      <a:pt x="294" y="344"/>
                      <a:pt x="294" y="344"/>
                    </a:cubicBezTo>
                    <a:cubicBezTo>
                      <a:pt x="302" y="345"/>
                      <a:pt x="302" y="345"/>
                      <a:pt x="302" y="345"/>
                    </a:cubicBezTo>
                    <a:cubicBezTo>
                      <a:pt x="307" y="349"/>
                      <a:pt x="307" y="349"/>
                      <a:pt x="307" y="349"/>
                    </a:cubicBezTo>
                    <a:cubicBezTo>
                      <a:pt x="307" y="349"/>
                      <a:pt x="320" y="345"/>
                      <a:pt x="322" y="344"/>
                    </a:cubicBezTo>
                    <a:cubicBezTo>
                      <a:pt x="324" y="343"/>
                      <a:pt x="330" y="340"/>
                      <a:pt x="332" y="340"/>
                    </a:cubicBezTo>
                    <a:cubicBezTo>
                      <a:pt x="333" y="340"/>
                      <a:pt x="348" y="331"/>
                      <a:pt x="348" y="331"/>
                    </a:cubicBezTo>
                    <a:cubicBezTo>
                      <a:pt x="358" y="328"/>
                      <a:pt x="358" y="328"/>
                      <a:pt x="358" y="328"/>
                    </a:cubicBezTo>
                    <a:cubicBezTo>
                      <a:pt x="358" y="328"/>
                      <a:pt x="365" y="319"/>
                      <a:pt x="366" y="316"/>
                    </a:cubicBezTo>
                    <a:cubicBezTo>
                      <a:pt x="368" y="313"/>
                      <a:pt x="374" y="302"/>
                      <a:pt x="374" y="302"/>
                    </a:cubicBezTo>
                    <a:cubicBezTo>
                      <a:pt x="378" y="296"/>
                      <a:pt x="378" y="296"/>
                      <a:pt x="378" y="296"/>
                    </a:cubicBezTo>
                    <a:cubicBezTo>
                      <a:pt x="394" y="295"/>
                      <a:pt x="394" y="295"/>
                      <a:pt x="394" y="295"/>
                    </a:cubicBezTo>
                    <a:cubicBezTo>
                      <a:pt x="403" y="287"/>
                      <a:pt x="403" y="287"/>
                      <a:pt x="403" y="287"/>
                    </a:cubicBezTo>
                    <a:cubicBezTo>
                      <a:pt x="419" y="279"/>
                      <a:pt x="419" y="279"/>
                      <a:pt x="419" y="279"/>
                    </a:cubicBezTo>
                    <a:cubicBezTo>
                      <a:pt x="422" y="277"/>
                      <a:pt x="422" y="277"/>
                      <a:pt x="422" y="277"/>
                    </a:cubicBezTo>
                    <a:cubicBezTo>
                      <a:pt x="422" y="263"/>
                      <a:pt x="422" y="263"/>
                      <a:pt x="422" y="263"/>
                    </a:cubicBezTo>
                    <a:lnTo>
                      <a:pt x="415" y="261"/>
                    </a:lnTo>
                    <a:close/>
                  </a:path>
                </a:pathLst>
              </a:custGeom>
              <a:solidFill>
                <a:srgbClr val="A5A5A5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57" name="SANTA TEREZINHA">
                <a:extLst>
                  <a:ext uri="{FF2B5EF4-FFF2-40B4-BE49-F238E27FC236}">
                    <a16:creationId xmlns:a16="http://schemas.microsoft.com/office/drawing/2014/main" id="{540A82E1-DB3D-BA8A-63D4-6CA17E123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471" y="1125539"/>
                <a:ext cx="218629" cy="231638"/>
              </a:xfrm>
              <a:custGeom>
                <a:avLst/>
                <a:gdLst/>
                <a:ahLst/>
                <a:cxnLst>
                  <a:cxn ang="0">
                    <a:pos x="122" y="27"/>
                  </a:cxn>
                  <a:cxn ang="0">
                    <a:pos x="114" y="30"/>
                  </a:cxn>
                  <a:cxn ang="0">
                    <a:pos x="105" y="30"/>
                  </a:cxn>
                  <a:cxn ang="0">
                    <a:pos x="96" y="29"/>
                  </a:cxn>
                  <a:cxn ang="0">
                    <a:pos x="95" y="23"/>
                  </a:cxn>
                  <a:cxn ang="0">
                    <a:pos x="97" y="17"/>
                  </a:cxn>
                  <a:cxn ang="0">
                    <a:pos x="93" y="6"/>
                  </a:cxn>
                  <a:cxn ang="0">
                    <a:pos x="84" y="0"/>
                  </a:cxn>
                  <a:cxn ang="0">
                    <a:pos x="75" y="4"/>
                  </a:cxn>
                  <a:cxn ang="0">
                    <a:pos x="63" y="8"/>
                  </a:cxn>
                  <a:cxn ang="0">
                    <a:pos x="53" y="8"/>
                  </a:cxn>
                  <a:cxn ang="0">
                    <a:pos x="43" y="9"/>
                  </a:cxn>
                  <a:cxn ang="0">
                    <a:pos x="34" y="18"/>
                  </a:cxn>
                  <a:cxn ang="0">
                    <a:pos x="31" y="27"/>
                  </a:cxn>
                  <a:cxn ang="0">
                    <a:pos x="27" y="36"/>
                  </a:cxn>
                  <a:cxn ang="0">
                    <a:pos x="20" y="42"/>
                  </a:cxn>
                  <a:cxn ang="0">
                    <a:pos x="16" y="48"/>
                  </a:cxn>
                  <a:cxn ang="0">
                    <a:pos x="10" y="56"/>
                  </a:cxn>
                  <a:cxn ang="0">
                    <a:pos x="6" y="65"/>
                  </a:cxn>
                  <a:cxn ang="0">
                    <a:pos x="0" y="72"/>
                  </a:cxn>
                  <a:cxn ang="0">
                    <a:pos x="2" y="73"/>
                  </a:cxn>
                  <a:cxn ang="0">
                    <a:pos x="23" y="75"/>
                  </a:cxn>
                  <a:cxn ang="0">
                    <a:pos x="35" y="78"/>
                  </a:cxn>
                  <a:cxn ang="0">
                    <a:pos x="46" y="89"/>
                  </a:cxn>
                  <a:cxn ang="0">
                    <a:pos x="53" y="99"/>
                  </a:cxn>
                  <a:cxn ang="0">
                    <a:pos x="72" y="124"/>
                  </a:cxn>
                  <a:cxn ang="0">
                    <a:pos x="76" y="128"/>
                  </a:cxn>
                  <a:cxn ang="0">
                    <a:pos x="88" y="113"/>
                  </a:cxn>
                  <a:cxn ang="0">
                    <a:pos x="96" y="105"/>
                  </a:cxn>
                  <a:cxn ang="0">
                    <a:pos x="108" y="100"/>
                  </a:cxn>
                  <a:cxn ang="0">
                    <a:pos x="113" y="94"/>
                  </a:cxn>
                  <a:cxn ang="0">
                    <a:pos x="112" y="83"/>
                  </a:cxn>
                  <a:cxn ang="0">
                    <a:pos x="118" y="71"/>
                  </a:cxn>
                  <a:cxn ang="0">
                    <a:pos x="122" y="62"/>
                  </a:cxn>
                  <a:cxn ang="0">
                    <a:pos x="122" y="27"/>
                  </a:cxn>
                </a:cxnLst>
                <a:rect l="0" t="0" r="r" b="b"/>
                <a:pathLst>
                  <a:path w="122" h="128">
                    <a:moveTo>
                      <a:pt x="122" y="27"/>
                    </a:moveTo>
                    <a:cubicBezTo>
                      <a:pt x="114" y="30"/>
                      <a:pt x="114" y="30"/>
                      <a:pt x="114" y="30"/>
                    </a:cubicBezTo>
                    <a:cubicBezTo>
                      <a:pt x="105" y="30"/>
                      <a:pt x="105" y="30"/>
                      <a:pt x="105" y="30"/>
                    </a:cubicBezTo>
                    <a:cubicBezTo>
                      <a:pt x="96" y="29"/>
                      <a:pt x="96" y="29"/>
                      <a:pt x="96" y="29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5" y="23"/>
                      <a:pt x="97" y="19"/>
                      <a:pt x="97" y="17"/>
                    </a:cubicBezTo>
                    <a:cubicBezTo>
                      <a:pt x="97" y="15"/>
                      <a:pt x="93" y="6"/>
                      <a:pt x="93" y="6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78" y="3"/>
                      <a:pt x="75" y="4"/>
                    </a:cubicBezTo>
                    <a:cubicBezTo>
                      <a:pt x="73" y="4"/>
                      <a:pt x="64" y="8"/>
                      <a:pt x="63" y="8"/>
                    </a:cubicBezTo>
                    <a:cubicBezTo>
                      <a:pt x="61" y="8"/>
                      <a:pt x="53" y="8"/>
                      <a:pt x="53" y="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35" y="16"/>
                      <a:pt x="34" y="18"/>
                    </a:cubicBezTo>
                    <a:cubicBezTo>
                      <a:pt x="34" y="19"/>
                      <a:pt x="32" y="25"/>
                      <a:pt x="31" y="27"/>
                    </a:cubicBezTo>
                    <a:cubicBezTo>
                      <a:pt x="31" y="29"/>
                      <a:pt x="27" y="34"/>
                      <a:pt x="27" y="36"/>
                    </a:cubicBezTo>
                    <a:cubicBezTo>
                      <a:pt x="26" y="37"/>
                      <a:pt x="20" y="42"/>
                      <a:pt x="20" y="42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6"/>
                      <a:pt x="6" y="64"/>
                      <a:pt x="6" y="65"/>
                    </a:cubicBezTo>
                    <a:cubicBezTo>
                      <a:pt x="6" y="66"/>
                      <a:pt x="0" y="72"/>
                      <a:pt x="0" y="72"/>
                    </a:cubicBezTo>
                    <a:cubicBezTo>
                      <a:pt x="0" y="72"/>
                      <a:pt x="0" y="73"/>
                      <a:pt x="2" y="73"/>
                    </a:cubicBezTo>
                    <a:cubicBezTo>
                      <a:pt x="3" y="72"/>
                      <a:pt x="23" y="75"/>
                      <a:pt x="23" y="75"/>
                    </a:cubicBezTo>
                    <a:cubicBezTo>
                      <a:pt x="23" y="75"/>
                      <a:pt x="33" y="77"/>
                      <a:pt x="35" y="78"/>
                    </a:cubicBezTo>
                    <a:cubicBezTo>
                      <a:pt x="36" y="80"/>
                      <a:pt x="46" y="89"/>
                      <a:pt x="46" y="89"/>
                    </a:cubicBezTo>
                    <a:cubicBezTo>
                      <a:pt x="46" y="89"/>
                      <a:pt x="52" y="97"/>
                      <a:pt x="53" y="99"/>
                    </a:cubicBezTo>
                    <a:cubicBezTo>
                      <a:pt x="54" y="101"/>
                      <a:pt x="72" y="124"/>
                      <a:pt x="72" y="124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128"/>
                      <a:pt x="86" y="115"/>
                      <a:pt x="88" y="113"/>
                    </a:cubicBezTo>
                    <a:cubicBezTo>
                      <a:pt x="89" y="111"/>
                      <a:pt x="95" y="105"/>
                      <a:pt x="96" y="105"/>
                    </a:cubicBezTo>
                    <a:cubicBezTo>
                      <a:pt x="98" y="106"/>
                      <a:pt x="106" y="102"/>
                      <a:pt x="108" y="100"/>
                    </a:cubicBezTo>
                    <a:cubicBezTo>
                      <a:pt x="110" y="98"/>
                      <a:pt x="115" y="97"/>
                      <a:pt x="113" y="94"/>
                    </a:cubicBezTo>
                    <a:cubicBezTo>
                      <a:pt x="112" y="92"/>
                      <a:pt x="112" y="83"/>
                      <a:pt x="112" y="83"/>
                    </a:cubicBezTo>
                    <a:cubicBezTo>
                      <a:pt x="112" y="83"/>
                      <a:pt x="118" y="74"/>
                      <a:pt x="118" y="71"/>
                    </a:cubicBezTo>
                    <a:cubicBezTo>
                      <a:pt x="118" y="69"/>
                      <a:pt x="122" y="65"/>
                      <a:pt x="122" y="62"/>
                    </a:cubicBezTo>
                    <a:cubicBezTo>
                      <a:pt x="121" y="59"/>
                      <a:pt x="122" y="27"/>
                      <a:pt x="122" y="27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58" name="SÃO JOSÉ DO EGITO">
                <a:extLst>
                  <a:ext uri="{FF2B5EF4-FFF2-40B4-BE49-F238E27FC236}">
                    <a16:creationId xmlns:a16="http://schemas.microsoft.com/office/drawing/2014/main" id="{B0129D64-ADFF-CA6E-69EC-FFB4ECA2E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7599" y="1125539"/>
                <a:ext cx="569762" cy="476512"/>
              </a:xfrm>
              <a:custGeom>
                <a:avLst/>
                <a:gdLst/>
                <a:ahLst/>
                <a:cxnLst>
                  <a:cxn ang="0">
                    <a:pos x="319" y="109"/>
                  </a:cxn>
                  <a:cxn ang="0">
                    <a:pos x="286" y="99"/>
                  </a:cxn>
                  <a:cxn ang="0">
                    <a:pos x="257" y="100"/>
                  </a:cxn>
                  <a:cxn ang="0">
                    <a:pos x="221" y="103"/>
                  </a:cxn>
                  <a:cxn ang="0">
                    <a:pos x="208" y="85"/>
                  </a:cxn>
                  <a:cxn ang="0">
                    <a:pos x="186" y="74"/>
                  </a:cxn>
                  <a:cxn ang="0">
                    <a:pos x="166" y="63"/>
                  </a:cxn>
                  <a:cxn ang="0">
                    <a:pos x="163" y="47"/>
                  </a:cxn>
                  <a:cxn ang="0">
                    <a:pos x="145" y="36"/>
                  </a:cxn>
                  <a:cxn ang="0">
                    <a:pos x="120" y="30"/>
                  </a:cxn>
                  <a:cxn ang="0">
                    <a:pos x="97" y="37"/>
                  </a:cxn>
                  <a:cxn ang="0">
                    <a:pos x="94" y="26"/>
                  </a:cxn>
                  <a:cxn ang="0">
                    <a:pos x="88" y="12"/>
                  </a:cxn>
                  <a:cxn ang="0">
                    <a:pos x="85" y="3"/>
                  </a:cxn>
                  <a:cxn ang="0">
                    <a:pos x="74" y="4"/>
                  </a:cxn>
                  <a:cxn ang="0">
                    <a:pos x="57" y="12"/>
                  </a:cxn>
                  <a:cxn ang="0">
                    <a:pos x="46" y="41"/>
                  </a:cxn>
                  <a:cxn ang="0">
                    <a:pos x="38" y="78"/>
                  </a:cxn>
                  <a:cxn ang="0">
                    <a:pos x="35" y="95"/>
                  </a:cxn>
                  <a:cxn ang="0">
                    <a:pos x="17" y="105"/>
                  </a:cxn>
                  <a:cxn ang="0">
                    <a:pos x="0" y="132"/>
                  </a:cxn>
                  <a:cxn ang="0">
                    <a:pos x="3" y="193"/>
                  </a:cxn>
                  <a:cxn ang="0">
                    <a:pos x="15" y="220"/>
                  </a:cxn>
                  <a:cxn ang="0">
                    <a:pos x="42" y="219"/>
                  </a:cxn>
                  <a:cxn ang="0">
                    <a:pos x="42" y="198"/>
                  </a:cxn>
                  <a:cxn ang="0">
                    <a:pos x="79" y="189"/>
                  </a:cxn>
                  <a:cxn ang="0">
                    <a:pos x="117" y="210"/>
                  </a:cxn>
                  <a:cxn ang="0">
                    <a:pos x="139" y="233"/>
                  </a:cxn>
                  <a:cxn ang="0">
                    <a:pos x="158" y="257"/>
                  </a:cxn>
                  <a:cxn ang="0">
                    <a:pos x="176" y="268"/>
                  </a:cxn>
                  <a:cxn ang="0">
                    <a:pos x="169" y="243"/>
                  </a:cxn>
                  <a:cxn ang="0">
                    <a:pos x="169" y="178"/>
                  </a:cxn>
                  <a:cxn ang="0">
                    <a:pos x="195" y="161"/>
                  </a:cxn>
                  <a:cxn ang="0">
                    <a:pos x="208" y="140"/>
                  </a:cxn>
                  <a:cxn ang="0">
                    <a:pos x="227" y="142"/>
                  </a:cxn>
                  <a:cxn ang="0">
                    <a:pos x="260" y="132"/>
                  </a:cxn>
                  <a:cxn ang="0">
                    <a:pos x="319" y="130"/>
                  </a:cxn>
                </a:cxnLst>
                <a:rect l="0" t="0" r="r" b="b"/>
                <a:pathLst>
                  <a:path w="322" h="268">
                    <a:moveTo>
                      <a:pt x="321" y="123"/>
                    </a:moveTo>
                    <a:cubicBezTo>
                      <a:pt x="321" y="123"/>
                      <a:pt x="321" y="110"/>
                      <a:pt x="319" y="109"/>
                    </a:cubicBezTo>
                    <a:cubicBezTo>
                      <a:pt x="317" y="108"/>
                      <a:pt x="309" y="102"/>
                      <a:pt x="309" y="102"/>
                    </a:cubicBezTo>
                    <a:cubicBezTo>
                      <a:pt x="286" y="99"/>
                      <a:pt x="286" y="99"/>
                      <a:pt x="286" y="99"/>
                    </a:cubicBezTo>
                    <a:cubicBezTo>
                      <a:pt x="272" y="98"/>
                      <a:pt x="272" y="98"/>
                      <a:pt x="272" y="98"/>
                    </a:cubicBezTo>
                    <a:cubicBezTo>
                      <a:pt x="257" y="100"/>
                      <a:pt x="257" y="100"/>
                      <a:pt x="257" y="100"/>
                    </a:cubicBezTo>
                    <a:cubicBezTo>
                      <a:pt x="237" y="99"/>
                      <a:pt x="237" y="99"/>
                      <a:pt x="237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208" y="85"/>
                      <a:pt x="208" y="85"/>
                      <a:pt x="208" y="85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75" y="66"/>
                      <a:pt x="174" y="66"/>
                    </a:cubicBezTo>
                    <a:cubicBezTo>
                      <a:pt x="172" y="65"/>
                      <a:pt x="166" y="63"/>
                      <a:pt x="166" y="63"/>
                    </a:cubicBezTo>
                    <a:cubicBezTo>
                      <a:pt x="167" y="52"/>
                      <a:pt x="167" y="52"/>
                      <a:pt x="167" y="52"/>
                    </a:cubicBezTo>
                    <a:cubicBezTo>
                      <a:pt x="163" y="47"/>
                      <a:pt x="163" y="47"/>
                      <a:pt x="163" y="47"/>
                    </a:cubicBezTo>
                    <a:cubicBezTo>
                      <a:pt x="149" y="47"/>
                      <a:pt x="149" y="47"/>
                      <a:pt x="149" y="47"/>
                    </a:cubicBezTo>
                    <a:cubicBezTo>
                      <a:pt x="145" y="36"/>
                      <a:pt x="145" y="36"/>
                      <a:pt x="145" y="36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1" y="0"/>
                      <a:pt x="79" y="0"/>
                    </a:cubicBezTo>
                    <a:cubicBezTo>
                      <a:pt x="77" y="1"/>
                      <a:pt x="75" y="3"/>
                      <a:pt x="74" y="4"/>
                    </a:cubicBezTo>
                    <a:cubicBezTo>
                      <a:pt x="73" y="5"/>
                      <a:pt x="67" y="10"/>
                      <a:pt x="67" y="10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2"/>
                      <a:pt x="46" y="13"/>
                      <a:pt x="45" y="15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8" y="78"/>
                      <a:pt x="34" y="85"/>
                      <a:pt x="34" y="87"/>
                    </a:cubicBezTo>
                    <a:cubicBezTo>
                      <a:pt x="35" y="90"/>
                      <a:pt x="35" y="95"/>
                      <a:pt x="35" y="95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4" y="139"/>
                      <a:pt x="3" y="141"/>
                    </a:cubicBezTo>
                    <a:cubicBezTo>
                      <a:pt x="3" y="144"/>
                      <a:pt x="3" y="193"/>
                      <a:pt x="3" y="193"/>
                    </a:cubicBezTo>
                    <a:cubicBezTo>
                      <a:pt x="10" y="213"/>
                      <a:pt x="10" y="213"/>
                      <a:pt x="10" y="213"/>
                    </a:cubicBezTo>
                    <a:cubicBezTo>
                      <a:pt x="15" y="220"/>
                      <a:pt x="15" y="220"/>
                      <a:pt x="15" y="220"/>
                    </a:cubicBezTo>
                    <a:cubicBezTo>
                      <a:pt x="38" y="221"/>
                      <a:pt x="38" y="221"/>
                      <a:pt x="38" y="221"/>
                    </a:cubicBezTo>
                    <a:cubicBezTo>
                      <a:pt x="38" y="221"/>
                      <a:pt x="42" y="221"/>
                      <a:pt x="42" y="219"/>
                    </a:cubicBezTo>
                    <a:cubicBezTo>
                      <a:pt x="42" y="217"/>
                      <a:pt x="36" y="205"/>
                      <a:pt x="36" y="205"/>
                    </a:cubicBezTo>
                    <a:cubicBezTo>
                      <a:pt x="42" y="198"/>
                      <a:pt x="42" y="198"/>
                      <a:pt x="42" y="198"/>
                    </a:cubicBezTo>
                    <a:cubicBezTo>
                      <a:pt x="53" y="190"/>
                      <a:pt x="53" y="190"/>
                      <a:pt x="53" y="190"/>
                    </a:cubicBezTo>
                    <a:cubicBezTo>
                      <a:pt x="79" y="189"/>
                      <a:pt x="79" y="189"/>
                      <a:pt x="79" y="189"/>
                    </a:cubicBezTo>
                    <a:cubicBezTo>
                      <a:pt x="94" y="189"/>
                      <a:pt x="94" y="189"/>
                      <a:pt x="94" y="189"/>
                    </a:cubicBezTo>
                    <a:cubicBezTo>
                      <a:pt x="117" y="210"/>
                      <a:pt x="117" y="210"/>
                      <a:pt x="117" y="210"/>
                    </a:cubicBezTo>
                    <a:cubicBezTo>
                      <a:pt x="122" y="220"/>
                      <a:pt x="122" y="220"/>
                      <a:pt x="122" y="220"/>
                    </a:cubicBezTo>
                    <a:cubicBezTo>
                      <a:pt x="139" y="233"/>
                      <a:pt x="139" y="233"/>
                      <a:pt x="139" y="233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58" y="257"/>
                      <a:pt x="158" y="257"/>
                      <a:pt x="158" y="257"/>
                    </a:cubicBezTo>
                    <a:cubicBezTo>
                      <a:pt x="158" y="257"/>
                      <a:pt x="162" y="265"/>
                      <a:pt x="164" y="265"/>
                    </a:cubicBezTo>
                    <a:cubicBezTo>
                      <a:pt x="166" y="265"/>
                      <a:pt x="176" y="268"/>
                      <a:pt x="176" y="268"/>
                    </a:cubicBezTo>
                    <a:cubicBezTo>
                      <a:pt x="179" y="262"/>
                      <a:pt x="179" y="262"/>
                      <a:pt x="179" y="262"/>
                    </a:cubicBezTo>
                    <a:cubicBezTo>
                      <a:pt x="169" y="243"/>
                      <a:pt x="169" y="243"/>
                      <a:pt x="169" y="243"/>
                    </a:cubicBezTo>
                    <a:cubicBezTo>
                      <a:pt x="160" y="188"/>
                      <a:pt x="160" y="188"/>
                      <a:pt x="160" y="188"/>
                    </a:cubicBezTo>
                    <a:cubicBezTo>
                      <a:pt x="169" y="178"/>
                      <a:pt x="169" y="178"/>
                      <a:pt x="169" y="178"/>
                    </a:cubicBezTo>
                    <a:cubicBezTo>
                      <a:pt x="183" y="168"/>
                      <a:pt x="183" y="168"/>
                      <a:pt x="183" y="168"/>
                    </a:cubicBezTo>
                    <a:cubicBezTo>
                      <a:pt x="195" y="161"/>
                      <a:pt x="195" y="161"/>
                      <a:pt x="195" y="161"/>
                    </a:cubicBezTo>
                    <a:cubicBezTo>
                      <a:pt x="198" y="156"/>
                      <a:pt x="198" y="156"/>
                      <a:pt x="198" y="156"/>
                    </a:cubicBezTo>
                    <a:cubicBezTo>
                      <a:pt x="208" y="140"/>
                      <a:pt x="208" y="140"/>
                      <a:pt x="208" y="140"/>
                    </a:cubicBezTo>
                    <a:cubicBezTo>
                      <a:pt x="208" y="140"/>
                      <a:pt x="219" y="141"/>
                      <a:pt x="220" y="140"/>
                    </a:cubicBezTo>
                    <a:cubicBezTo>
                      <a:pt x="221" y="140"/>
                      <a:pt x="227" y="142"/>
                      <a:pt x="227" y="142"/>
                    </a:cubicBezTo>
                    <a:cubicBezTo>
                      <a:pt x="227" y="142"/>
                      <a:pt x="237" y="139"/>
                      <a:pt x="239" y="138"/>
                    </a:cubicBezTo>
                    <a:cubicBezTo>
                      <a:pt x="241" y="137"/>
                      <a:pt x="260" y="132"/>
                      <a:pt x="260" y="132"/>
                    </a:cubicBezTo>
                    <a:cubicBezTo>
                      <a:pt x="297" y="133"/>
                      <a:pt x="297" y="133"/>
                      <a:pt x="297" y="133"/>
                    </a:cubicBezTo>
                    <a:cubicBezTo>
                      <a:pt x="297" y="133"/>
                      <a:pt x="315" y="134"/>
                      <a:pt x="319" y="130"/>
                    </a:cubicBezTo>
                    <a:cubicBezTo>
                      <a:pt x="322" y="127"/>
                      <a:pt x="321" y="123"/>
                      <a:pt x="321" y="12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59" name="SOLIDÃO">
                <a:extLst>
                  <a:ext uri="{FF2B5EF4-FFF2-40B4-BE49-F238E27FC236}">
                    <a16:creationId xmlns:a16="http://schemas.microsoft.com/office/drawing/2014/main" id="{4DFFABAA-AFA2-46A2-C6F6-F383FC334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965" y="1330703"/>
                <a:ext cx="258380" cy="145601"/>
              </a:xfrm>
              <a:custGeom>
                <a:avLst/>
                <a:gdLst/>
                <a:ahLst/>
                <a:cxnLst>
                  <a:cxn ang="0">
                    <a:pos x="145" y="79"/>
                  </a:cxn>
                  <a:cxn ang="0">
                    <a:pos x="144" y="72"/>
                  </a:cxn>
                  <a:cxn ang="0">
                    <a:pos x="140" y="66"/>
                  </a:cxn>
                  <a:cxn ang="0">
                    <a:pos x="134" y="56"/>
                  </a:cxn>
                  <a:cxn ang="0">
                    <a:pos x="127" y="49"/>
                  </a:cxn>
                  <a:cxn ang="0">
                    <a:pos x="119" y="41"/>
                  </a:cxn>
                  <a:cxn ang="0">
                    <a:pos x="114" y="32"/>
                  </a:cxn>
                  <a:cxn ang="0">
                    <a:pos x="105" y="13"/>
                  </a:cxn>
                  <a:cxn ang="0">
                    <a:pos x="103" y="0"/>
                  </a:cxn>
                  <a:cxn ang="0">
                    <a:pos x="78" y="8"/>
                  </a:cxn>
                  <a:cxn ang="0">
                    <a:pos x="60" y="16"/>
                  </a:cxn>
                  <a:cxn ang="0">
                    <a:pos x="46" y="17"/>
                  </a:cxn>
                  <a:cxn ang="0">
                    <a:pos x="35" y="23"/>
                  </a:cxn>
                  <a:cxn ang="0">
                    <a:pos x="14" y="33"/>
                  </a:cxn>
                  <a:cxn ang="0">
                    <a:pos x="14" y="41"/>
                  </a:cxn>
                  <a:cxn ang="0">
                    <a:pos x="16" y="48"/>
                  </a:cxn>
                  <a:cxn ang="0">
                    <a:pos x="14" y="54"/>
                  </a:cxn>
                  <a:cxn ang="0">
                    <a:pos x="5" y="63"/>
                  </a:cxn>
                  <a:cxn ang="0">
                    <a:pos x="0" y="69"/>
                  </a:cxn>
                  <a:cxn ang="0">
                    <a:pos x="13" y="73"/>
                  </a:cxn>
                  <a:cxn ang="0">
                    <a:pos x="19" y="76"/>
                  </a:cxn>
                  <a:cxn ang="0">
                    <a:pos x="33" y="73"/>
                  </a:cxn>
                  <a:cxn ang="0">
                    <a:pos x="57" y="74"/>
                  </a:cxn>
                  <a:cxn ang="0">
                    <a:pos x="64" y="76"/>
                  </a:cxn>
                  <a:cxn ang="0">
                    <a:pos x="66" y="72"/>
                  </a:cxn>
                  <a:cxn ang="0">
                    <a:pos x="71" y="66"/>
                  </a:cxn>
                  <a:cxn ang="0">
                    <a:pos x="76" y="68"/>
                  </a:cxn>
                  <a:cxn ang="0">
                    <a:pos x="84" y="76"/>
                  </a:cxn>
                  <a:cxn ang="0">
                    <a:pos x="114" y="76"/>
                  </a:cxn>
                  <a:cxn ang="0">
                    <a:pos x="119" y="77"/>
                  </a:cxn>
                  <a:cxn ang="0">
                    <a:pos x="127" y="82"/>
                  </a:cxn>
                  <a:cxn ang="0">
                    <a:pos x="132" y="84"/>
                  </a:cxn>
                  <a:cxn ang="0">
                    <a:pos x="142" y="83"/>
                  </a:cxn>
                  <a:cxn ang="0">
                    <a:pos x="145" y="79"/>
                  </a:cxn>
                </a:cxnLst>
                <a:rect l="0" t="0" r="r" b="b"/>
                <a:pathLst>
                  <a:path w="145" h="84">
                    <a:moveTo>
                      <a:pt x="145" y="79"/>
                    </a:moveTo>
                    <a:cubicBezTo>
                      <a:pt x="144" y="78"/>
                      <a:pt x="145" y="74"/>
                      <a:pt x="144" y="72"/>
                    </a:cubicBezTo>
                    <a:cubicBezTo>
                      <a:pt x="144" y="71"/>
                      <a:pt x="141" y="67"/>
                      <a:pt x="140" y="66"/>
                    </a:cubicBezTo>
                    <a:cubicBezTo>
                      <a:pt x="139" y="65"/>
                      <a:pt x="134" y="56"/>
                      <a:pt x="134" y="56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4" y="32"/>
                      <a:pt x="106" y="14"/>
                      <a:pt x="105" y="13"/>
                    </a:cubicBezTo>
                    <a:cubicBezTo>
                      <a:pt x="105" y="12"/>
                      <a:pt x="103" y="0"/>
                      <a:pt x="103" y="0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6" y="46"/>
                      <a:pt x="16" y="48"/>
                    </a:cubicBezTo>
                    <a:cubicBezTo>
                      <a:pt x="16" y="49"/>
                      <a:pt x="14" y="53"/>
                      <a:pt x="14" y="54"/>
                    </a:cubicBezTo>
                    <a:cubicBezTo>
                      <a:pt x="14" y="56"/>
                      <a:pt x="5" y="62"/>
                      <a:pt x="5" y="63"/>
                    </a:cubicBezTo>
                    <a:cubicBezTo>
                      <a:pt x="5" y="65"/>
                      <a:pt x="0" y="69"/>
                      <a:pt x="0" y="69"/>
                    </a:cubicBezTo>
                    <a:cubicBezTo>
                      <a:pt x="0" y="69"/>
                      <a:pt x="11" y="72"/>
                      <a:pt x="13" y="73"/>
                    </a:cubicBezTo>
                    <a:cubicBezTo>
                      <a:pt x="14" y="73"/>
                      <a:pt x="19" y="76"/>
                      <a:pt x="19" y="76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56" y="74"/>
                      <a:pt x="57" y="74"/>
                    </a:cubicBezTo>
                    <a:cubicBezTo>
                      <a:pt x="59" y="74"/>
                      <a:pt x="64" y="76"/>
                      <a:pt x="64" y="76"/>
                    </a:cubicBezTo>
                    <a:cubicBezTo>
                      <a:pt x="64" y="76"/>
                      <a:pt x="66" y="73"/>
                      <a:pt x="66" y="72"/>
                    </a:cubicBezTo>
                    <a:cubicBezTo>
                      <a:pt x="67" y="71"/>
                      <a:pt x="69" y="68"/>
                      <a:pt x="71" y="66"/>
                    </a:cubicBezTo>
                    <a:cubicBezTo>
                      <a:pt x="72" y="65"/>
                      <a:pt x="76" y="68"/>
                      <a:pt x="76" y="68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6"/>
                      <a:pt x="113" y="76"/>
                      <a:pt x="114" y="76"/>
                    </a:cubicBezTo>
                    <a:cubicBezTo>
                      <a:pt x="115" y="76"/>
                      <a:pt x="119" y="77"/>
                      <a:pt x="119" y="77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32" y="84"/>
                      <a:pt x="132" y="84"/>
                      <a:pt x="132" y="84"/>
                    </a:cubicBezTo>
                    <a:cubicBezTo>
                      <a:pt x="132" y="84"/>
                      <a:pt x="140" y="83"/>
                      <a:pt x="142" y="83"/>
                    </a:cubicBezTo>
                    <a:cubicBezTo>
                      <a:pt x="143" y="83"/>
                      <a:pt x="145" y="81"/>
                      <a:pt x="145" y="79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60" name="SANTA CRUZ DA BAIXA VERDE">
                <a:extLst>
                  <a:ext uri="{FF2B5EF4-FFF2-40B4-BE49-F238E27FC236}">
                    <a16:creationId xmlns:a16="http://schemas.microsoft.com/office/drawing/2014/main" id="{703885EB-194B-491F-567B-81B45C52C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328" y="1668233"/>
                <a:ext cx="159003" cy="191928"/>
              </a:xfrm>
              <a:custGeom>
                <a:avLst/>
                <a:gdLst/>
                <a:ahLst/>
                <a:cxnLst>
                  <a:cxn ang="0">
                    <a:pos x="84" y="94"/>
                  </a:cxn>
                  <a:cxn ang="0">
                    <a:pos x="78" y="87"/>
                  </a:cxn>
                  <a:cxn ang="0">
                    <a:pos x="76" y="81"/>
                  </a:cxn>
                  <a:cxn ang="0">
                    <a:pos x="66" y="67"/>
                  </a:cxn>
                  <a:cxn ang="0">
                    <a:pos x="66" y="62"/>
                  </a:cxn>
                  <a:cxn ang="0">
                    <a:pos x="81" y="60"/>
                  </a:cxn>
                  <a:cxn ang="0">
                    <a:pos x="78" y="49"/>
                  </a:cxn>
                  <a:cxn ang="0">
                    <a:pos x="73" y="38"/>
                  </a:cxn>
                  <a:cxn ang="0">
                    <a:pos x="66" y="27"/>
                  </a:cxn>
                  <a:cxn ang="0">
                    <a:pos x="65" y="19"/>
                  </a:cxn>
                  <a:cxn ang="0">
                    <a:pos x="66" y="11"/>
                  </a:cxn>
                  <a:cxn ang="0">
                    <a:pos x="61" y="3"/>
                  </a:cxn>
                  <a:cxn ang="0">
                    <a:pos x="53" y="0"/>
                  </a:cxn>
                  <a:cxn ang="0">
                    <a:pos x="41" y="6"/>
                  </a:cxn>
                  <a:cxn ang="0">
                    <a:pos x="34" y="10"/>
                  </a:cxn>
                  <a:cxn ang="0">
                    <a:pos x="27" y="8"/>
                  </a:cxn>
                  <a:cxn ang="0">
                    <a:pos x="20" y="8"/>
                  </a:cxn>
                  <a:cxn ang="0">
                    <a:pos x="11" y="14"/>
                  </a:cxn>
                  <a:cxn ang="0">
                    <a:pos x="7" y="21"/>
                  </a:cxn>
                  <a:cxn ang="0">
                    <a:pos x="13" y="34"/>
                  </a:cxn>
                  <a:cxn ang="0">
                    <a:pos x="20" y="45"/>
                  </a:cxn>
                  <a:cxn ang="0">
                    <a:pos x="23" y="56"/>
                  </a:cxn>
                  <a:cxn ang="0">
                    <a:pos x="21" y="62"/>
                  </a:cxn>
                  <a:cxn ang="0">
                    <a:pos x="17" y="67"/>
                  </a:cxn>
                  <a:cxn ang="0">
                    <a:pos x="15" y="78"/>
                  </a:cxn>
                  <a:cxn ang="0">
                    <a:pos x="15" y="87"/>
                  </a:cxn>
                  <a:cxn ang="0">
                    <a:pos x="7" y="92"/>
                  </a:cxn>
                  <a:cxn ang="0">
                    <a:pos x="1" y="98"/>
                  </a:cxn>
                  <a:cxn ang="0">
                    <a:pos x="0" y="108"/>
                  </a:cxn>
                  <a:cxn ang="0">
                    <a:pos x="8" y="105"/>
                  </a:cxn>
                  <a:cxn ang="0">
                    <a:pos x="16" y="104"/>
                  </a:cxn>
                  <a:cxn ang="0">
                    <a:pos x="22" y="107"/>
                  </a:cxn>
                  <a:cxn ang="0">
                    <a:pos x="54" y="108"/>
                  </a:cxn>
                  <a:cxn ang="0">
                    <a:pos x="60" y="104"/>
                  </a:cxn>
                  <a:cxn ang="0">
                    <a:pos x="70" y="104"/>
                  </a:cxn>
                  <a:cxn ang="0">
                    <a:pos x="90" y="103"/>
                  </a:cxn>
                  <a:cxn ang="0">
                    <a:pos x="84" y="94"/>
                  </a:cxn>
                </a:cxnLst>
                <a:rect l="0" t="0" r="r" b="b"/>
                <a:pathLst>
                  <a:path w="90" h="108">
                    <a:moveTo>
                      <a:pt x="84" y="94"/>
                    </a:moveTo>
                    <a:cubicBezTo>
                      <a:pt x="83" y="93"/>
                      <a:pt x="78" y="87"/>
                      <a:pt x="78" y="87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1" y="60"/>
                      <a:pt x="79" y="51"/>
                      <a:pt x="78" y="49"/>
                    </a:cubicBezTo>
                    <a:cubicBezTo>
                      <a:pt x="77" y="47"/>
                      <a:pt x="74" y="40"/>
                      <a:pt x="73" y="38"/>
                    </a:cubicBezTo>
                    <a:cubicBezTo>
                      <a:pt x="71" y="36"/>
                      <a:pt x="66" y="27"/>
                      <a:pt x="66" y="27"/>
                    </a:cubicBezTo>
                    <a:cubicBezTo>
                      <a:pt x="66" y="27"/>
                      <a:pt x="65" y="21"/>
                      <a:pt x="65" y="19"/>
                    </a:cubicBezTo>
                    <a:cubicBezTo>
                      <a:pt x="64" y="17"/>
                      <a:pt x="66" y="12"/>
                      <a:pt x="66" y="11"/>
                    </a:cubicBezTo>
                    <a:cubicBezTo>
                      <a:pt x="66" y="9"/>
                      <a:pt x="61" y="3"/>
                      <a:pt x="61" y="3"/>
                    </a:cubicBezTo>
                    <a:cubicBezTo>
                      <a:pt x="61" y="3"/>
                      <a:pt x="54" y="0"/>
                      <a:pt x="53" y="0"/>
                    </a:cubicBezTo>
                    <a:cubicBezTo>
                      <a:pt x="52" y="1"/>
                      <a:pt x="41" y="6"/>
                      <a:pt x="41" y="6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28" y="8"/>
                      <a:pt x="27" y="8"/>
                    </a:cubicBezTo>
                    <a:cubicBezTo>
                      <a:pt x="26" y="8"/>
                      <a:pt x="20" y="8"/>
                      <a:pt x="20" y="8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5" y="17"/>
                      <a:pt x="7" y="21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20" y="44"/>
                      <a:pt x="20" y="45"/>
                    </a:cubicBezTo>
                    <a:cubicBezTo>
                      <a:pt x="20" y="47"/>
                      <a:pt x="23" y="56"/>
                      <a:pt x="23" y="56"/>
                    </a:cubicBezTo>
                    <a:cubicBezTo>
                      <a:pt x="23" y="56"/>
                      <a:pt x="23" y="62"/>
                      <a:pt x="21" y="62"/>
                    </a:cubicBezTo>
                    <a:cubicBezTo>
                      <a:pt x="20" y="63"/>
                      <a:pt x="17" y="66"/>
                      <a:pt x="17" y="67"/>
                    </a:cubicBezTo>
                    <a:cubicBezTo>
                      <a:pt x="16" y="69"/>
                      <a:pt x="15" y="76"/>
                      <a:pt x="15" y="78"/>
                    </a:cubicBezTo>
                    <a:cubicBezTo>
                      <a:pt x="15" y="79"/>
                      <a:pt x="16" y="86"/>
                      <a:pt x="15" y="87"/>
                    </a:cubicBezTo>
                    <a:cubicBezTo>
                      <a:pt x="13" y="88"/>
                      <a:pt x="7" y="92"/>
                      <a:pt x="7" y="92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90" y="103"/>
                      <a:pt x="85" y="96"/>
                      <a:pt x="84" y="94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61" name="SÃO JOSÉ DO BELMONTE">
                <a:extLst>
                  <a:ext uri="{FF2B5EF4-FFF2-40B4-BE49-F238E27FC236}">
                    <a16:creationId xmlns:a16="http://schemas.microsoft.com/office/drawing/2014/main" id="{EE7C55CF-CA5B-09DC-3A1A-10CDAD442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808" y="1456450"/>
                <a:ext cx="536636" cy="708150"/>
              </a:xfrm>
              <a:custGeom>
                <a:avLst/>
                <a:gdLst/>
                <a:ahLst/>
                <a:cxnLst>
                  <a:cxn ang="0">
                    <a:pos x="290" y="212"/>
                  </a:cxn>
                  <a:cxn ang="0">
                    <a:pos x="272" y="202"/>
                  </a:cxn>
                  <a:cxn ang="0">
                    <a:pos x="257" y="180"/>
                  </a:cxn>
                  <a:cxn ang="0">
                    <a:pos x="247" y="143"/>
                  </a:cxn>
                  <a:cxn ang="0">
                    <a:pos x="269" y="111"/>
                  </a:cxn>
                  <a:cxn ang="0">
                    <a:pos x="265" y="68"/>
                  </a:cxn>
                  <a:cxn ang="0">
                    <a:pos x="240" y="57"/>
                  </a:cxn>
                  <a:cxn ang="0">
                    <a:pos x="220" y="46"/>
                  </a:cxn>
                  <a:cxn ang="0">
                    <a:pos x="210" y="7"/>
                  </a:cxn>
                  <a:cxn ang="0">
                    <a:pos x="187" y="4"/>
                  </a:cxn>
                  <a:cxn ang="0">
                    <a:pos x="162" y="1"/>
                  </a:cxn>
                  <a:cxn ang="0">
                    <a:pos x="161" y="21"/>
                  </a:cxn>
                  <a:cxn ang="0">
                    <a:pos x="148" y="30"/>
                  </a:cxn>
                  <a:cxn ang="0">
                    <a:pos x="134" y="20"/>
                  </a:cxn>
                  <a:cxn ang="0">
                    <a:pos x="119" y="21"/>
                  </a:cxn>
                  <a:cxn ang="0">
                    <a:pos x="100" y="48"/>
                  </a:cxn>
                  <a:cxn ang="0">
                    <a:pos x="98" y="85"/>
                  </a:cxn>
                  <a:cxn ang="0">
                    <a:pos x="88" y="87"/>
                  </a:cxn>
                  <a:cxn ang="0">
                    <a:pos x="76" y="72"/>
                  </a:cxn>
                  <a:cxn ang="0">
                    <a:pos x="58" y="77"/>
                  </a:cxn>
                  <a:cxn ang="0">
                    <a:pos x="60" y="92"/>
                  </a:cxn>
                  <a:cxn ang="0">
                    <a:pos x="47" y="101"/>
                  </a:cxn>
                  <a:cxn ang="0">
                    <a:pos x="28" y="119"/>
                  </a:cxn>
                  <a:cxn ang="0">
                    <a:pos x="20" y="149"/>
                  </a:cxn>
                  <a:cxn ang="0">
                    <a:pos x="0" y="180"/>
                  </a:cxn>
                  <a:cxn ang="0">
                    <a:pos x="13" y="205"/>
                  </a:cxn>
                  <a:cxn ang="0">
                    <a:pos x="29" y="217"/>
                  </a:cxn>
                  <a:cxn ang="0">
                    <a:pos x="42" y="241"/>
                  </a:cxn>
                  <a:cxn ang="0">
                    <a:pos x="48" y="270"/>
                  </a:cxn>
                  <a:cxn ang="0">
                    <a:pos x="62" y="278"/>
                  </a:cxn>
                  <a:cxn ang="0">
                    <a:pos x="71" y="291"/>
                  </a:cxn>
                  <a:cxn ang="0">
                    <a:pos x="82" y="299"/>
                  </a:cxn>
                  <a:cxn ang="0">
                    <a:pos x="126" y="303"/>
                  </a:cxn>
                  <a:cxn ang="0">
                    <a:pos x="168" y="311"/>
                  </a:cxn>
                  <a:cxn ang="0">
                    <a:pos x="188" y="329"/>
                  </a:cxn>
                  <a:cxn ang="0">
                    <a:pos x="221" y="381"/>
                  </a:cxn>
                  <a:cxn ang="0">
                    <a:pos x="242" y="401"/>
                  </a:cxn>
                  <a:cxn ang="0">
                    <a:pos x="268" y="399"/>
                  </a:cxn>
                  <a:cxn ang="0">
                    <a:pos x="272" y="320"/>
                  </a:cxn>
                  <a:cxn ang="0">
                    <a:pos x="283" y="290"/>
                  </a:cxn>
                  <a:cxn ang="0">
                    <a:pos x="294" y="222"/>
                  </a:cxn>
                </a:cxnLst>
                <a:rect l="0" t="0" r="r" b="b"/>
                <a:pathLst>
                  <a:path w="303" h="402">
                    <a:moveTo>
                      <a:pt x="294" y="222"/>
                    </a:moveTo>
                    <a:cubicBezTo>
                      <a:pt x="294" y="220"/>
                      <a:pt x="290" y="212"/>
                      <a:pt x="290" y="212"/>
                    </a:cubicBezTo>
                    <a:cubicBezTo>
                      <a:pt x="280" y="205"/>
                      <a:pt x="280" y="205"/>
                      <a:pt x="280" y="205"/>
                    </a:cubicBezTo>
                    <a:cubicBezTo>
                      <a:pt x="272" y="202"/>
                      <a:pt x="272" y="202"/>
                      <a:pt x="272" y="202"/>
                    </a:cubicBezTo>
                    <a:cubicBezTo>
                      <a:pt x="266" y="189"/>
                      <a:pt x="266" y="189"/>
                      <a:pt x="266" y="189"/>
                    </a:cubicBezTo>
                    <a:cubicBezTo>
                      <a:pt x="257" y="180"/>
                      <a:pt x="257" y="180"/>
                      <a:pt x="257" y="180"/>
                    </a:cubicBez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47" y="143"/>
                      <a:pt x="247" y="143"/>
                      <a:pt x="247" y="143"/>
                    </a:cubicBezTo>
                    <a:cubicBezTo>
                      <a:pt x="254" y="132"/>
                      <a:pt x="254" y="132"/>
                      <a:pt x="254" y="132"/>
                    </a:cubicBezTo>
                    <a:cubicBezTo>
                      <a:pt x="269" y="111"/>
                      <a:pt x="269" y="111"/>
                      <a:pt x="269" y="111"/>
                    </a:cubicBezTo>
                    <a:cubicBezTo>
                      <a:pt x="264" y="86"/>
                      <a:pt x="264" y="86"/>
                      <a:pt x="264" y="86"/>
                    </a:cubicBezTo>
                    <a:cubicBezTo>
                      <a:pt x="265" y="68"/>
                      <a:pt x="265" y="68"/>
                      <a:pt x="265" y="68"/>
                    </a:cubicBezTo>
                    <a:cubicBezTo>
                      <a:pt x="253" y="63"/>
                      <a:pt x="253" y="63"/>
                      <a:pt x="253" y="63"/>
                    </a:cubicBezTo>
                    <a:cubicBezTo>
                      <a:pt x="240" y="57"/>
                      <a:pt x="240" y="57"/>
                      <a:pt x="240" y="57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26" y="55"/>
                      <a:pt x="220" y="48"/>
                      <a:pt x="220" y="46"/>
                    </a:cubicBezTo>
                    <a:cubicBezTo>
                      <a:pt x="220" y="45"/>
                      <a:pt x="215" y="32"/>
                      <a:pt x="215" y="32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04" y="5"/>
                      <a:pt x="204" y="5"/>
                      <a:pt x="204" y="5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48" y="30"/>
                      <a:pt x="148" y="30"/>
                      <a:pt x="148" y="30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4" y="20"/>
                      <a:pt x="128" y="18"/>
                      <a:pt x="126" y="18"/>
                    </a:cubicBezTo>
                    <a:cubicBezTo>
                      <a:pt x="125" y="19"/>
                      <a:pt x="120" y="20"/>
                      <a:pt x="119" y="21"/>
                    </a:cubicBezTo>
                    <a:cubicBezTo>
                      <a:pt x="117" y="21"/>
                      <a:pt x="100" y="31"/>
                      <a:pt x="100" y="31"/>
                    </a:cubicBezTo>
                    <a:cubicBezTo>
                      <a:pt x="100" y="31"/>
                      <a:pt x="99" y="47"/>
                      <a:pt x="100" y="48"/>
                    </a:cubicBezTo>
                    <a:cubicBezTo>
                      <a:pt x="100" y="50"/>
                      <a:pt x="96" y="58"/>
                      <a:pt x="97" y="60"/>
                    </a:cubicBezTo>
                    <a:cubicBezTo>
                      <a:pt x="98" y="61"/>
                      <a:pt x="98" y="85"/>
                      <a:pt x="98" y="85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28" y="119"/>
                      <a:pt x="28" y="119"/>
                      <a:pt x="28" y="119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0" y="149"/>
                      <a:pt x="20" y="149"/>
                      <a:pt x="20" y="149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11" y="192"/>
                      <a:pt x="11" y="192"/>
                      <a:pt x="11" y="192"/>
                    </a:cubicBezTo>
                    <a:cubicBezTo>
                      <a:pt x="13" y="205"/>
                      <a:pt x="13" y="205"/>
                      <a:pt x="13" y="205"/>
                    </a:cubicBezTo>
                    <a:cubicBezTo>
                      <a:pt x="22" y="207"/>
                      <a:pt x="22" y="207"/>
                      <a:pt x="22" y="207"/>
                    </a:cubicBezTo>
                    <a:cubicBezTo>
                      <a:pt x="22" y="207"/>
                      <a:pt x="29" y="215"/>
                      <a:pt x="29" y="217"/>
                    </a:cubicBezTo>
                    <a:cubicBezTo>
                      <a:pt x="29" y="219"/>
                      <a:pt x="36" y="231"/>
                      <a:pt x="36" y="23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8" y="270"/>
                      <a:pt x="48" y="270"/>
                      <a:pt x="48" y="270"/>
                    </a:cubicBezTo>
                    <a:cubicBezTo>
                      <a:pt x="61" y="272"/>
                      <a:pt x="61" y="272"/>
                      <a:pt x="61" y="272"/>
                    </a:cubicBezTo>
                    <a:cubicBezTo>
                      <a:pt x="62" y="278"/>
                      <a:pt x="62" y="278"/>
                      <a:pt x="62" y="278"/>
                    </a:cubicBezTo>
                    <a:cubicBezTo>
                      <a:pt x="68" y="284"/>
                      <a:pt x="68" y="284"/>
                      <a:pt x="68" y="284"/>
                    </a:cubicBezTo>
                    <a:cubicBezTo>
                      <a:pt x="68" y="284"/>
                      <a:pt x="71" y="289"/>
                      <a:pt x="71" y="291"/>
                    </a:cubicBezTo>
                    <a:cubicBezTo>
                      <a:pt x="72" y="293"/>
                      <a:pt x="75" y="295"/>
                      <a:pt x="75" y="295"/>
                    </a:cubicBezTo>
                    <a:cubicBezTo>
                      <a:pt x="75" y="295"/>
                      <a:pt x="82" y="298"/>
                      <a:pt x="82" y="299"/>
                    </a:cubicBezTo>
                    <a:cubicBezTo>
                      <a:pt x="81" y="301"/>
                      <a:pt x="85" y="306"/>
                      <a:pt x="85" y="306"/>
                    </a:cubicBezTo>
                    <a:cubicBezTo>
                      <a:pt x="85" y="306"/>
                      <a:pt x="122" y="303"/>
                      <a:pt x="126" y="303"/>
                    </a:cubicBezTo>
                    <a:cubicBezTo>
                      <a:pt x="130" y="304"/>
                      <a:pt x="143" y="305"/>
                      <a:pt x="145" y="306"/>
                    </a:cubicBezTo>
                    <a:cubicBezTo>
                      <a:pt x="147" y="307"/>
                      <a:pt x="167" y="310"/>
                      <a:pt x="168" y="311"/>
                    </a:cubicBezTo>
                    <a:cubicBezTo>
                      <a:pt x="170" y="313"/>
                      <a:pt x="179" y="318"/>
                      <a:pt x="181" y="320"/>
                    </a:cubicBezTo>
                    <a:cubicBezTo>
                      <a:pt x="183" y="322"/>
                      <a:pt x="188" y="326"/>
                      <a:pt x="188" y="329"/>
                    </a:cubicBezTo>
                    <a:cubicBezTo>
                      <a:pt x="189" y="332"/>
                      <a:pt x="207" y="361"/>
                      <a:pt x="207" y="361"/>
                    </a:cubicBezTo>
                    <a:cubicBezTo>
                      <a:pt x="207" y="361"/>
                      <a:pt x="220" y="379"/>
                      <a:pt x="221" y="381"/>
                    </a:cubicBezTo>
                    <a:cubicBezTo>
                      <a:pt x="221" y="383"/>
                      <a:pt x="231" y="395"/>
                      <a:pt x="231" y="395"/>
                    </a:cubicBezTo>
                    <a:cubicBezTo>
                      <a:pt x="231" y="395"/>
                      <a:pt x="240" y="401"/>
                      <a:pt x="242" y="401"/>
                    </a:cubicBezTo>
                    <a:cubicBezTo>
                      <a:pt x="244" y="402"/>
                      <a:pt x="257" y="402"/>
                      <a:pt x="257" y="402"/>
                    </a:cubicBezTo>
                    <a:cubicBezTo>
                      <a:pt x="268" y="399"/>
                      <a:pt x="268" y="399"/>
                      <a:pt x="268" y="399"/>
                    </a:cubicBezTo>
                    <a:cubicBezTo>
                      <a:pt x="268" y="399"/>
                      <a:pt x="270" y="358"/>
                      <a:pt x="270" y="356"/>
                    </a:cubicBezTo>
                    <a:cubicBezTo>
                      <a:pt x="270" y="355"/>
                      <a:pt x="272" y="320"/>
                      <a:pt x="272" y="320"/>
                    </a:cubicBezTo>
                    <a:cubicBezTo>
                      <a:pt x="281" y="302"/>
                      <a:pt x="281" y="302"/>
                      <a:pt x="281" y="302"/>
                    </a:cubicBezTo>
                    <a:cubicBezTo>
                      <a:pt x="283" y="290"/>
                      <a:pt x="283" y="290"/>
                      <a:pt x="283" y="290"/>
                    </a:cubicBezTo>
                    <a:cubicBezTo>
                      <a:pt x="303" y="247"/>
                      <a:pt x="303" y="247"/>
                      <a:pt x="303" y="247"/>
                    </a:cubicBezTo>
                    <a:cubicBezTo>
                      <a:pt x="303" y="247"/>
                      <a:pt x="294" y="223"/>
                      <a:pt x="294" y="222"/>
                    </a:cubicBez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62" name="QUIXABÁ">
                <a:extLst>
                  <a:ext uri="{FF2B5EF4-FFF2-40B4-BE49-F238E27FC236}">
                    <a16:creationId xmlns:a16="http://schemas.microsoft.com/office/drawing/2014/main" id="{30694191-39AF-A562-2EDC-204DB1253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710" y="1456450"/>
                <a:ext cx="231880" cy="284584"/>
              </a:xfrm>
              <a:custGeom>
                <a:avLst/>
                <a:gdLst/>
                <a:ahLst/>
                <a:cxnLst>
                  <a:cxn ang="0">
                    <a:pos x="129" y="42"/>
                  </a:cxn>
                  <a:cxn ang="0">
                    <a:pos x="134" y="1"/>
                  </a:cxn>
                  <a:cxn ang="0">
                    <a:pos x="129" y="0"/>
                  </a:cxn>
                  <a:cxn ang="0">
                    <a:pos x="126" y="5"/>
                  </a:cxn>
                  <a:cxn ang="0">
                    <a:pos x="115" y="11"/>
                  </a:cxn>
                  <a:cxn ang="0">
                    <a:pos x="106" y="14"/>
                  </a:cxn>
                  <a:cxn ang="0">
                    <a:pos x="96" y="19"/>
                  </a:cxn>
                  <a:cxn ang="0">
                    <a:pos x="90" y="24"/>
                  </a:cxn>
                  <a:cxn ang="0">
                    <a:pos x="82" y="33"/>
                  </a:cxn>
                  <a:cxn ang="0">
                    <a:pos x="75" y="37"/>
                  </a:cxn>
                  <a:cxn ang="0">
                    <a:pos x="68" y="41"/>
                  </a:cxn>
                  <a:cxn ang="0">
                    <a:pos x="58" y="44"/>
                  </a:cxn>
                  <a:cxn ang="0">
                    <a:pos x="50" y="48"/>
                  </a:cxn>
                  <a:cxn ang="0">
                    <a:pos x="40" y="54"/>
                  </a:cxn>
                  <a:cxn ang="0">
                    <a:pos x="32" y="62"/>
                  </a:cxn>
                  <a:cxn ang="0">
                    <a:pos x="28" y="6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0" y="80"/>
                  </a:cxn>
                  <a:cxn ang="0">
                    <a:pos x="7" y="87"/>
                  </a:cxn>
                  <a:cxn ang="0">
                    <a:pos x="9" y="98"/>
                  </a:cxn>
                  <a:cxn ang="0">
                    <a:pos x="9" y="104"/>
                  </a:cxn>
                  <a:cxn ang="0">
                    <a:pos x="0" y="110"/>
                  </a:cxn>
                  <a:cxn ang="0">
                    <a:pos x="1" y="114"/>
                  </a:cxn>
                  <a:cxn ang="0">
                    <a:pos x="20" y="123"/>
                  </a:cxn>
                  <a:cxn ang="0">
                    <a:pos x="29" y="126"/>
                  </a:cxn>
                  <a:cxn ang="0">
                    <a:pos x="48" y="126"/>
                  </a:cxn>
                  <a:cxn ang="0">
                    <a:pos x="59" y="128"/>
                  </a:cxn>
                  <a:cxn ang="0">
                    <a:pos x="68" y="132"/>
                  </a:cxn>
                  <a:cxn ang="0">
                    <a:pos x="76" y="139"/>
                  </a:cxn>
                  <a:cxn ang="0">
                    <a:pos x="81" y="146"/>
                  </a:cxn>
                  <a:cxn ang="0">
                    <a:pos x="82" y="156"/>
                  </a:cxn>
                  <a:cxn ang="0">
                    <a:pos x="92" y="164"/>
                  </a:cxn>
                  <a:cxn ang="0">
                    <a:pos x="93" y="150"/>
                  </a:cxn>
                  <a:cxn ang="0">
                    <a:pos x="98" y="135"/>
                  </a:cxn>
                  <a:cxn ang="0">
                    <a:pos x="100" y="124"/>
                  </a:cxn>
                  <a:cxn ang="0">
                    <a:pos x="107" y="107"/>
                  </a:cxn>
                  <a:cxn ang="0">
                    <a:pos x="117" y="89"/>
                  </a:cxn>
                  <a:cxn ang="0">
                    <a:pos x="128" y="77"/>
                  </a:cxn>
                  <a:cxn ang="0">
                    <a:pos x="131" y="65"/>
                  </a:cxn>
                  <a:cxn ang="0">
                    <a:pos x="128" y="56"/>
                  </a:cxn>
                  <a:cxn ang="0">
                    <a:pos x="129" y="42"/>
                  </a:cxn>
                </a:cxnLst>
                <a:rect l="0" t="0" r="r" b="b"/>
                <a:pathLst>
                  <a:path w="134" h="164">
                    <a:moveTo>
                      <a:pt x="129" y="42"/>
                    </a:moveTo>
                    <a:cubicBezTo>
                      <a:pt x="134" y="1"/>
                      <a:pt x="134" y="1"/>
                      <a:pt x="134" y="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4"/>
                      <a:pt x="83" y="32"/>
                      <a:pt x="82" y="33"/>
                    </a:cubicBezTo>
                    <a:cubicBezTo>
                      <a:pt x="82" y="35"/>
                      <a:pt x="75" y="37"/>
                      <a:pt x="75" y="37"/>
                    </a:cubicBezTo>
                    <a:cubicBezTo>
                      <a:pt x="75" y="37"/>
                      <a:pt x="69" y="41"/>
                      <a:pt x="68" y="41"/>
                    </a:cubicBezTo>
                    <a:cubicBezTo>
                      <a:pt x="67" y="41"/>
                      <a:pt x="58" y="44"/>
                      <a:pt x="58" y="44"/>
                    </a:cubicBezTo>
                    <a:cubicBezTo>
                      <a:pt x="58" y="44"/>
                      <a:pt x="51" y="47"/>
                      <a:pt x="50" y="48"/>
                    </a:cubicBezTo>
                    <a:cubicBezTo>
                      <a:pt x="49" y="49"/>
                      <a:pt x="40" y="54"/>
                      <a:pt x="40" y="54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29" y="68"/>
                      <a:pt x="28" y="69"/>
                    </a:cubicBezTo>
                    <a:cubicBezTo>
                      <a:pt x="27" y="70"/>
                      <a:pt x="21" y="78"/>
                      <a:pt x="21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1" y="78"/>
                      <a:pt x="10" y="80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81" y="146"/>
                      <a:pt x="81" y="146"/>
                      <a:pt x="81" y="146"/>
                    </a:cubicBezTo>
                    <a:cubicBezTo>
                      <a:pt x="82" y="156"/>
                      <a:pt x="82" y="156"/>
                      <a:pt x="82" y="156"/>
                    </a:cubicBezTo>
                    <a:cubicBezTo>
                      <a:pt x="92" y="164"/>
                      <a:pt x="92" y="164"/>
                      <a:pt x="92" y="164"/>
                    </a:cubicBezTo>
                    <a:cubicBezTo>
                      <a:pt x="93" y="150"/>
                      <a:pt x="93" y="150"/>
                      <a:pt x="93" y="150"/>
                    </a:cubicBezTo>
                    <a:cubicBezTo>
                      <a:pt x="93" y="150"/>
                      <a:pt x="98" y="136"/>
                      <a:pt x="98" y="135"/>
                    </a:cubicBezTo>
                    <a:cubicBezTo>
                      <a:pt x="97" y="133"/>
                      <a:pt x="100" y="124"/>
                      <a:pt x="100" y="124"/>
                    </a:cubicBezTo>
                    <a:cubicBezTo>
                      <a:pt x="100" y="124"/>
                      <a:pt x="107" y="108"/>
                      <a:pt x="107" y="107"/>
                    </a:cubicBezTo>
                    <a:cubicBezTo>
                      <a:pt x="106" y="106"/>
                      <a:pt x="118" y="90"/>
                      <a:pt x="117" y="89"/>
                    </a:cubicBezTo>
                    <a:cubicBezTo>
                      <a:pt x="116" y="88"/>
                      <a:pt x="128" y="77"/>
                      <a:pt x="128" y="77"/>
                    </a:cubicBezTo>
                    <a:cubicBezTo>
                      <a:pt x="131" y="65"/>
                      <a:pt x="131" y="65"/>
                      <a:pt x="131" y="65"/>
                    </a:cubicBezTo>
                    <a:cubicBezTo>
                      <a:pt x="128" y="56"/>
                      <a:pt x="128" y="56"/>
                      <a:pt x="128" y="56"/>
                    </a:cubicBezTo>
                    <a:lnTo>
                      <a:pt x="129" y="4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63" name="PETROLINA">
                <a:extLst>
                  <a:ext uri="{FF2B5EF4-FFF2-40B4-BE49-F238E27FC236}">
                    <a16:creationId xmlns:a16="http://schemas.microsoft.com/office/drawing/2014/main" id="{7FAB94A7-150D-7516-1DD7-E91A76792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2" y="2766858"/>
                <a:ext cx="927519" cy="1204516"/>
              </a:xfrm>
              <a:custGeom>
                <a:avLst/>
                <a:gdLst/>
                <a:ahLst/>
                <a:cxnLst>
                  <a:cxn ang="0">
                    <a:pos x="513" y="305"/>
                  </a:cxn>
                  <a:cxn ang="0">
                    <a:pos x="487" y="298"/>
                  </a:cxn>
                  <a:cxn ang="0">
                    <a:pos x="466" y="262"/>
                  </a:cxn>
                  <a:cxn ang="0">
                    <a:pos x="473" y="222"/>
                  </a:cxn>
                  <a:cxn ang="0">
                    <a:pos x="441" y="202"/>
                  </a:cxn>
                  <a:cxn ang="0">
                    <a:pos x="422" y="170"/>
                  </a:cxn>
                  <a:cxn ang="0">
                    <a:pos x="398" y="152"/>
                  </a:cxn>
                  <a:cxn ang="0">
                    <a:pos x="402" y="107"/>
                  </a:cxn>
                  <a:cxn ang="0">
                    <a:pos x="395" y="65"/>
                  </a:cxn>
                  <a:cxn ang="0">
                    <a:pos x="364" y="38"/>
                  </a:cxn>
                  <a:cxn ang="0">
                    <a:pos x="316" y="17"/>
                  </a:cxn>
                  <a:cxn ang="0">
                    <a:pos x="261" y="7"/>
                  </a:cxn>
                  <a:cxn ang="0">
                    <a:pos x="233" y="3"/>
                  </a:cxn>
                  <a:cxn ang="0">
                    <a:pos x="171" y="22"/>
                  </a:cxn>
                  <a:cxn ang="0">
                    <a:pos x="116" y="44"/>
                  </a:cxn>
                  <a:cxn ang="0">
                    <a:pos x="50" y="109"/>
                  </a:cxn>
                  <a:cxn ang="0">
                    <a:pos x="15" y="152"/>
                  </a:cxn>
                  <a:cxn ang="0">
                    <a:pos x="0" y="185"/>
                  </a:cxn>
                  <a:cxn ang="0">
                    <a:pos x="23" y="211"/>
                  </a:cxn>
                  <a:cxn ang="0">
                    <a:pos x="39" y="227"/>
                  </a:cxn>
                  <a:cxn ang="0">
                    <a:pos x="57" y="254"/>
                  </a:cxn>
                  <a:cxn ang="0">
                    <a:pos x="50" y="305"/>
                  </a:cxn>
                  <a:cxn ang="0">
                    <a:pos x="43" y="358"/>
                  </a:cxn>
                  <a:cxn ang="0">
                    <a:pos x="57" y="404"/>
                  </a:cxn>
                  <a:cxn ang="0">
                    <a:pos x="85" y="435"/>
                  </a:cxn>
                  <a:cxn ang="0">
                    <a:pos x="128" y="455"/>
                  </a:cxn>
                  <a:cxn ang="0">
                    <a:pos x="167" y="464"/>
                  </a:cxn>
                  <a:cxn ang="0">
                    <a:pos x="182" y="496"/>
                  </a:cxn>
                  <a:cxn ang="0">
                    <a:pos x="159" y="528"/>
                  </a:cxn>
                  <a:cxn ang="0">
                    <a:pos x="143" y="542"/>
                  </a:cxn>
                  <a:cxn ang="0">
                    <a:pos x="140" y="591"/>
                  </a:cxn>
                  <a:cxn ang="0">
                    <a:pos x="127" y="651"/>
                  </a:cxn>
                  <a:cxn ang="0">
                    <a:pos x="195" y="665"/>
                  </a:cxn>
                  <a:cxn ang="0">
                    <a:pos x="239" y="680"/>
                  </a:cxn>
                  <a:cxn ang="0">
                    <a:pos x="283" y="645"/>
                  </a:cxn>
                  <a:cxn ang="0">
                    <a:pos x="312" y="630"/>
                  </a:cxn>
                  <a:cxn ang="0">
                    <a:pos x="349" y="624"/>
                  </a:cxn>
                  <a:cxn ang="0">
                    <a:pos x="359" y="601"/>
                  </a:cxn>
                  <a:cxn ang="0">
                    <a:pos x="386" y="597"/>
                  </a:cxn>
                  <a:cxn ang="0">
                    <a:pos x="409" y="604"/>
                  </a:cxn>
                  <a:cxn ang="0">
                    <a:pos x="439" y="558"/>
                  </a:cxn>
                  <a:cxn ang="0">
                    <a:pos x="445" y="503"/>
                  </a:cxn>
                  <a:cxn ang="0">
                    <a:pos x="463" y="426"/>
                  </a:cxn>
                  <a:cxn ang="0">
                    <a:pos x="473" y="397"/>
                  </a:cxn>
                  <a:cxn ang="0">
                    <a:pos x="496" y="374"/>
                  </a:cxn>
                  <a:cxn ang="0">
                    <a:pos x="522" y="357"/>
                  </a:cxn>
                </a:cxnLst>
                <a:rect l="0" t="0" r="r" b="b"/>
                <a:pathLst>
                  <a:path w="523" h="680">
                    <a:moveTo>
                      <a:pt x="520" y="333"/>
                    </a:moveTo>
                    <a:cubicBezTo>
                      <a:pt x="515" y="319"/>
                      <a:pt x="515" y="319"/>
                      <a:pt x="515" y="319"/>
                    </a:cubicBezTo>
                    <a:cubicBezTo>
                      <a:pt x="513" y="305"/>
                      <a:pt x="513" y="305"/>
                      <a:pt x="513" y="305"/>
                    </a:cubicBezTo>
                    <a:cubicBezTo>
                      <a:pt x="504" y="294"/>
                      <a:pt x="504" y="294"/>
                      <a:pt x="504" y="294"/>
                    </a:cubicBezTo>
                    <a:cubicBezTo>
                      <a:pt x="504" y="294"/>
                      <a:pt x="494" y="292"/>
                      <a:pt x="492" y="292"/>
                    </a:cubicBezTo>
                    <a:cubicBezTo>
                      <a:pt x="490" y="292"/>
                      <a:pt x="487" y="298"/>
                      <a:pt x="487" y="298"/>
                    </a:cubicBezTo>
                    <a:cubicBezTo>
                      <a:pt x="476" y="310"/>
                      <a:pt x="476" y="310"/>
                      <a:pt x="476" y="310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66" y="262"/>
                      <a:pt x="466" y="262"/>
                      <a:pt x="466" y="262"/>
                    </a:cubicBezTo>
                    <a:cubicBezTo>
                      <a:pt x="476" y="255"/>
                      <a:pt x="476" y="255"/>
                      <a:pt x="476" y="255"/>
                    </a:cubicBezTo>
                    <a:cubicBezTo>
                      <a:pt x="485" y="247"/>
                      <a:pt x="485" y="247"/>
                      <a:pt x="485" y="247"/>
                    </a:cubicBezTo>
                    <a:cubicBezTo>
                      <a:pt x="473" y="222"/>
                      <a:pt x="473" y="222"/>
                      <a:pt x="473" y="222"/>
                    </a:cubicBezTo>
                    <a:cubicBezTo>
                      <a:pt x="465" y="209"/>
                      <a:pt x="465" y="209"/>
                      <a:pt x="465" y="209"/>
                    </a:cubicBezTo>
                    <a:cubicBezTo>
                      <a:pt x="458" y="200"/>
                      <a:pt x="458" y="200"/>
                      <a:pt x="458" y="200"/>
                    </a:cubicBezTo>
                    <a:cubicBezTo>
                      <a:pt x="441" y="202"/>
                      <a:pt x="441" y="202"/>
                      <a:pt x="441" y="202"/>
                    </a:cubicBezTo>
                    <a:cubicBezTo>
                      <a:pt x="434" y="198"/>
                      <a:pt x="434" y="198"/>
                      <a:pt x="434" y="198"/>
                    </a:cubicBezTo>
                    <a:cubicBezTo>
                      <a:pt x="429" y="183"/>
                      <a:pt x="429" y="183"/>
                      <a:pt x="429" y="183"/>
                    </a:cubicBezTo>
                    <a:cubicBezTo>
                      <a:pt x="422" y="170"/>
                      <a:pt x="422" y="170"/>
                      <a:pt x="422" y="170"/>
                    </a:cubicBezTo>
                    <a:cubicBezTo>
                      <a:pt x="417" y="168"/>
                      <a:pt x="417" y="168"/>
                      <a:pt x="417" y="168"/>
                    </a:cubicBezTo>
                    <a:cubicBezTo>
                      <a:pt x="410" y="164"/>
                      <a:pt x="410" y="164"/>
                      <a:pt x="410" y="164"/>
                    </a:cubicBezTo>
                    <a:cubicBezTo>
                      <a:pt x="398" y="152"/>
                      <a:pt x="398" y="152"/>
                      <a:pt x="398" y="152"/>
                    </a:cubicBezTo>
                    <a:cubicBezTo>
                      <a:pt x="399" y="141"/>
                      <a:pt x="399" y="141"/>
                      <a:pt x="399" y="141"/>
                    </a:cubicBez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8" y="124"/>
                      <a:pt x="402" y="110"/>
                      <a:pt x="402" y="107"/>
                    </a:cubicBezTo>
                    <a:cubicBezTo>
                      <a:pt x="402" y="105"/>
                      <a:pt x="406" y="93"/>
                      <a:pt x="406" y="90"/>
                    </a:cubicBezTo>
                    <a:cubicBezTo>
                      <a:pt x="405" y="88"/>
                      <a:pt x="407" y="77"/>
                      <a:pt x="407" y="77"/>
                    </a:cubicBezTo>
                    <a:cubicBezTo>
                      <a:pt x="395" y="65"/>
                      <a:pt x="395" y="65"/>
                      <a:pt x="395" y="65"/>
                    </a:cubicBezTo>
                    <a:cubicBezTo>
                      <a:pt x="379" y="48"/>
                      <a:pt x="379" y="48"/>
                      <a:pt x="379" y="48"/>
                    </a:cubicBezTo>
                    <a:cubicBezTo>
                      <a:pt x="370" y="35"/>
                      <a:pt x="370" y="35"/>
                      <a:pt x="370" y="35"/>
                    </a:cubicBezTo>
                    <a:cubicBezTo>
                      <a:pt x="364" y="38"/>
                      <a:pt x="364" y="38"/>
                      <a:pt x="364" y="38"/>
                    </a:cubicBezTo>
                    <a:cubicBezTo>
                      <a:pt x="350" y="33"/>
                      <a:pt x="350" y="33"/>
                      <a:pt x="350" y="33"/>
                    </a:cubicBezTo>
                    <a:cubicBezTo>
                      <a:pt x="333" y="29"/>
                      <a:pt x="333" y="29"/>
                      <a:pt x="333" y="29"/>
                    </a:cubicBezTo>
                    <a:cubicBezTo>
                      <a:pt x="316" y="17"/>
                      <a:pt x="316" y="17"/>
                      <a:pt x="316" y="17"/>
                    </a:cubicBezTo>
                    <a:cubicBezTo>
                      <a:pt x="305" y="15"/>
                      <a:pt x="305" y="15"/>
                      <a:pt x="305" y="15"/>
                    </a:cubicBezTo>
                    <a:cubicBezTo>
                      <a:pt x="282" y="9"/>
                      <a:pt x="282" y="9"/>
                      <a:pt x="282" y="9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252" y="3"/>
                      <a:pt x="252" y="3"/>
                      <a:pt x="252" y="3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33" y="3"/>
                      <a:pt x="233" y="3"/>
                      <a:pt x="233" y="3"/>
                    </a:cubicBezTo>
                    <a:cubicBezTo>
                      <a:pt x="221" y="3"/>
                      <a:pt x="221" y="3"/>
                      <a:pt x="221" y="3"/>
                    </a:cubicBezTo>
                    <a:cubicBezTo>
                      <a:pt x="214" y="10"/>
                      <a:pt x="214" y="10"/>
                      <a:pt x="214" y="10"/>
                    </a:cubicBezTo>
                    <a:cubicBezTo>
                      <a:pt x="171" y="22"/>
                      <a:pt x="171" y="22"/>
                      <a:pt x="171" y="22"/>
                    </a:cubicBezTo>
                    <a:cubicBezTo>
                      <a:pt x="160" y="23"/>
                      <a:pt x="160" y="23"/>
                      <a:pt x="160" y="23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6" y="149"/>
                      <a:pt x="6" y="149"/>
                      <a:pt x="6" y="149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3" y="203"/>
                      <a:pt x="23" y="205"/>
                      <a:pt x="23" y="205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4" y="216"/>
                      <a:pt x="24" y="216"/>
                      <a:pt x="24" y="216"/>
                    </a:cubicBezTo>
                    <a:cubicBezTo>
                      <a:pt x="27" y="223"/>
                      <a:pt x="27" y="223"/>
                      <a:pt x="27" y="223"/>
                    </a:cubicBezTo>
                    <a:cubicBezTo>
                      <a:pt x="39" y="227"/>
                      <a:pt x="39" y="227"/>
                      <a:pt x="39" y="227"/>
                    </a:cubicBezTo>
                    <a:cubicBezTo>
                      <a:pt x="39" y="227"/>
                      <a:pt x="54" y="236"/>
                      <a:pt x="57" y="237"/>
                    </a:cubicBezTo>
                    <a:cubicBezTo>
                      <a:pt x="60" y="238"/>
                      <a:pt x="63" y="242"/>
                      <a:pt x="63" y="242"/>
                    </a:cubicBezTo>
                    <a:cubicBezTo>
                      <a:pt x="57" y="254"/>
                      <a:pt x="57" y="254"/>
                      <a:pt x="57" y="254"/>
                    </a:cubicBezTo>
                    <a:cubicBezTo>
                      <a:pt x="59" y="282"/>
                      <a:pt x="59" y="282"/>
                      <a:pt x="59" y="282"/>
                    </a:cubicBezTo>
                    <a:cubicBezTo>
                      <a:pt x="64" y="294"/>
                      <a:pt x="64" y="294"/>
                      <a:pt x="64" y="294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46" y="312"/>
                      <a:pt x="37" y="314"/>
                    </a:cubicBezTo>
                    <a:cubicBezTo>
                      <a:pt x="28" y="317"/>
                      <a:pt x="29" y="327"/>
                      <a:pt x="29" y="327"/>
                    </a:cubicBezTo>
                    <a:cubicBezTo>
                      <a:pt x="43" y="358"/>
                      <a:pt x="43" y="358"/>
                      <a:pt x="43" y="358"/>
                    </a:cubicBezTo>
                    <a:cubicBezTo>
                      <a:pt x="57" y="383"/>
                      <a:pt x="57" y="383"/>
                      <a:pt x="57" y="383"/>
                    </a:cubicBezTo>
                    <a:cubicBezTo>
                      <a:pt x="62" y="394"/>
                      <a:pt x="62" y="394"/>
                      <a:pt x="62" y="394"/>
                    </a:cubicBezTo>
                    <a:cubicBezTo>
                      <a:pt x="57" y="404"/>
                      <a:pt x="57" y="404"/>
                      <a:pt x="57" y="404"/>
                    </a:cubicBezTo>
                    <a:cubicBezTo>
                      <a:pt x="58" y="412"/>
                      <a:pt x="58" y="412"/>
                      <a:pt x="58" y="412"/>
                    </a:cubicBezTo>
                    <a:cubicBezTo>
                      <a:pt x="77" y="424"/>
                      <a:pt x="77" y="424"/>
                      <a:pt x="77" y="424"/>
                    </a:cubicBezTo>
                    <a:cubicBezTo>
                      <a:pt x="85" y="435"/>
                      <a:pt x="85" y="435"/>
                      <a:pt x="85" y="435"/>
                    </a:cubicBezTo>
                    <a:cubicBezTo>
                      <a:pt x="112" y="445"/>
                      <a:pt x="112" y="445"/>
                      <a:pt x="112" y="445"/>
                    </a:cubicBezTo>
                    <a:cubicBezTo>
                      <a:pt x="119" y="452"/>
                      <a:pt x="119" y="452"/>
                      <a:pt x="119" y="452"/>
                    </a:cubicBezTo>
                    <a:cubicBezTo>
                      <a:pt x="128" y="455"/>
                      <a:pt x="128" y="455"/>
                      <a:pt x="128" y="455"/>
                    </a:cubicBezTo>
                    <a:cubicBezTo>
                      <a:pt x="150" y="453"/>
                      <a:pt x="150" y="453"/>
                      <a:pt x="150" y="453"/>
                    </a:cubicBezTo>
                    <a:cubicBezTo>
                      <a:pt x="157" y="459"/>
                      <a:pt x="157" y="459"/>
                      <a:pt x="157" y="459"/>
                    </a:cubicBezTo>
                    <a:cubicBezTo>
                      <a:pt x="167" y="464"/>
                      <a:pt x="167" y="464"/>
                      <a:pt x="167" y="464"/>
                    </a:cubicBezTo>
                    <a:cubicBezTo>
                      <a:pt x="169" y="470"/>
                      <a:pt x="169" y="470"/>
                      <a:pt x="169" y="470"/>
                    </a:cubicBezTo>
                    <a:cubicBezTo>
                      <a:pt x="182" y="487"/>
                      <a:pt x="182" y="487"/>
                      <a:pt x="182" y="487"/>
                    </a:cubicBezTo>
                    <a:cubicBezTo>
                      <a:pt x="182" y="496"/>
                      <a:pt x="182" y="496"/>
                      <a:pt x="182" y="496"/>
                    </a:cubicBezTo>
                    <a:cubicBezTo>
                      <a:pt x="185" y="506"/>
                      <a:pt x="185" y="506"/>
                      <a:pt x="185" y="506"/>
                    </a:cubicBezTo>
                    <a:cubicBezTo>
                      <a:pt x="176" y="511"/>
                      <a:pt x="176" y="511"/>
                      <a:pt x="176" y="511"/>
                    </a:cubicBezTo>
                    <a:cubicBezTo>
                      <a:pt x="159" y="528"/>
                      <a:pt x="159" y="528"/>
                      <a:pt x="159" y="528"/>
                    </a:cubicBezTo>
                    <a:cubicBezTo>
                      <a:pt x="154" y="532"/>
                      <a:pt x="154" y="532"/>
                      <a:pt x="154" y="532"/>
                    </a:cubicBezTo>
                    <a:cubicBezTo>
                      <a:pt x="148" y="532"/>
                      <a:pt x="148" y="532"/>
                      <a:pt x="148" y="532"/>
                    </a:cubicBezTo>
                    <a:cubicBezTo>
                      <a:pt x="143" y="542"/>
                      <a:pt x="143" y="542"/>
                      <a:pt x="143" y="542"/>
                    </a:cubicBezTo>
                    <a:cubicBezTo>
                      <a:pt x="140" y="557"/>
                      <a:pt x="140" y="557"/>
                      <a:pt x="140" y="557"/>
                    </a:cubicBezTo>
                    <a:cubicBezTo>
                      <a:pt x="155" y="570"/>
                      <a:pt x="155" y="570"/>
                      <a:pt x="155" y="570"/>
                    </a:cubicBezTo>
                    <a:cubicBezTo>
                      <a:pt x="140" y="591"/>
                      <a:pt x="140" y="591"/>
                      <a:pt x="140" y="591"/>
                    </a:cubicBezTo>
                    <a:cubicBezTo>
                      <a:pt x="134" y="611"/>
                      <a:pt x="134" y="611"/>
                      <a:pt x="134" y="611"/>
                    </a:cubicBezTo>
                    <a:cubicBezTo>
                      <a:pt x="128" y="622"/>
                      <a:pt x="128" y="622"/>
                      <a:pt x="128" y="622"/>
                    </a:cubicBezTo>
                    <a:cubicBezTo>
                      <a:pt x="127" y="651"/>
                      <a:pt x="127" y="651"/>
                      <a:pt x="127" y="651"/>
                    </a:cubicBezTo>
                    <a:cubicBezTo>
                      <a:pt x="149" y="656"/>
                      <a:pt x="149" y="656"/>
                      <a:pt x="149" y="656"/>
                    </a:cubicBezTo>
                    <a:cubicBezTo>
                      <a:pt x="180" y="665"/>
                      <a:pt x="180" y="665"/>
                      <a:pt x="180" y="665"/>
                    </a:cubicBezTo>
                    <a:cubicBezTo>
                      <a:pt x="195" y="665"/>
                      <a:pt x="195" y="665"/>
                      <a:pt x="195" y="665"/>
                    </a:cubicBezTo>
                    <a:cubicBezTo>
                      <a:pt x="214" y="669"/>
                      <a:pt x="214" y="669"/>
                      <a:pt x="214" y="669"/>
                    </a:cubicBezTo>
                    <a:cubicBezTo>
                      <a:pt x="225" y="675"/>
                      <a:pt x="225" y="675"/>
                      <a:pt x="225" y="675"/>
                    </a:cubicBezTo>
                    <a:cubicBezTo>
                      <a:pt x="239" y="680"/>
                      <a:pt x="239" y="680"/>
                      <a:pt x="239" y="680"/>
                    </a:cubicBezTo>
                    <a:cubicBezTo>
                      <a:pt x="270" y="658"/>
                      <a:pt x="270" y="658"/>
                      <a:pt x="270" y="658"/>
                    </a:cubicBezTo>
                    <a:cubicBezTo>
                      <a:pt x="281" y="654"/>
                      <a:pt x="281" y="654"/>
                      <a:pt x="281" y="654"/>
                    </a:cubicBezTo>
                    <a:cubicBezTo>
                      <a:pt x="283" y="645"/>
                      <a:pt x="283" y="645"/>
                      <a:pt x="283" y="645"/>
                    </a:cubicBezTo>
                    <a:cubicBezTo>
                      <a:pt x="287" y="627"/>
                      <a:pt x="287" y="627"/>
                      <a:pt x="287" y="627"/>
                    </a:cubicBezTo>
                    <a:cubicBezTo>
                      <a:pt x="293" y="630"/>
                      <a:pt x="293" y="630"/>
                      <a:pt x="293" y="630"/>
                    </a:cubicBezTo>
                    <a:cubicBezTo>
                      <a:pt x="312" y="630"/>
                      <a:pt x="312" y="630"/>
                      <a:pt x="312" y="630"/>
                    </a:cubicBezTo>
                    <a:cubicBezTo>
                      <a:pt x="324" y="633"/>
                      <a:pt x="324" y="633"/>
                      <a:pt x="324" y="633"/>
                    </a:cubicBezTo>
                    <a:cubicBezTo>
                      <a:pt x="335" y="630"/>
                      <a:pt x="335" y="630"/>
                      <a:pt x="335" y="630"/>
                    </a:cubicBezTo>
                    <a:cubicBezTo>
                      <a:pt x="349" y="624"/>
                      <a:pt x="349" y="624"/>
                      <a:pt x="349" y="624"/>
                    </a:cubicBezTo>
                    <a:cubicBezTo>
                      <a:pt x="353" y="617"/>
                      <a:pt x="353" y="617"/>
                      <a:pt x="353" y="617"/>
                    </a:cubicBezTo>
                    <a:cubicBezTo>
                      <a:pt x="358" y="610"/>
                      <a:pt x="358" y="610"/>
                      <a:pt x="358" y="610"/>
                    </a:cubicBezTo>
                    <a:cubicBezTo>
                      <a:pt x="359" y="601"/>
                      <a:pt x="359" y="601"/>
                      <a:pt x="359" y="601"/>
                    </a:cubicBezTo>
                    <a:cubicBezTo>
                      <a:pt x="362" y="595"/>
                      <a:pt x="362" y="595"/>
                      <a:pt x="362" y="595"/>
                    </a:cubicBezTo>
                    <a:cubicBezTo>
                      <a:pt x="383" y="593"/>
                      <a:pt x="383" y="593"/>
                      <a:pt x="383" y="593"/>
                    </a:cubicBezTo>
                    <a:cubicBezTo>
                      <a:pt x="386" y="597"/>
                      <a:pt x="386" y="597"/>
                      <a:pt x="386" y="597"/>
                    </a:cubicBezTo>
                    <a:cubicBezTo>
                      <a:pt x="398" y="597"/>
                      <a:pt x="398" y="597"/>
                      <a:pt x="398" y="597"/>
                    </a:cubicBezTo>
                    <a:cubicBezTo>
                      <a:pt x="401" y="605"/>
                      <a:pt x="401" y="605"/>
                      <a:pt x="401" y="605"/>
                    </a:cubicBezTo>
                    <a:cubicBezTo>
                      <a:pt x="409" y="604"/>
                      <a:pt x="409" y="604"/>
                      <a:pt x="409" y="604"/>
                    </a:cubicBezTo>
                    <a:cubicBezTo>
                      <a:pt x="409" y="604"/>
                      <a:pt x="426" y="593"/>
                      <a:pt x="427" y="591"/>
                    </a:cubicBezTo>
                    <a:cubicBezTo>
                      <a:pt x="428" y="589"/>
                      <a:pt x="432" y="580"/>
                      <a:pt x="434" y="578"/>
                    </a:cubicBezTo>
                    <a:cubicBezTo>
                      <a:pt x="435" y="576"/>
                      <a:pt x="439" y="560"/>
                      <a:pt x="439" y="558"/>
                    </a:cubicBezTo>
                    <a:cubicBezTo>
                      <a:pt x="439" y="556"/>
                      <a:pt x="438" y="530"/>
                      <a:pt x="438" y="530"/>
                    </a:cubicBezTo>
                    <a:cubicBezTo>
                      <a:pt x="442" y="518"/>
                      <a:pt x="442" y="518"/>
                      <a:pt x="442" y="518"/>
                    </a:cubicBezTo>
                    <a:cubicBezTo>
                      <a:pt x="445" y="503"/>
                      <a:pt x="445" y="503"/>
                      <a:pt x="445" y="503"/>
                    </a:cubicBezTo>
                    <a:cubicBezTo>
                      <a:pt x="461" y="467"/>
                      <a:pt x="461" y="467"/>
                      <a:pt x="461" y="467"/>
                    </a:cubicBezTo>
                    <a:cubicBezTo>
                      <a:pt x="461" y="467"/>
                      <a:pt x="465" y="446"/>
                      <a:pt x="465" y="444"/>
                    </a:cubicBezTo>
                    <a:cubicBezTo>
                      <a:pt x="464" y="442"/>
                      <a:pt x="463" y="426"/>
                      <a:pt x="463" y="426"/>
                    </a:cubicBezTo>
                    <a:cubicBezTo>
                      <a:pt x="465" y="419"/>
                      <a:pt x="465" y="419"/>
                      <a:pt x="465" y="419"/>
                    </a:cubicBezTo>
                    <a:cubicBezTo>
                      <a:pt x="467" y="409"/>
                      <a:pt x="467" y="409"/>
                      <a:pt x="467" y="409"/>
                    </a:cubicBezTo>
                    <a:cubicBezTo>
                      <a:pt x="473" y="397"/>
                      <a:pt x="473" y="397"/>
                      <a:pt x="473" y="397"/>
                    </a:cubicBezTo>
                    <a:cubicBezTo>
                      <a:pt x="475" y="390"/>
                      <a:pt x="475" y="390"/>
                      <a:pt x="475" y="390"/>
                    </a:cubicBezTo>
                    <a:cubicBezTo>
                      <a:pt x="476" y="380"/>
                      <a:pt x="476" y="380"/>
                      <a:pt x="476" y="380"/>
                    </a:cubicBezTo>
                    <a:cubicBezTo>
                      <a:pt x="496" y="374"/>
                      <a:pt x="496" y="374"/>
                      <a:pt x="496" y="374"/>
                    </a:cubicBezTo>
                    <a:cubicBezTo>
                      <a:pt x="496" y="374"/>
                      <a:pt x="507" y="375"/>
                      <a:pt x="510" y="375"/>
                    </a:cubicBezTo>
                    <a:cubicBezTo>
                      <a:pt x="513" y="375"/>
                      <a:pt x="513" y="366"/>
                      <a:pt x="513" y="364"/>
                    </a:cubicBezTo>
                    <a:cubicBezTo>
                      <a:pt x="513" y="362"/>
                      <a:pt x="522" y="357"/>
                      <a:pt x="522" y="357"/>
                    </a:cubicBezTo>
                    <a:cubicBezTo>
                      <a:pt x="523" y="351"/>
                      <a:pt x="523" y="351"/>
                      <a:pt x="523" y="351"/>
                    </a:cubicBezTo>
                    <a:lnTo>
                      <a:pt x="520" y="333"/>
                    </a:ln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64" name="PARNAMIRIM">
                <a:extLst>
                  <a:ext uri="{FF2B5EF4-FFF2-40B4-BE49-F238E27FC236}">
                    <a16:creationId xmlns:a16="http://schemas.microsoft.com/office/drawing/2014/main" id="{C2B2BCA9-867E-F32E-9D71-8477416E7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901" y="1813834"/>
                <a:ext cx="1066647" cy="761096"/>
              </a:xfrm>
              <a:custGeom>
                <a:avLst/>
                <a:gdLst/>
                <a:ahLst/>
                <a:cxnLst>
                  <a:cxn ang="0">
                    <a:pos x="579" y="139"/>
                  </a:cxn>
                  <a:cxn ang="0">
                    <a:pos x="552" y="143"/>
                  </a:cxn>
                  <a:cxn ang="0">
                    <a:pos x="545" y="136"/>
                  </a:cxn>
                  <a:cxn ang="0">
                    <a:pos x="533" y="143"/>
                  </a:cxn>
                  <a:cxn ang="0">
                    <a:pos x="528" y="127"/>
                  </a:cxn>
                  <a:cxn ang="0">
                    <a:pos x="521" y="100"/>
                  </a:cxn>
                  <a:cxn ang="0">
                    <a:pos x="538" y="69"/>
                  </a:cxn>
                  <a:cxn ang="0">
                    <a:pos x="514" y="71"/>
                  </a:cxn>
                  <a:cxn ang="0">
                    <a:pos x="452" y="83"/>
                  </a:cxn>
                  <a:cxn ang="0">
                    <a:pos x="457" y="73"/>
                  </a:cxn>
                  <a:cxn ang="0">
                    <a:pos x="460" y="49"/>
                  </a:cxn>
                  <a:cxn ang="0">
                    <a:pos x="472" y="32"/>
                  </a:cxn>
                  <a:cxn ang="0">
                    <a:pos x="460" y="18"/>
                  </a:cxn>
                  <a:cxn ang="0">
                    <a:pos x="453" y="0"/>
                  </a:cxn>
                  <a:cxn ang="0">
                    <a:pos x="413" y="4"/>
                  </a:cxn>
                  <a:cxn ang="0">
                    <a:pos x="364" y="20"/>
                  </a:cxn>
                  <a:cxn ang="0">
                    <a:pos x="321" y="22"/>
                  </a:cxn>
                  <a:cxn ang="0">
                    <a:pos x="297" y="53"/>
                  </a:cxn>
                  <a:cxn ang="0">
                    <a:pos x="275" y="78"/>
                  </a:cxn>
                  <a:cxn ang="0">
                    <a:pos x="253" y="121"/>
                  </a:cxn>
                  <a:cxn ang="0">
                    <a:pos x="230" y="154"/>
                  </a:cxn>
                  <a:cxn ang="0">
                    <a:pos x="210" y="169"/>
                  </a:cxn>
                  <a:cxn ang="0">
                    <a:pos x="194" y="207"/>
                  </a:cxn>
                  <a:cxn ang="0">
                    <a:pos x="201" y="238"/>
                  </a:cxn>
                  <a:cxn ang="0">
                    <a:pos x="204" y="261"/>
                  </a:cxn>
                  <a:cxn ang="0">
                    <a:pos x="198" y="269"/>
                  </a:cxn>
                  <a:cxn ang="0">
                    <a:pos x="162" y="261"/>
                  </a:cxn>
                  <a:cxn ang="0">
                    <a:pos x="152" y="238"/>
                  </a:cxn>
                  <a:cxn ang="0">
                    <a:pos x="159" y="226"/>
                  </a:cxn>
                  <a:cxn ang="0">
                    <a:pos x="144" y="216"/>
                  </a:cxn>
                  <a:cxn ang="0">
                    <a:pos x="122" y="217"/>
                  </a:cxn>
                  <a:cxn ang="0">
                    <a:pos x="102" y="215"/>
                  </a:cxn>
                  <a:cxn ang="0">
                    <a:pos x="89" y="198"/>
                  </a:cxn>
                  <a:cxn ang="0">
                    <a:pos x="67" y="204"/>
                  </a:cxn>
                  <a:cxn ang="0">
                    <a:pos x="46" y="207"/>
                  </a:cxn>
                  <a:cxn ang="0">
                    <a:pos x="30" y="215"/>
                  </a:cxn>
                  <a:cxn ang="0">
                    <a:pos x="7" y="248"/>
                  </a:cxn>
                  <a:cxn ang="0">
                    <a:pos x="0" y="281"/>
                  </a:cxn>
                  <a:cxn ang="0">
                    <a:pos x="27" y="301"/>
                  </a:cxn>
                  <a:cxn ang="0">
                    <a:pos x="59" y="325"/>
                  </a:cxn>
                  <a:cxn ang="0">
                    <a:pos x="80" y="338"/>
                  </a:cxn>
                  <a:cxn ang="0">
                    <a:pos x="70" y="353"/>
                  </a:cxn>
                  <a:cxn ang="0">
                    <a:pos x="96" y="367"/>
                  </a:cxn>
                  <a:cxn ang="0">
                    <a:pos x="127" y="367"/>
                  </a:cxn>
                  <a:cxn ang="0">
                    <a:pos x="157" y="370"/>
                  </a:cxn>
                  <a:cxn ang="0">
                    <a:pos x="229" y="370"/>
                  </a:cxn>
                  <a:cxn ang="0">
                    <a:pos x="325" y="353"/>
                  </a:cxn>
                  <a:cxn ang="0">
                    <a:pos x="350" y="399"/>
                  </a:cxn>
                  <a:cxn ang="0">
                    <a:pos x="379" y="429"/>
                  </a:cxn>
                  <a:cxn ang="0">
                    <a:pos x="379" y="377"/>
                  </a:cxn>
                  <a:cxn ang="0">
                    <a:pos x="455" y="279"/>
                  </a:cxn>
                  <a:cxn ang="0">
                    <a:pos x="523" y="266"/>
                  </a:cxn>
                  <a:cxn ang="0">
                    <a:pos x="510" y="260"/>
                  </a:cxn>
                  <a:cxn ang="0">
                    <a:pos x="492" y="256"/>
                  </a:cxn>
                  <a:cxn ang="0">
                    <a:pos x="485" y="232"/>
                  </a:cxn>
                  <a:cxn ang="0">
                    <a:pos x="523" y="209"/>
                  </a:cxn>
                  <a:cxn ang="0">
                    <a:pos x="552" y="210"/>
                  </a:cxn>
                  <a:cxn ang="0">
                    <a:pos x="560" y="192"/>
                  </a:cxn>
                  <a:cxn ang="0">
                    <a:pos x="571" y="189"/>
                  </a:cxn>
                  <a:cxn ang="0">
                    <a:pos x="573" y="168"/>
                  </a:cxn>
                  <a:cxn ang="0">
                    <a:pos x="581" y="156"/>
                  </a:cxn>
                  <a:cxn ang="0">
                    <a:pos x="604" y="139"/>
                  </a:cxn>
                </a:cxnLst>
                <a:rect l="0" t="0" r="r" b="b"/>
                <a:pathLst>
                  <a:path w="604" h="429">
                    <a:moveTo>
                      <a:pt x="592" y="140"/>
                    </a:moveTo>
                    <a:cubicBezTo>
                      <a:pt x="591" y="140"/>
                      <a:pt x="579" y="139"/>
                      <a:pt x="579" y="139"/>
                    </a:cubicBezTo>
                    <a:cubicBezTo>
                      <a:pt x="573" y="138"/>
                      <a:pt x="573" y="138"/>
                      <a:pt x="573" y="138"/>
                    </a:cubicBezTo>
                    <a:cubicBezTo>
                      <a:pt x="552" y="143"/>
                      <a:pt x="552" y="143"/>
                      <a:pt x="552" y="143"/>
                    </a:cubicBezTo>
                    <a:cubicBezTo>
                      <a:pt x="552" y="143"/>
                      <a:pt x="553" y="138"/>
                      <a:pt x="551" y="138"/>
                    </a:cubicBezTo>
                    <a:cubicBezTo>
                      <a:pt x="550" y="137"/>
                      <a:pt x="545" y="136"/>
                      <a:pt x="545" y="136"/>
                    </a:cubicBezTo>
                    <a:cubicBezTo>
                      <a:pt x="543" y="142"/>
                      <a:pt x="543" y="142"/>
                      <a:pt x="543" y="142"/>
                    </a:cubicBezTo>
                    <a:cubicBezTo>
                      <a:pt x="533" y="143"/>
                      <a:pt x="533" y="143"/>
                      <a:pt x="533" y="143"/>
                    </a:cubicBezTo>
                    <a:cubicBezTo>
                      <a:pt x="527" y="141"/>
                      <a:pt x="527" y="141"/>
                      <a:pt x="527" y="141"/>
                    </a:cubicBezTo>
                    <a:cubicBezTo>
                      <a:pt x="528" y="127"/>
                      <a:pt x="528" y="127"/>
                      <a:pt x="528" y="127"/>
                    </a:cubicBezTo>
                    <a:cubicBezTo>
                      <a:pt x="524" y="107"/>
                      <a:pt x="524" y="107"/>
                      <a:pt x="524" y="107"/>
                    </a:cubicBezTo>
                    <a:cubicBezTo>
                      <a:pt x="521" y="100"/>
                      <a:pt x="521" y="100"/>
                      <a:pt x="521" y="100"/>
                    </a:cubicBezTo>
                    <a:cubicBezTo>
                      <a:pt x="525" y="89"/>
                      <a:pt x="525" y="89"/>
                      <a:pt x="525" y="89"/>
                    </a:cubicBezTo>
                    <a:cubicBezTo>
                      <a:pt x="538" y="69"/>
                      <a:pt x="538" y="69"/>
                      <a:pt x="538" y="69"/>
                    </a:cubicBezTo>
                    <a:cubicBezTo>
                      <a:pt x="526" y="67"/>
                      <a:pt x="526" y="67"/>
                      <a:pt x="526" y="67"/>
                    </a:cubicBezTo>
                    <a:cubicBezTo>
                      <a:pt x="514" y="71"/>
                      <a:pt x="514" y="71"/>
                      <a:pt x="514" y="71"/>
                    </a:cubicBezTo>
                    <a:cubicBezTo>
                      <a:pt x="498" y="73"/>
                      <a:pt x="498" y="73"/>
                      <a:pt x="498" y="73"/>
                    </a:cubicBezTo>
                    <a:cubicBezTo>
                      <a:pt x="452" y="83"/>
                      <a:pt x="452" y="83"/>
                      <a:pt x="452" y="83"/>
                    </a:cubicBezTo>
                    <a:cubicBezTo>
                      <a:pt x="453" y="77"/>
                      <a:pt x="453" y="77"/>
                      <a:pt x="453" y="77"/>
                    </a:cubicBezTo>
                    <a:cubicBezTo>
                      <a:pt x="457" y="73"/>
                      <a:pt x="457" y="73"/>
                      <a:pt x="457" y="73"/>
                    </a:cubicBezTo>
                    <a:cubicBezTo>
                      <a:pt x="453" y="58"/>
                      <a:pt x="453" y="58"/>
                      <a:pt x="453" y="58"/>
                    </a:cubicBezTo>
                    <a:cubicBezTo>
                      <a:pt x="460" y="49"/>
                      <a:pt x="460" y="49"/>
                      <a:pt x="460" y="49"/>
                    </a:cubicBezTo>
                    <a:cubicBezTo>
                      <a:pt x="470" y="36"/>
                      <a:pt x="470" y="36"/>
                      <a:pt x="470" y="36"/>
                    </a:cubicBezTo>
                    <a:cubicBezTo>
                      <a:pt x="472" y="32"/>
                      <a:pt x="472" y="32"/>
                      <a:pt x="472" y="32"/>
                    </a:cubicBezTo>
                    <a:cubicBezTo>
                      <a:pt x="465" y="22"/>
                      <a:pt x="465" y="22"/>
                      <a:pt x="465" y="22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56" y="10"/>
                      <a:pt x="456" y="10"/>
                      <a:pt x="456" y="10"/>
                    </a:cubicBezTo>
                    <a:cubicBezTo>
                      <a:pt x="453" y="0"/>
                      <a:pt x="453" y="0"/>
                      <a:pt x="453" y="0"/>
                    </a:cubicBezTo>
                    <a:cubicBezTo>
                      <a:pt x="435" y="3"/>
                      <a:pt x="435" y="3"/>
                      <a:pt x="435" y="3"/>
                    </a:cubicBezTo>
                    <a:cubicBezTo>
                      <a:pt x="413" y="4"/>
                      <a:pt x="413" y="4"/>
                      <a:pt x="413" y="4"/>
                    </a:cubicBezTo>
                    <a:cubicBezTo>
                      <a:pt x="398" y="9"/>
                      <a:pt x="398" y="9"/>
                      <a:pt x="398" y="9"/>
                    </a:cubicBezTo>
                    <a:cubicBezTo>
                      <a:pt x="364" y="20"/>
                      <a:pt x="364" y="20"/>
                      <a:pt x="364" y="20"/>
                    </a:cubicBezTo>
                    <a:cubicBezTo>
                      <a:pt x="353" y="23"/>
                      <a:pt x="353" y="23"/>
                      <a:pt x="353" y="23"/>
                    </a:cubicBezTo>
                    <a:cubicBezTo>
                      <a:pt x="321" y="22"/>
                      <a:pt x="321" y="22"/>
                      <a:pt x="321" y="22"/>
                    </a:cubicBezTo>
                    <a:cubicBezTo>
                      <a:pt x="309" y="36"/>
                      <a:pt x="309" y="36"/>
                      <a:pt x="309" y="36"/>
                    </a:cubicBezTo>
                    <a:cubicBezTo>
                      <a:pt x="297" y="53"/>
                      <a:pt x="297" y="53"/>
                      <a:pt x="297" y="53"/>
                    </a:cubicBezTo>
                    <a:cubicBezTo>
                      <a:pt x="285" y="64"/>
                      <a:pt x="285" y="64"/>
                      <a:pt x="285" y="64"/>
                    </a:cubicBezTo>
                    <a:cubicBezTo>
                      <a:pt x="275" y="78"/>
                      <a:pt x="275" y="78"/>
                      <a:pt x="275" y="78"/>
                    </a:cubicBezTo>
                    <a:cubicBezTo>
                      <a:pt x="275" y="78"/>
                      <a:pt x="262" y="104"/>
                      <a:pt x="262" y="105"/>
                    </a:cubicBezTo>
                    <a:cubicBezTo>
                      <a:pt x="262" y="106"/>
                      <a:pt x="253" y="121"/>
                      <a:pt x="253" y="121"/>
                    </a:cubicBezTo>
                    <a:cubicBezTo>
                      <a:pt x="238" y="141"/>
                      <a:pt x="238" y="141"/>
                      <a:pt x="238" y="141"/>
                    </a:cubicBezTo>
                    <a:cubicBezTo>
                      <a:pt x="230" y="154"/>
                      <a:pt x="230" y="154"/>
                      <a:pt x="230" y="154"/>
                    </a:cubicBezTo>
                    <a:cubicBezTo>
                      <a:pt x="222" y="159"/>
                      <a:pt x="222" y="159"/>
                      <a:pt x="222" y="159"/>
                    </a:cubicBezTo>
                    <a:cubicBezTo>
                      <a:pt x="210" y="169"/>
                      <a:pt x="210" y="169"/>
                      <a:pt x="210" y="169"/>
                    </a:cubicBezTo>
                    <a:cubicBezTo>
                      <a:pt x="199" y="189"/>
                      <a:pt x="199" y="189"/>
                      <a:pt x="199" y="189"/>
                    </a:cubicBezTo>
                    <a:cubicBezTo>
                      <a:pt x="194" y="207"/>
                      <a:pt x="194" y="207"/>
                      <a:pt x="194" y="207"/>
                    </a:cubicBezTo>
                    <a:cubicBezTo>
                      <a:pt x="194" y="228"/>
                      <a:pt x="194" y="228"/>
                      <a:pt x="194" y="228"/>
                    </a:cubicBezTo>
                    <a:cubicBezTo>
                      <a:pt x="201" y="238"/>
                      <a:pt x="201" y="238"/>
                      <a:pt x="201" y="238"/>
                    </a:cubicBezTo>
                    <a:cubicBezTo>
                      <a:pt x="203" y="245"/>
                      <a:pt x="203" y="245"/>
                      <a:pt x="203" y="245"/>
                    </a:cubicBezTo>
                    <a:cubicBezTo>
                      <a:pt x="204" y="261"/>
                      <a:pt x="204" y="261"/>
                      <a:pt x="204" y="261"/>
                    </a:cubicBezTo>
                    <a:cubicBezTo>
                      <a:pt x="205" y="269"/>
                      <a:pt x="205" y="269"/>
                      <a:pt x="205" y="269"/>
                    </a:cubicBezTo>
                    <a:cubicBezTo>
                      <a:pt x="198" y="269"/>
                      <a:pt x="198" y="269"/>
                      <a:pt x="198" y="269"/>
                    </a:cubicBezTo>
                    <a:cubicBezTo>
                      <a:pt x="198" y="269"/>
                      <a:pt x="181" y="266"/>
                      <a:pt x="180" y="266"/>
                    </a:cubicBezTo>
                    <a:cubicBezTo>
                      <a:pt x="179" y="265"/>
                      <a:pt x="162" y="261"/>
                      <a:pt x="162" y="261"/>
                    </a:cubicBezTo>
                    <a:cubicBezTo>
                      <a:pt x="159" y="250"/>
                      <a:pt x="159" y="250"/>
                      <a:pt x="159" y="250"/>
                    </a:cubicBezTo>
                    <a:cubicBezTo>
                      <a:pt x="152" y="238"/>
                      <a:pt x="152" y="238"/>
                      <a:pt x="152" y="238"/>
                    </a:cubicBezTo>
                    <a:cubicBezTo>
                      <a:pt x="153" y="228"/>
                      <a:pt x="153" y="228"/>
                      <a:pt x="153" y="228"/>
                    </a:cubicBezTo>
                    <a:cubicBezTo>
                      <a:pt x="159" y="226"/>
                      <a:pt x="159" y="226"/>
                      <a:pt x="159" y="226"/>
                    </a:cubicBezTo>
                    <a:cubicBezTo>
                      <a:pt x="165" y="218"/>
                      <a:pt x="165" y="218"/>
                      <a:pt x="165" y="218"/>
                    </a:cubicBezTo>
                    <a:cubicBezTo>
                      <a:pt x="144" y="216"/>
                      <a:pt x="144" y="216"/>
                      <a:pt x="144" y="216"/>
                    </a:cubicBezTo>
                    <a:cubicBezTo>
                      <a:pt x="139" y="218"/>
                      <a:pt x="139" y="218"/>
                      <a:pt x="139" y="218"/>
                    </a:cubicBezTo>
                    <a:cubicBezTo>
                      <a:pt x="122" y="217"/>
                      <a:pt x="122" y="217"/>
                      <a:pt x="122" y="217"/>
                    </a:cubicBezTo>
                    <a:cubicBezTo>
                      <a:pt x="118" y="215"/>
                      <a:pt x="118" y="215"/>
                      <a:pt x="118" y="215"/>
                    </a:cubicBezTo>
                    <a:cubicBezTo>
                      <a:pt x="102" y="215"/>
                      <a:pt x="102" y="215"/>
                      <a:pt x="102" y="21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89" y="198"/>
                      <a:pt x="89" y="198"/>
                      <a:pt x="89" y="198"/>
                    </a:cubicBezTo>
                    <a:cubicBezTo>
                      <a:pt x="80" y="200"/>
                      <a:pt x="80" y="200"/>
                      <a:pt x="80" y="200"/>
                    </a:cubicBezTo>
                    <a:cubicBezTo>
                      <a:pt x="67" y="204"/>
                      <a:pt x="67" y="204"/>
                      <a:pt x="67" y="204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46" y="207"/>
                      <a:pt x="46" y="207"/>
                      <a:pt x="46" y="207"/>
                    </a:cubicBezTo>
                    <a:cubicBezTo>
                      <a:pt x="37" y="217"/>
                      <a:pt x="37" y="217"/>
                      <a:pt x="37" y="217"/>
                    </a:cubicBezTo>
                    <a:cubicBezTo>
                      <a:pt x="30" y="215"/>
                      <a:pt x="30" y="215"/>
                      <a:pt x="30" y="215"/>
                    </a:cubicBezTo>
                    <a:cubicBezTo>
                      <a:pt x="15" y="207"/>
                      <a:pt x="15" y="207"/>
                      <a:pt x="15" y="207"/>
                    </a:cubicBezTo>
                    <a:cubicBezTo>
                      <a:pt x="7" y="248"/>
                      <a:pt x="7" y="248"/>
                      <a:pt x="7" y="248"/>
                    </a:cubicBezTo>
                    <a:cubicBezTo>
                      <a:pt x="4" y="269"/>
                      <a:pt x="4" y="269"/>
                      <a:pt x="4" y="269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4" y="291"/>
                      <a:pt x="14" y="291"/>
                      <a:pt x="14" y="291"/>
                    </a:cubicBezTo>
                    <a:cubicBezTo>
                      <a:pt x="27" y="301"/>
                      <a:pt x="27" y="301"/>
                      <a:pt x="27" y="301"/>
                    </a:cubicBezTo>
                    <a:cubicBezTo>
                      <a:pt x="49" y="316"/>
                      <a:pt x="49" y="316"/>
                      <a:pt x="49" y="316"/>
                    </a:cubicBezTo>
                    <a:cubicBezTo>
                      <a:pt x="59" y="325"/>
                      <a:pt x="59" y="325"/>
                      <a:pt x="59" y="325"/>
                    </a:cubicBezTo>
                    <a:cubicBezTo>
                      <a:pt x="82" y="334"/>
                      <a:pt x="82" y="334"/>
                      <a:pt x="82" y="334"/>
                    </a:cubicBezTo>
                    <a:cubicBezTo>
                      <a:pt x="80" y="338"/>
                      <a:pt x="80" y="338"/>
                      <a:pt x="80" y="338"/>
                    </a:cubicBezTo>
                    <a:cubicBezTo>
                      <a:pt x="69" y="346"/>
                      <a:pt x="69" y="346"/>
                      <a:pt x="69" y="346"/>
                    </a:cubicBezTo>
                    <a:cubicBezTo>
                      <a:pt x="70" y="353"/>
                      <a:pt x="70" y="353"/>
                      <a:pt x="70" y="353"/>
                    </a:cubicBezTo>
                    <a:cubicBezTo>
                      <a:pt x="85" y="356"/>
                      <a:pt x="85" y="356"/>
                      <a:pt x="85" y="356"/>
                    </a:cubicBezTo>
                    <a:cubicBezTo>
                      <a:pt x="96" y="367"/>
                      <a:pt x="96" y="367"/>
                      <a:pt x="96" y="367"/>
                    </a:cubicBezTo>
                    <a:cubicBezTo>
                      <a:pt x="109" y="361"/>
                      <a:pt x="109" y="361"/>
                      <a:pt x="109" y="361"/>
                    </a:cubicBezTo>
                    <a:cubicBezTo>
                      <a:pt x="127" y="367"/>
                      <a:pt x="127" y="367"/>
                      <a:pt x="127" y="367"/>
                    </a:cubicBezTo>
                    <a:cubicBezTo>
                      <a:pt x="146" y="359"/>
                      <a:pt x="146" y="359"/>
                      <a:pt x="146" y="359"/>
                    </a:cubicBezTo>
                    <a:cubicBezTo>
                      <a:pt x="157" y="370"/>
                      <a:pt x="157" y="370"/>
                      <a:pt x="157" y="370"/>
                    </a:cubicBezTo>
                    <a:cubicBezTo>
                      <a:pt x="166" y="372"/>
                      <a:pt x="166" y="372"/>
                      <a:pt x="166" y="372"/>
                    </a:cubicBezTo>
                    <a:cubicBezTo>
                      <a:pt x="229" y="370"/>
                      <a:pt x="229" y="370"/>
                      <a:pt x="229" y="370"/>
                    </a:cubicBezTo>
                    <a:cubicBezTo>
                      <a:pt x="270" y="343"/>
                      <a:pt x="270" y="343"/>
                      <a:pt x="270" y="343"/>
                    </a:cubicBezTo>
                    <a:cubicBezTo>
                      <a:pt x="325" y="353"/>
                      <a:pt x="325" y="353"/>
                      <a:pt x="325" y="353"/>
                    </a:cubicBezTo>
                    <a:cubicBezTo>
                      <a:pt x="342" y="385"/>
                      <a:pt x="342" y="385"/>
                      <a:pt x="342" y="385"/>
                    </a:cubicBezTo>
                    <a:cubicBezTo>
                      <a:pt x="350" y="399"/>
                      <a:pt x="350" y="399"/>
                      <a:pt x="350" y="399"/>
                    </a:cubicBezTo>
                    <a:cubicBezTo>
                      <a:pt x="369" y="417"/>
                      <a:pt x="369" y="417"/>
                      <a:pt x="369" y="417"/>
                    </a:cubicBezTo>
                    <a:cubicBezTo>
                      <a:pt x="379" y="429"/>
                      <a:pt x="379" y="429"/>
                      <a:pt x="379" y="429"/>
                    </a:cubicBezTo>
                    <a:cubicBezTo>
                      <a:pt x="379" y="409"/>
                      <a:pt x="379" y="409"/>
                      <a:pt x="379" y="409"/>
                    </a:cubicBezTo>
                    <a:cubicBezTo>
                      <a:pt x="379" y="377"/>
                      <a:pt x="379" y="377"/>
                      <a:pt x="379" y="37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455" y="279"/>
                      <a:pt x="455" y="279"/>
                      <a:pt x="455" y="279"/>
                    </a:cubicBezTo>
                    <a:cubicBezTo>
                      <a:pt x="529" y="276"/>
                      <a:pt x="529" y="276"/>
                      <a:pt x="529" y="276"/>
                    </a:cubicBezTo>
                    <a:cubicBezTo>
                      <a:pt x="523" y="266"/>
                      <a:pt x="523" y="266"/>
                      <a:pt x="523" y="266"/>
                    </a:cubicBezTo>
                    <a:cubicBezTo>
                      <a:pt x="520" y="261"/>
                      <a:pt x="520" y="261"/>
                      <a:pt x="520" y="261"/>
                    </a:cubicBezTo>
                    <a:cubicBezTo>
                      <a:pt x="510" y="260"/>
                      <a:pt x="510" y="260"/>
                      <a:pt x="510" y="260"/>
                    </a:cubicBezTo>
                    <a:cubicBezTo>
                      <a:pt x="502" y="256"/>
                      <a:pt x="502" y="256"/>
                      <a:pt x="502" y="256"/>
                    </a:cubicBezTo>
                    <a:cubicBezTo>
                      <a:pt x="492" y="256"/>
                      <a:pt x="492" y="256"/>
                      <a:pt x="492" y="256"/>
                    </a:cubicBezTo>
                    <a:cubicBezTo>
                      <a:pt x="473" y="241"/>
                      <a:pt x="473" y="241"/>
                      <a:pt x="473" y="241"/>
                    </a:cubicBezTo>
                    <a:cubicBezTo>
                      <a:pt x="485" y="232"/>
                      <a:pt x="485" y="232"/>
                      <a:pt x="485" y="232"/>
                    </a:cubicBezTo>
                    <a:cubicBezTo>
                      <a:pt x="501" y="213"/>
                      <a:pt x="501" y="213"/>
                      <a:pt x="501" y="213"/>
                    </a:cubicBezTo>
                    <a:cubicBezTo>
                      <a:pt x="523" y="209"/>
                      <a:pt x="523" y="209"/>
                      <a:pt x="523" y="209"/>
                    </a:cubicBezTo>
                    <a:cubicBezTo>
                      <a:pt x="546" y="211"/>
                      <a:pt x="546" y="211"/>
                      <a:pt x="546" y="211"/>
                    </a:cubicBezTo>
                    <a:cubicBezTo>
                      <a:pt x="552" y="210"/>
                      <a:pt x="552" y="210"/>
                      <a:pt x="552" y="210"/>
                    </a:cubicBezTo>
                    <a:cubicBezTo>
                      <a:pt x="551" y="198"/>
                      <a:pt x="551" y="198"/>
                      <a:pt x="551" y="198"/>
                    </a:cubicBezTo>
                    <a:cubicBezTo>
                      <a:pt x="560" y="192"/>
                      <a:pt x="560" y="192"/>
                      <a:pt x="560" y="192"/>
                    </a:cubicBezTo>
                    <a:cubicBezTo>
                      <a:pt x="561" y="186"/>
                      <a:pt x="561" y="186"/>
                      <a:pt x="561" y="186"/>
                    </a:cubicBezTo>
                    <a:cubicBezTo>
                      <a:pt x="571" y="189"/>
                      <a:pt x="571" y="189"/>
                      <a:pt x="571" y="189"/>
                    </a:cubicBezTo>
                    <a:cubicBezTo>
                      <a:pt x="576" y="178"/>
                      <a:pt x="576" y="178"/>
                      <a:pt x="576" y="178"/>
                    </a:cubicBezTo>
                    <a:cubicBezTo>
                      <a:pt x="573" y="168"/>
                      <a:pt x="573" y="168"/>
                      <a:pt x="573" y="168"/>
                    </a:cubicBezTo>
                    <a:cubicBezTo>
                      <a:pt x="575" y="163"/>
                      <a:pt x="575" y="163"/>
                      <a:pt x="575" y="163"/>
                    </a:cubicBezTo>
                    <a:cubicBezTo>
                      <a:pt x="581" y="156"/>
                      <a:pt x="581" y="156"/>
                      <a:pt x="581" y="156"/>
                    </a:cubicBezTo>
                    <a:cubicBezTo>
                      <a:pt x="593" y="149"/>
                      <a:pt x="593" y="149"/>
                      <a:pt x="593" y="149"/>
                    </a:cubicBezTo>
                    <a:cubicBezTo>
                      <a:pt x="604" y="139"/>
                      <a:pt x="604" y="139"/>
                      <a:pt x="604" y="139"/>
                    </a:cubicBezTo>
                    <a:cubicBezTo>
                      <a:pt x="604" y="139"/>
                      <a:pt x="594" y="141"/>
                      <a:pt x="592" y="140"/>
                    </a:cubicBez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65" name="PETROLÂNDIA">
                <a:extLst>
                  <a:ext uri="{FF2B5EF4-FFF2-40B4-BE49-F238E27FC236}">
                    <a16:creationId xmlns:a16="http://schemas.microsoft.com/office/drawing/2014/main" id="{A6A0085C-754F-E4B8-F43F-EBD37A106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446" y="2872749"/>
                <a:ext cx="556511" cy="622113"/>
              </a:xfrm>
              <a:custGeom>
                <a:avLst/>
                <a:gdLst/>
                <a:ahLst/>
                <a:cxnLst>
                  <a:cxn ang="0">
                    <a:pos x="315" y="4"/>
                  </a:cxn>
                  <a:cxn ang="0">
                    <a:pos x="275" y="6"/>
                  </a:cxn>
                  <a:cxn ang="0">
                    <a:pos x="247" y="2"/>
                  </a:cxn>
                  <a:cxn ang="0">
                    <a:pos x="223" y="9"/>
                  </a:cxn>
                  <a:cxn ang="0">
                    <a:pos x="193" y="18"/>
                  </a:cxn>
                  <a:cxn ang="0">
                    <a:pos x="175" y="23"/>
                  </a:cxn>
                  <a:cxn ang="0">
                    <a:pos x="176" y="55"/>
                  </a:cxn>
                  <a:cxn ang="0">
                    <a:pos x="146" y="70"/>
                  </a:cxn>
                  <a:cxn ang="0">
                    <a:pos x="111" y="86"/>
                  </a:cxn>
                  <a:cxn ang="0">
                    <a:pos x="77" y="107"/>
                  </a:cxn>
                  <a:cxn ang="0">
                    <a:pos x="66" y="118"/>
                  </a:cxn>
                  <a:cxn ang="0">
                    <a:pos x="55" y="130"/>
                  </a:cxn>
                  <a:cxn ang="0">
                    <a:pos x="36" y="133"/>
                  </a:cxn>
                  <a:cxn ang="0">
                    <a:pos x="30" y="163"/>
                  </a:cxn>
                  <a:cxn ang="0">
                    <a:pos x="24" y="179"/>
                  </a:cxn>
                  <a:cxn ang="0">
                    <a:pos x="23" y="195"/>
                  </a:cxn>
                  <a:cxn ang="0">
                    <a:pos x="32" y="200"/>
                  </a:cxn>
                  <a:cxn ang="0">
                    <a:pos x="5" y="223"/>
                  </a:cxn>
                  <a:cxn ang="0">
                    <a:pos x="26" y="244"/>
                  </a:cxn>
                  <a:cxn ang="0">
                    <a:pos x="61" y="266"/>
                  </a:cxn>
                  <a:cxn ang="0">
                    <a:pos x="84" y="255"/>
                  </a:cxn>
                  <a:cxn ang="0">
                    <a:pos x="94" y="237"/>
                  </a:cxn>
                  <a:cxn ang="0">
                    <a:pos x="124" y="221"/>
                  </a:cxn>
                  <a:cxn ang="0">
                    <a:pos x="170" y="223"/>
                  </a:cxn>
                  <a:cxn ang="0">
                    <a:pos x="156" y="233"/>
                  </a:cxn>
                  <a:cxn ang="0">
                    <a:pos x="167" y="253"/>
                  </a:cxn>
                  <a:cxn ang="0">
                    <a:pos x="167" y="283"/>
                  </a:cxn>
                  <a:cxn ang="0">
                    <a:pos x="172" y="300"/>
                  </a:cxn>
                  <a:cxn ang="0">
                    <a:pos x="156" y="311"/>
                  </a:cxn>
                  <a:cxn ang="0">
                    <a:pos x="160" y="336"/>
                  </a:cxn>
                  <a:cxn ang="0">
                    <a:pos x="200" y="334"/>
                  </a:cxn>
                  <a:cxn ang="0">
                    <a:pos x="221" y="325"/>
                  </a:cxn>
                  <a:cxn ang="0">
                    <a:pos x="205" y="218"/>
                  </a:cxn>
                  <a:cxn ang="0">
                    <a:pos x="189" y="153"/>
                  </a:cxn>
                  <a:cxn ang="0">
                    <a:pos x="268" y="63"/>
                  </a:cxn>
                </a:cxnLst>
                <a:rect l="0" t="0" r="r" b="b"/>
                <a:pathLst>
                  <a:path w="315" h="349">
                    <a:moveTo>
                      <a:pt x="268" y="63"/>
                    </a:moveTo>
                    <a:cubicBezTo>
                      <a:pt x="315" y="4"/>
                      <a:pt x="315" y="4"/>
                      <a:pt x="315" y="4"/>
                    </a:cubicBezTo>
                    <a:cubicBezTo>
                      <a:pt x="286" y="13"/>
                      <a:pt x="286" y="13"/>
                      <a:pt x="286" y="13"/>
                    </a:cubicBezTo>
                    <a:cubicBezTo>
                      <a:pt x="275" y="6"/>
                      <a:pt x="275" y="6"/>
                      <a:pt x="275" y="6"/>
                    </a:cubicBezTo>
                    <a:cubicBezTo>
                      <a:pt x="251" y="9"/>
                      <a:pt x="251" y="9"/>
                      <a:pt x="251" y="9"/>
                    </a:cubicBezTo>
                    <a:cubicBezTo>
                      <a:pt x="247" y="2"/>
                      <a:pt x="247" y="2"/>
                      <a:pt x="247" y="2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9"/>
                      <a:pt x="223" y="9"/>
                      <a:pt x="223" y="9"/>
                    </a:cubicBezTo>
                    <a:cubicBezTo>
                      <a:pt x="204" y="17"/>
                      <a:pt x="204" y="17"/>
                      <a:pt x="204" y="17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181" y="16"/>
                      <a:pt x="173" y="17"/>
                      <a:pt x="175" y="23"/>
                    </a:cubicBezTo>
                    <a:cubicBezTo>
                      <a:pt x="176" y="30"/>
                      <a:pt x="180" y="45"/>
                      <a:pt x="180" y="45"/>
                    </a:cubicBezTo>
                    <a:cubicBezTo>
                      <a:pt x="180" y="45"/>
                      <a:pt x="180" y="54"/>
                      <a:pt x="176" y="55"/>
                    </a:cubicBezTo>
                    <a:cubicBezTo>
                      <a:pt x="173" y="55"/>
                      <a:pt x="155" y="63"/>
                      <a:pt x="155" y="63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5" y="130"/>
                      <a:pt x="55" y="130"/>
                      <a:pt x="55" y="130"/>
                    </a:cubicBezTo>
                    <a:cubicBezTo>
                      <a:pt x="45" y="125"/>
                      <a:pt x="45" y="125"/>
                      <a:pt x="45" y="125"/>
                    </a:cubicBezTo>
                    <a:cubicBezTo>
                      <a:pt x="45" y="125"/>
                      <a:pt x="37" y="129"/>
                      <a:pt x="36" y="133"/>
                    </a:cubicBezTo>
                    <a:cubicBezTo>
                      <a:pt x="35" y="138"/>
                      <a:pt x="32" y="154"/>
                      <a:pt x="32" y="154"/>
                    </a:cubicBezTo>
                    <a:cubicBezTo>
                      <a:pt x="30" y="163"/>
                      <a:pt x="30" y="163"/>
                      <a:pt x="30" y="163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16" y="186"/>
                      <a:pt x="16" y="186"/>
                      <a:pt x="16" y="186"/>
                    </a:cubicBezTo>
                    <a:cubicBezTo>
                      <a:pt x="16" y="186"/>
                      <a:pt x="15" y="195"/>
                      <a:pt x="23" y="195"/>
                    </a:cubicBezTo>
                    <a:cubicBezTo>
                      <a:pt x="30" y="195"/>
                      <a:pt x="37" y="188"/>
                      <a:pt x="37" y="188"/>
                    </a:cubicBezTo>
                    <a:cubicBezTo>
                      <a:pt x="37" y="188"/>
                      <a:pt x="37" y="198"/>
                      <a:pt x="32" y="200"/>
                    </a:cubicBezTo>
                    <a:cubicBezTo>
                      <a:pt x="28" y="202"/>
                      <a:pt x="10" y="211"/>
                      <a:pt x="10" y="211"/>
                    </a:cubicBezTo>
                    <a:cubicBezTo>
                      <a:pt x="10" y="211"/>
                      <a:pt x="0" y="219"/>
                      <a:pt x="5" y="223"/>
                    </a:cubicBezTo>
                    <a:cubicBezTo>
                      <a:pt x="9" y="227"/>
                      <a:pt x="13" y="237"/>
                      <a:pt x="16" y="237"/>
                    </a:cubicBezTo>
                    <a:cubicBezTo>
                      <a:pt x="19" y="236"/>
                      <a:pt x="26" y="244"/>
                      <a:pt x="26" y="244"/>
                    </a:cubicBezTo>
                    <a:cubicBezTo>
                      <a:pt x="26" y="244"/>
                      <a:pt x="36" y="257"/>
                      <a:pt x="38" y="257"/>
                    </a:cubicBezTo>
                    <a:cubicBezTo>
                      <a:pt x="41" y="257"/>
                      <a:pt x="61" y="266"/>
                      <a:pt x="61" y="266"/>
                    </a:cubicBezTo>
                    <a:cubicBezTo>
                      <a:pt x="61" y="266"/>
                      <a:pt x="69" y="262"/>
                      <a:pt x="72" y="260"/>
                    </a:cubicBezTo>
                    <a:cubicBezTo>
                      <a:pt x="75" y="258"/>
                      <a:pt x="84" y="259"/>
                      <a:pt x="84" y="255"/>
                    </a:cubicBezTo>
                    <a:cubicBezTo>
                      <a:pt x="84" y="252"/>
                      <a:pt x="80" y="237"/>
                      <a:pt x="80" y="237"/>
                    </a:cubicBezTo>
                    <a:cubicBezTo>
                      <a:pt x="94" y="237"/>
                      <a:pt x="94" y="237"/>
                      <a:pt x="94" y="237"/>
                    </a:cubicBezTo>
                    <a:cubicBezTo>
                      <a:pt x="94" y="237"/>
                      <a:pt x="111" y="243"/>
                      <a:pt x="117" y="236"/>
                    </a:cubicBezTo>
                    <a:cubicBezTo>
                      <a:pt x="123" y="228"/>
                      <a:pt x="124" y="221"/>
                      <a:pt x="124" y="221"/>
                    </a:cubicBezTo>
                    <a:cubicBezTo>
                      <a:pt x="156" y="213"/>
                      <a:pt x="156" y="213"/>
                      <a:pt x="156" y="213"/>
                    </a:cubicBezTo>
                    <a:cubicBezTo>
                      <a:pt x="156" y="213"/>
                      <a:pt x="170" y="219"/>
                      <a:pt x="170" y="223"/>
                    </a:cubicBezTo>
                    <a:cubicBezTo>
                      <a:pt x="169" y="227"/>
                      <a:pt x="166" y="232"/>
                      <a:pt x="166" y="232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6" y="244"/>
                      <a:pt x="156" y="244"/>
                      <a:pt x="156" y="244"/>
                    </a:cubicBezTo>
                    <a:cubicBezTo>
                      <a:pt x="156" y="244"/>
                      <a:pt x="166" y="248"/>
                      <a:pt x="167" y="253"/>
                    </a:cubicBezTo>
                    <a:cubicBezTo>
                      <a:pt x="168" y="259"/>
                      <a:pt x="167" y="271"/>
                      <a:pt x="167" y="271"/>
                    </a:cubicBezTo>
                    <a:cubicBezTo>
                      <a:pt x="167" y="283"/>
                      <a:pt x="167" y="283"/>
                      <a:pt x="167" y="283"/>
                    </a:cubicBezTo>
                    <a:cubicBezTo>
                      <a:pt x="167" y="283"/>
                      <a:pt x="175" y="288"/>
                      <a:pt x="176" y="292"/>
                    </a:cubicBezTo>
                    <a:cubicBezTo>
                      <a:pt x="176" y="296"/>
                      <a:pt x="172" y="300"/>
                      <a:pt x="172" y="300"/>
                    </a:cubicBezTo>
                    <a:cubicBezTo>
                      <a:pt x="158" y="299"/>
                      <a:pt x="158" y="299"/>
                      <a:pt x="158" y="299"/>
                    </a:cubicBezTo>
                    <a:cubicBezTo>
                      <a:pt x="156" y="311"/>
                      <a:pt x="156" y="311"/>
                      <a:pt x="156" y="311"/>
                    </a:cubicBezTo>
                    <a:cubicBezTo>
                      <a:pt x="149" y="322"/>
                      <a:pt x="149" y="322"/>
                      <a:pt x="149" y="322"/>
                    </a:cubicBezTo>
                    <a:cubicBezTo>
                      <a:pt x="149" y="322"/>
                      <a:pt x="156" y="333"/>
                      <a:pt x="160" y="336"/>
                    </a:cubicBezTo>
                    <a:cubicBezTo>
                      <a:pt x="163" y="339"/>
                      <a:pt x="167" y="349"/>
                      <a:pt x="167" y="349"/>
                    </a:cubicBezTo>
                    <a:cubicBezTo>
                      <a:pt x="200" y="334"/>
                      <a:pt x="200" y="334"/>
                      <a:pt x="200" y="334"/>
                    </a:cubicBezTo>
                    <a:cubicBezTo>
                      <a:pt x="216" y="325"/>
                      <a:pt x="216" y="325"/>
                      <a:pt x="216" y="325"/>
                    </a:cubicBezTo>
                    <a:cubicBezTo>
                      <a:pt x="216" y="325"/>
                      <a:pt x="223" y="326"/>
                      <a:pt x="221" y="325"/>
                    </a:cubicBezTo>
                    <a:cubicBezTo>
                      <a:pt x="219" y="324"/>
                      <a:pt x="209" y="245"/>
                      <a:pt x="209" y="245"/>
                    </a:cubicBezTo>
                    <a:cubicBezTo>
                      <a:pt x="205" y="218"/>
                      <a:pt x="205" y="218"/>
                      <a:pt x="205" y="218"/>
                    </a:cubicBezTo>
                    <a:cubicBezTo>
                      <a:pt x="205" y="218"/>
                      <a:pt x="202" y="182"/>
                      <a:pt x="199" y="179"/>
                    </a:cubicBezTo>
                    <a:cubicBezTo>
                      <a:pt x="195" y="177"/>
                      <a:pt x="189" y="153"/>
                      <a:pt x="189" y="153"/>
                    </a:cubicBezTo>
                    <a:cubicBezTo>
                      <a:pt x="208" y="132"/>
                      <a:pt x="208" y="132"/>
                      <a:pt x="208" y="132"/>
                    </a:cubicBezTo>
                    <a:lnTo>
                      <a:pt x="268" y="63"/>
                    </a:lnTo>
                    <a:close/>
                  </a:path>
                </a:pathLst>
              </a:custGeom>
              <a:solidFill>
                <a:srgbClr val="44546A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66" name="OROCÓ">
                <a:extLst>
                  <a:ext uri="{FF2B5EF4-FFF2-40B4-BE49-F238E27FC236}">
                    <a16:creationId xmlns:a16="http://schemas.microsoft.com/office/drawing/2014/main" id="{A01DD8AA-73BC-43A9-BC01-36E73B1F1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040" y="2303582"/>
                <a:ext cx="258380" cy="529458"/>
              </a:xfrm>
              <a:custGeom>
                <a:avLst/>
                <a:gdLst/>
                <a:ahLst/>
                <a:cxnLst>
                  <a:cxn ang="0">
                    <a:pos x="147" y="222"/>
                  </a:cxn>
                  <a:cxn ang="0">
                    <a:pos x="139" y="215"/>
                  </a:cxn>
                  <a:cxn ang="0">
                    <a:pos x="131" y="206"/>
                  </a:cxn>
                  <a:cxn ang="0">
                    <a:pos x="112" y="196"/>
                  </a:cxn>
                  <a:cxn ang="0">
                    <a:pos x="104" y="171"/>
                  </a:cxn>
                  <a:cxn ang="0">
                    <a:pos x="101" y="151"/>
                  </a:cxn>
                  <a:cxn ang="0">
                    <a:pos x="89" y="142"/>
                  </a:cxn>
                  <a:cxn ang="0">
                    <a:pos x="78" y="116"/>
                  </a:cxn>
                  <a:cxn ang="0">
                    <a:pos x="90" y="109"/>
                  </a:cxn>
                  <a:cxn ang="0">
                    <a:pos x="101" y="95"/>
                  </a:cxn>
                  <a:cxn ang="0">
                    <a:pos x="107" y="80"/>
                  </a:cxn>
                  <a:cxn ang="0">
                    <a:pos x="98" y="49"/>
                  </a:cxn>
                  <a:cxn ang="0">
                    <a:pos x="90" y="27"/>
                  </a:cxn>
                  <a:cxn ang="0">
                    <a:pos x="82" y="3"/>
                  </a:cxn>
                  <a:cxn ang="0">
                    <a:pos x="78" y="0"/>
                  </a:cxn>
                  <a:cxn ang="0">
                    <a:pos x="39" y="33"/>
                  </a:cxn>
                  <a:cxn ang="0">
                    <a:pos x="1" y="68"/>
                  </a:cxn>
                  <a:cxn ang="0">
                    <a:pos x="2" y="95"/>
                  </a:cxn>
                  <a:cxn ang="0">
                    <a:pos x="0" y="112"/>
                  </a:cxn>
                  <a:cxn ang="0">
                    <a:pos x="1" y="144"/>
                  </a:cxn>
                  <a:cxn ang="0">
                    <a:pos x="7" y="157"/>
                  </a:cxn>
                  <a:cxn ang="0">
                    <a:pos x="11" y="169"/>
                  </a:cxn>
                  <a:cxn ang="0">
                    <a:pos x="31" y="185"/>
                  </a:cxn>
                  <a:cxn ang="0">
                    <a:pos x="33" y="191"/>
                  </a:cxn>
                  <a:cxn ang="0">
                    <a:pos x="23" y="203"/>
                  </a:cxn>
                  <a:cxn ang="0">
                    <a:pos x="24" y="247"/>
                  </a:cxn>
                  <a:cxn ang="0">
                    <a:pos x="33" y="276"/>
                  </a:cxn>
                  <a:cxn ang="0">
                    <a:pos x="30" y="299"/>
                  </a:cxn>
                  <a:cxn ang="0">
                    <a:pos x="46" y="296"/>
                  </a:cxn>
                  <a:cxn ang="0">
                    <a:pos x="55" y="288"/>
                  </a:cxn>
                  <a:cxn ang="0">
                    <a:pos x="68" y="277"/>
                  </a:cxn>
                  <a:cxn ang="0">
                    <a:pos x="78" y="270"/>
                  </a:cxn>
                  <a:cxn ang="0">
                    <a:pos x="85" y="258"/>
                  </a:cxn>
                  <a:cxn ang="0">
                    <a:pos x="100" y="264"/>
                  </a:cxn>
                  <a:cxn ang="0">
                    <a:pos x="118" y="263"/>
                  </a:cxn>
                  <a:cxn ang="0">
                    <a:pos x="139" y="250"/>
                  </a:cxn>
                  <a:cxn ang="0">
                    <a:pos x="148" y="237"/>
                  </a:cxn>
                  <a:cxn ang="0">
                    <a:pos x="147" y="222"/>
                  </a:cxn>
                </a:cxnLst>
                <a:rect l="0" t="0" r="r" b="b"/>
                <a:pathLst>
                  <a:path w="148" h="299">
                    <a:moveTo>
                      <a:pt x="147" y="222"/>
                    </a:move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31" y="206"/>
                      <a:pt x="131" y="206"/>
                      <a:pt x="131" y="206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12" y="196"/>
                      <a:pt x="107" y="174"/>
                      <a:pt x="104" y="171"/>
                    </a:cubicBezTo>
                    <a:cubicBezTo>
                      <a:pt x="102" y="168"/>
                      <a:pt x="101" y="151"/>
                      <a:pt x="101" y="151"/>
                    </a:cubicBezTo>
                    <a:cubicBezTo>
                      <a:pt x="89" y="142"/>
                      <a:pt x="89" y="142"/>
                      <a:pt x="89" y="142"/>
                    </a:cubicBezTo>
                    <a:cubicBezTo>
                      <a:pt x="78" y="116"/>
                      <a:pt x="78" y="116"/>
                      <a:pt x="78" y="116"/>
                    </a:cubicBezTo>
                    <a:cubicBezTo>
                      <a:pt x="78" y="116"/>
                      <a:pt x="88" y="109"/>
                      <a:pt x="90" y="109"/>
                    </a:cubicBezTo>
                    <a:cubicBezTo>
                      <a:pt x="93" y="108"/>
                      <a:pt x="101" y="95"/>
                      <a:pt x="101" y="95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0"/>
                      <a:pt x="78" y="0"/>
                      <a:pt x="78" y="0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7" y="157"/>
                      <a:pt x="7" y="157"/>
                      <a:pt x="7" y="157"/>
                    </a:cubicBezTo>
                    <a:cubicBezTo>
                      <a:pt x="11" y="169"/>
                      <a:pt x="11" y="169"/>
                      <a:pt x="11" y="169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33" y="191"/>
                      <a:pt x="33" y="191"/>
                      <a:pt x="33" y="191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4" y="247"/>
                      <a:pt x="24" y="247"/>
                      <a:pt x="24" y="247"/>
                    </a:cubicBezTo>
                    <a:cubicBezTo>
                      <a:pt x="33" y="276"/>
                      <a:pt x="33" y="276"/>
                      <a:pt x="33" y="276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46" y="296"/>
                      <a:pt x="46" y="296"/>
                      <a:pt x="46" y="296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68" y="277"/>
                      <a:pt x="68" y="277"/>
                      <a:pt x="68" y="277"/>
                    </a:cubicBezTo>
                    <a:cubicBezTo>
                      <a:pt x="78" y="270"/>
                      <a:pt x="78" y="270"/>
                      <a:pt x="78" y="270"/>
                    </a:cubicBezTo>
                    <a:cubicBezTo>
                      <a:pt x="85" y="258"/>
                      <a:pt x="85" y="258"/>
                      <a:pt x="85" y="258"/>
                    </a:cubicBezTo>
                    <a:cubicBezTo>
                      <a:pt x="100" y="264"/>
                      <a:pt x="100" y="264"/>
                      <a:pt x="100" y="264"/>
                    </a:cubicBezTo>
                    <a:cubicBezTo>
                      <a:pt x="118" y="263"/>
                      <a:pt x="118" y="263"/>
                      <a:pt x="118" y="263"/>
                    </a:cubicBezTo>
                    <a:cubicBezTo>
                      <a:pt x="139" y="250"/>
                      <a:pt x="139" y="250"/>
                      <a:pt x="139" y="250"/>
                    </a:cubicBezTo>
                    <a:cubicBezTo>
                      <a:pt x="148" y="237"/>
                      <a:pt x="148" y="237"/>
                      <a:pt x="148" y="237"/>
                    </a:cubicBezTo>
                    <a:lnTo>
                      <a:pt x="147" y="222"/>
                    </a:ln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67" name="OURICURI">
                <a:extLst>
                  <a:ext uri="{FF2B5EF4-FFF2-40B4-BE49-F238E27FC236}">
                    <a16:creationId xmlns:a16="http://schemas.microsoft.com/office/drawing/2014/main" id="{5A1E7A35-FF83-DF53-FF9E-5B5698797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017" y="1555723"/>
                <a:ext cx="894393" cy="734623"/>
              </a:xfrm>
              <a:custGeom>
                <a:avLst/>
                <a:gdLst/>
                <a:ahLst/>
                <a:cxnLst>
                  <a:cxn ang="0">
                    <a:pos x="495" y="251"/>
                  </a:cxn>
                  <a:cxn ang="0">
                    <a:pos x="478" y="244"/>
                  </a:cxn>
                  <a:cxn ang="0">
                    <a:pos x="454" y="225"/>
                  </a:cxn>
                  <a:cxn ang="0">
                    <a:pos x="446" y="190"/>
                  </a:cxn>
                  <a:cxn ang="0">
                    <a:pos x="449" y="147"/>
                  </a:cxn>
                  <a:cxn ang="0">
                    <a:pos x="453" y="115"/>
                  </a:cxn>
                  <a:cxn ang="0">
                    <a:pos x="441" y="103"/>
                  </a:cxn>
                  <a:cxn ang="0">
                    <a:pos x="418" y="96"/>
                  </a:cxn>
                  <a:cxn ang="0">
                    <a:pos x="383" y="90"/>
                  </a:cxn>
                  <a:cxn ang="0">
                    <a:pos x="353" y="83"/>
                  </a:cxn>
                  <a:cxn ang="0">
                    <a:pos x="336" y="61"/>
                  </a:cxn>
                  <a:cxn ang="0">
                    <a:pos x="330" y="13"/>
                  </a:cxn>
                  <a:cxn ang="0">
                    <a:pos x="289" y="10"/>
                  </a:cxn>
                  <a:cxn ang="0">
                    <a:pos x="263" y="1"/>
                  </a:cxn>
                  <a:cxn ang="0">
                    <a:pos x="215" y="7"/>
                  </a:cxn>
                  <a:cxn ang="0">
                    <a:pos x="225" y="71"/>
                  </a:cxn>
                  <a:cxn ang="0">
                    <a:pos x="205" y="106"/>
                  </a:cxn>
                  <a:cxn ang="0">
                    <a:pos x="143" y="127"/>
                  </a:cxn>
                  <a:cxn ang="0">
                    <a:pos x="83" y="149"/>
                  </a:cxn>
                  <a:cxn ang="0">
                    <a:pos x="61" y="174"/>
                  </a:cxn>
                  <a:cxn ang="0">
                    <a:pos x="16" y="205"/>
                  </a:cxn>
                  <a:cxn ang="0">
                    <a:pos x="4" y="236"/>
                  </a:cxn>
                  <a:cxn ang="0">
                    <a:pos x="49" y="256"/>
                  </a:cxn>
                  <a:cxn ang="0">
                    <a:pos x="98" y="257"/>
                  </a:cxn>
                  <a:cxn ang="0">
                    <a:pos x="102" y="304"/>
                  </a:cxn>
                  <a:cxn ang="0">
                    <a:pos x="128" y="300"/>
                  </a:cxn>
                  <a:cxn ang="0">
                    <a:pos x="159" y="294"/>
                  </a:cxn>
                  <a:cxn ang="0">
                    <a:pos x="179" y="288"/>
                  </a:cxn>
                  <a:cxn ang="0">
                    <a:pos x="197" y="290"/>
                  </a:cxn>
                  <a:cxn ang="0">
                    <a:pos x="217" y="283"/>
                  </a:cxn>
                  <a:cxn ang="0">
                    <a:pos x="240" y="308"/>
                  </a:cxn>
                  <a:cxn ang="0">
                    <a:pos x="222" y="333"/>
                  </a:cxn>
                  <a:cxn ang="0">
                    <a:pos x="234" y="386"/>
                  </a:cxn>
                  <a:cxn ang="0">
                    <a:pos x="256" y="392"/>
                  </a:cxn>
                  <a:cxn ang="0">
                    <a:pos x="264" y="352"/>
                  </a:cxn>
                  <a:cxn ang="0">
                    <a:pos x="292" y="356"/>
                  </a:cxn>
                  <a:cxn ang="0">
                    <a:pos x="325" y="348"/>
                  </a:cxn>
                  <a:cxn ang="0">
                    <a:pos x="346" y="348"/>
                  </a:cxn>
                  <a:cxn ang="0">
                    <a:pos x="355" y="360"/>
                  </a:cxn>
                  <a:cxn ang="0">
                    <a:pos x="374" y="363"/>
                  </a:cxn>
                  <a:cxn ang="0">
                    <a:pos x="396" y="361"/>
                  </a:cxn>
                  <a:cxn ang="0">
                    <a:pos x="413" y="369"/>
                  </a:cxn>
                  <a:cxn ang="0">
                    <a:pos x="402" y="378"/>
                  </a:cxn>
                  <a:cxn ang="0">
                    <a:pos x="410" y="402"/>
                  </a:cxn>
                  <a:cxn ang="0">
                    <a:pos x="440" y="413"/>
                  </a:cxn>
                  <a:cxn ang="0">
                    <a:pos x="455" y="411"/>
                  </a:cxn>
                  <a:cxn ang="0">
                    <a:pos x="452" y="384"/>
                  </a:cxn>
                  <a:cxn ang="0">
                    <a:pos x="447" y="346"/>
                  </a:cxn>
                  <a:cxn ang="0">
                    <a:pos x="464" y="313"/>
                  </a:cxn>
                  <a:cxn ang="0">
                    <a:pos x="484" y="297"/>
                  </a:cxn>
                  <a:cxn ang="0">
                    <a:pos x="505" y="266"/>
                  </a:cxn>
                </a:cxnLst>
                <a:rect l="0" t="0" r="r" b="b"/>
                <a:pathLst>
                  <a:path w="505" h="415">
                    <a:moveTo>
                      <a:pt x="497" y="262"/>
                    </a:moveTo>
                    <a:cubicBezTo>
                      <a:pt x="495" y="251"/>
                      <a:pt x="495" y="251"/>
                      <a:pt x="495" y="251"/>
                    </a:cubicBezTo>
                    <a:cubicBezTo>
                      <a:pt x="487" y="249"/>
                      <a:pt x="487" y="249"/>
                      <a:pt x="487" y="249"/>
                    </a:cubicBezTo>
                    <a:cubicBezTo>
                      <a:pt x="478" y="244"/>
                      <a:pt x="478" y="244"/>
                      <a:pt x="478" y="244"/>
                    </a:cubicBezTo>
                    <a:cubicBezTo>
                      <a:pt x="466" y="234"/>
                      <a:pt x="466" y="234"/>
                      <a:pt x="466" y="234"/>
                    </a:cubicBezTo>
                    <a:cubicBezTo>
                      <a:pt x="454" y="225"/>
                      <a:pt x="454" y="225"/>
                      <a:pt x="454" y="225"/>
                    </a:cubicBezTo>
                    <a:cubicBezTo>
                      <a:pt x="449" y="205"/>
                      <a:pt x="449" y="205"/>
                      <a:pt x="449" y="205"/>
                    </a:cubicBezTo>
                    <a:cubicBezTo>
                      <a:pt x="446" y="190"/>
                      <a:pt x="446" y="190"/>
                      <a:pt x="446" y="190"/>
                    </a:cubicBezTo>
                    <a:cubicBezTo>
                      <a:pt x="449" y="166"/>
                      <a:pt x="449" y="166"/>
                      <a:pt x="449" y="166"/>
                    </a:cubicBezTo>
                    <a:cubicBezTo>
                      <a:pt x="449" y="147"/>
                      <a:pt x="449" y="147"/>
                      <a:pt x="449" y="147"/>
                    </a:cubicBezTo>
                    <a:cubicBezTo>
                      <a:pt x="451" y="122"/>
                      <a:pt x="451" y="122"/>
                      <a:pt x="451" y="122"/>
                    </a:cubicBezTo>
                    <a:cubicBezTo>
                      <a:pt x="453" y="115"/>
                      <a:pt x="453" y="115"/>
                      <a:pt x="453" y="115"/>
                    </a:cubicBezTo>
                    <a:cubicBezTo>
                      <a:pt x="452" y="104"/>
                      <a:pt x="452" y="104"/>
                      <a:pt x="452" y="104"/>
                    </a:cubicBezTo>
                    <a:cubicBezTo>
                      <a:pt x="441" y="103"/>
                      <a:pt x="441" y="103"/>
                      <a:pt x="441" y="103"/>
                    </a:cubicBezTo>
                    <a:cubicBezTo>
                      <a:pt x="430" y="98"/>
                      <a:pt x="430" y="98"/>
                      <a:pt x="430" y="98"/>
                    </a:cubicBezTo>
                    <a:cubicBezTo>
                      <a:pt x="418" y="96"/>
                      <a:pt x="418" y="96"/>
                      <a:pt x="418" y="96"/>
                    </a:cubicBezTo>
                    <a:cubicBezTo>
                      <a:pt x="404" y="80"/>
                      <a:pt x="404" y="80"/>
                      <a:pt x="404" y="80"/>
                    </a:cubicBezTo>
                    <a:cubicBezTo>
                      <a:pt x="383" y="90"/>
                      <a:pt x="383" y="90"/>
                      <a:pt x="383" y="90"/>
                    </a:cubicBezTo>
                    <a:cubicBezTo>
                      <a:pt x="361" y="93"/>
                      <a:pt x="361" y="93"/>
                      <a:pt x="361" y="93"/>
                    </a:cubicBezTo>
                    <a:cubicBezTo>
                      <a:pt x="353" y="83"/>
                      <a:pt x="353" y="83"/>
                      <a:pt x="353" y="83"/>
                    </a:cubicBezTo>
                    <a:cubicBezTo>
                      <a:pt x="338" y="79"/>
                      <a:pt x="338" y="79"/>
                      <a:pt x="338" y="79"/>
                    </a:cubicBezTo>
                    <a:cubicBezTo>
                      <a:pt x="336" y="61"/>
                      <a:pt x="336" y="61"/>
                      <a:pt x="336" y="61"/>
                    </a:cubicBezTo>
                    <a:cubicBezTo>
                      <a:pt x="332" y="38"/>
                      <a:pt x="332" y="38"/>
                      <a:pt x="332" y="38"/>
                    </a:cubicBezTo>
                    <a:cubicBezTo>
                      <a:pt x="330" y="13"/>
                      <a:pt x="330" y="13"/>
                      <a:pt x="330" y="13"/>
                    </a:cubicBezTo>
                    <a:cubicBezTo>
                      <a:pt x="305" y="13"/>
                      <a:pt x="305" y="13"/>
                      <a:pt x="305" y="13"/>
                    </a:cubicBezTo>
                    <a:cubicBezTo>
                      <a:pt x="289" y="10"/>
                      <a:pt x="289" y="10"/>
                      <a:pt x="289" y="10"/>
                    </a:cubicBezTo>
                    <a:cubicBezTo>
                      <a:pt x="277" y="7"/>
                      <a:pt x="277" y="7"/>
                      <a:pt x="277" y="7"/>
                    </a:cubicBezTo>
                    <a:cubicBezTo>
                      <a:pt x="263" y="1"/>
                      <a:pt x="263" y="1"/>
                      <a:pt x="263" y="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15" y="7"/>
                      <a:pt x="215" y="7"/>
                      <a:pt x="215" y="7"/>
                    </a:cubicBezTo>
                    <a:cubicBezTo>
                      <a:pt x="219" y="24"/>
                      <a:pt x="219" y="24"/>
                      <a:pt x="219" y="24"/>
                    </a:cubicBezTo>
                    <a:cubicBezTo>
                      <a:pt x="225" y="71"/>
                      <a:pt x="225" y="71"/>
                      <a:pt x="225" y="71"/>
                    </a:cubicBezTo>
                    <a:cubicBezTo>
                      <a:pt x="226" y="98"/>
                      <a:pt x="226" y="98"/>
                      <a:pt x="226" y="98"/>
                    </a:cubicBezTo>
                    <a:cubicBezTo>
                      <a:pt x="205" y="106"/>
                      <a:pt x="205" y="106"/>
                      <a:pt x="205" y="106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26" y="132"/>
                      <a:pt x="126" y="132"/>
                      <a:pt x="126" y="132"/>
                    </a:cubicBezTo>
                    <a:cubicBezTo>
                      <a:pt x="83" y="149"/>
                      <a:pt x="83" y="149"/>
                      <a:pt x="83" y="149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41" y="192"/>
                      <a:pt x="41" y="192"/>
                      <a:pt x="41" y="192"/>
                    </a:cubicBezTo>
                    <a:cubicBezTo>
                      <a:pt x="16" y="205"/>
                      <a:pt x="16" y="205"/>
                      <a:pt x="16" y="205"/>
                    </a:cubicBezTo>
                    <a:cubicBezTo>
                      <a:pt x="11" y="205"/>
                      <a:pt x="7" y="218"/>
                      <a:pt x="7" y="218"/>
                    </a:cubicBezTo>
                    <a:cubicBezTo>
                      <a:pt x="4" y="236"/>
                      <a:pt x="4" y="236"/>
                      <a:pt x="4" y="236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71" y="258"/>
                      <a:pt x="71" y="258"/>
                      <a:pt x="71" y="258"/>
                    </a:cubicBezTo>
                    <a:cubicBezTo>
                      <a:pt x="98" y="257"/>
                      <a:pt x="98" y="257"/>
                      <a:pt x="98" y="257"/>
                    </a:cubicBezTo>
                    <a:cubicBezTo>
                      <a:pt x="102" y="276"/>
                      <a:pt x="102" y="276"/>
                      <a:pt x="102" y="276"/>
                    </a:cubicBezTo>
                    <a:cubicBezTo>
                      <a:pt x="102" y="304"/>
                      <a:pt x="102" y="304"/>
                      <a:pt x="102" y="304"/>
                    </a:cubicBezTo>
                    <a:cubicBezTo>
                      <a:pt x="119" y="296"/>
                      <a:pt x="119" y="296"/>
                      <a:pt x="119" y="296"/>
                    </a:cubicBez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33" y="297"/>
                      <a:pt x="133" y="297"/>
                      <a:pt x="133" y="297"/>
                    </a:cubicBezTo>
                    <a:cubicBezTo>
                      <a:pt x="159" y="294"/>
                      <a:pt x="159" y="294"/>
                      <a:pt x="159" y="294"/>
                    </a:cubicBezTo>
                    <a:cubicBezTo>
                      <a:pt x="173" y="297"/>
                      <a:pt x="173" y="297"/>
                      <a:pt x="173" y="297"/>
                    </a:cubicBezTo>
                    <a:cubicBezTo>
                      <a:pt x="179" y="288"/>
                      <a:pt x="179" y="288"/>
                      <a:pt x="179" y="288"/>
                    </a:cubicBezTo>
                    <a:cubicBezTo>
                      <a:pt x="189" y="287"/>
                      <a:pt x="189" y="287"/>
                      <a:pt x="189" y="287"/>
                    </a:cubicBezTo>
                    <a:cubicBezTo>
                      <a:pt x="197" y="290"/>
                      <a:pt x="197" y="290"/>
                      <a:pt x="197" y="290"/>
                    </a:cubicBezTo>
                    <a:cubicBezTo>
                      <a:pt x="208" y="287"/>
                      <a:pt x="208" y="287"/>
                      <a:pt x="208" y="287"/>
                    </a:cubicBezTo>
                    <a:cubicBezTo>
                      <a:pt x="217" y="283"/>
                      <a:pt x="217" y="283"/>
                      <a:pt x="217" y="283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0" y="308"/>
                      <a:pt x="240" y="308"/>
                      <a:pt x="240" y="308"/>
                    </a:cubicBezTo>
                    <a:cubicBezTo>
                      <a:pt x="228" y="322"/>
                      <a:pt x="228" y="322"/>
                      <a:pt x="228" y="322"/>
                    </a:cubicBezTo>
                    <a:cubicBezTo>
                      <a:pt x="222" y="333"/>
                      <a:pt x="222" y="333"/>
                      <a:pt x="222" y="333"/>
                    </a:cubicBezTo>
                    <a:cubicBezTo>
                      <a:pt x="233" y="370"/>
                      <a:pt x="233" y="370"/>
                      <a:pt x="233" y="370"/>
                    </a:cubicBezTo>
                    <a:cubicBezTo>
                      <a:pt x="234" y="386"/>
                      <a:pt x="234" y="386"/>
                      <a:pt x="234" y="386"/>
                    </a:cubicBezTo>
                    <a:cubicBezTo>
                      <a:pt x="249" y="388"/>
                      <a:pt x="249" y="388"/>
                      <a:pt x="249" y="388"/>
                    </a:cubicBezTo>
                    <a:cubicBezTo>
                      <a:pt x="256" y="392"/>
                      <a:pt x="256" y="392"/>
                      <a:pt x="256" y="392"/>
                    </a:cubicBezTo>
                    <a:cubicBezTo>
                      <a:pt x="262" y="372"/>
                      <a:pt x="262" y="372"/>
                      <a:pt x="262" y="372"/>
                    </a:cubicBezTo>
                    <a:cubicBezTo>
                      <a:pt x="264" y="352"/>
                      <a:pt x="264" y="352"/>
                      <a:pt x="264" y="352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92" y="356"/>
                      <a:pt x="292" y="356"/>
                      <a:pt x="292" y="356"/>
                    </a:cubicBezTo>
                    <a:cubicBezTo>
                      <a:pt x="307" y="349"/>
                      <a:pt x="307" y="349"/>
                      <a:pt x="307" y="349"/>
                    </a:cubicBezTo>
                    <a:cubicBezTo>
                      <a:pt x="325" y="348"/>
                      <a:pt x="325" y="348"/>
                      <a:pt x="325" y="348"/>
                    </a:cubicBezTo>
                    <a:cubicBezTo>
                      <a:pt x="340" y="344"/>
                      <a:pt x="340" y="344"/>
                      <a:pt x="340" y="344"/>
                    </a:cubicBezTo>
                    <a:cubicBezTo>
                      <a:pt x="346" y="348"/>
                      <a:pt x="346" y="348"/>
                      <a:pt x="346" y="348"/>
                    </a:cubicBezTo>
                    <a:cubicBezTo>
                      <a:pt x="351" y="354"/>
                      <a:pt x="351" y="354"/>
                      <a:pt x="351" y="354"/>
                    </a:cubicBezTo>
                    <a:cubicBezTo>
                      <a:pt x="355" y="360"/>
                      <a:pt x="355" y="360"/>
                      <a:pt x="355" y="360"/>
                    </a:cubicBezTo>
                    <a:cubicBezTo>
                      <a:pt x="369" y="360"/>
                      <a:pt x="369" y="360"/>
                      <a:pt x="369" y="360"/>
                    </a:cubicBezTo>
                    <a:cubicBezTo>
                      <a:pt x="374" y="363"/>
                      <a:pt x="374" y="363"/>
                      <a:pt x="374" y="363"/>
                    </a:cubicBezTo>
                    <a:cubicBezTo>
                      <a:pt x="392" y="364"/>
                      <a:pt x="392" y="364"/>
                      <a:pt x="392" y="364"/>
                    </a:cubicBezTo>
                    <a:cubicBezTo>
                      <a:pt x="396" y="361"/>
                      <a:pt x="396" y="361"/>
                      <a:pt x="396" y="361"/>
                    </a:cubicBezTo>
                    <a:cubicBezTo>
                      <a:pt x="416" y="364"/>
                      <a:pt x="416" y="364"/>
                      <a:pt x="416" y="364"/>
                    </a:cubicBezTo>
                    <a:cubicBezTo>
                      <a:pt x="413" y="369"/>
                      <a:pt x="413" y="369"/>
                      <a:pt x="413" y="369"/>
                    </a:cubicBezTo>
                    <a:cubicBezTo>
                      <a:pt x="407" y="373"/>
                      <a:pt x="407" y="373"/>
                      <a:pt x="407" y="373"/>
                    </a:cubicBezTo>
                    <a:cubicBezTo>
                      <a:pt x="402" y="378"/>
                      <a:pt x="402" y="378"/>
                      <a:pt x="402" y="378"/>
                    </a:cubicBezTo>
                    <a:cubicBezTo>
                      <a:pt x="409" y="390"/>
                      <a:pt x="409" y="390"/>
                      <a:pt x="409" y="390"/>
                    </a:cubicBezTo>
                    <a:cubicBezTo>
                      <a:pt x="410" y="402"/>
                      <a:pt x="410" y="402"/>
                      <a:pt x="410" y="402"/>
                    </a:cubicBezTo>
                    <a:cubicBezTo>
                      <a:pt x="419" y="408"/>
                      <a:pt x="419" y="408"/>
                      <a:pt x="419" y="408"/>
                    </a:cubicBezTo>
                    <a:cubicBezTo>
                      <a:pt x="440" y="413"/>
                      <a:pt x="440" y="413"/>
                      <a:pt x="440" y="413"/>
                    </a:cubicBezTo>
                    <a:cubicBezTo>
                      <a:pt x="453" y="415"/>
                      <a:pt x="453" y="415"/>
                      <a:pt x="453" y="415"/>
                    </a:cubicBezTo>
                    <a:cubicBezTo>
                      <a:pt x="455" y="411"/>
                      <a:pt x="455" y="411"/>
                      <a:pt x="455" y="411"/>
                    </a:cubicBezTo>
                    <a:cubicBezTo>
                      <a:pt x="455" y="397"/>
                      <a:pt x="455" y="397"/>
                      <a:pt x="455" y="397"/>
                    </a:cubicBezTo>
                    <a:cubicBezTo>
                      <a:pt x="452" y="384"/>
                      <a:pt x="452" y="384"/>
                      <a:pt x="452" y="384"/>
                    </a:cubicBezTo>
                    <a:cubicBezTo>
                      <a:pt x="446" y="371"/>
                      <a:pt x="446" y="371"/>
                      <a:pt x="446" y="371"/>
                    </a:cubicBezTo>
                    <a:cubicBezTo>
                      <a:pt x="447" y="346"/>
                      <a:pt x="447" y="346"/>
                      <a:pt x="447" y="346"/>
                    </a:cubicBezTo>
                    <a:cubicBezTo>
                      <a:pt x="454" y="329"/>
                      <a:pt x="454" y="329"/>
                      <a:pt x="454" y="329"/>
                    </a:cubicBezTo>
                    <a:cubicBezTo>
                      <a:pt x="464" y="313"/>
                      <a:pt x="464" y="313"/>
                      <a:pt x="464" y="313"/>
                    </a:cubicBezTo>
                    <a:cubicBezTo>
                      <a:pt x="474" y="305"/>
                      <a:pt x="474" y="305"/>
                      <a:pt x="474" y="305"/>
                    </a:cubicBezTo>
                    <a:cubicBezTo>
                      <a:pt x="484" y="297"/>
                      <a:pt x="484" y="297"/>
                      <a:pt x="484" y="297"/>
                    </a:cubicBezTo>
                    <a:cubicBezTo>
                      <a:pt x="492" y="280"/>
                      <a:pt x="492" y="280"/>
                      <a:pt x="492" y="280"/>
                    </a:cubicBezTo>
                    <a:cubicBezTo>
                      <a:pt x="505" y="266"/>
                      <a:pt x="505" y="266"/>
                      <a:pt x="505" y="266"/>
                    </a:cubicBezTo>
                    <a:lnTo>
                      <a:pt x="497" y="262"/>
                    </a:lnTo>
                    <a:close/>
                  </a:path>
                </a:pathLst>
              </a:custGeom>
              <a:solidFill>
                <a:srgbClr val="FFC000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68" name="MOREILÂNDIA">
                <a:extLst>
                  <a:ext uri="{FF2B5EF4-FFF2-40B4-BE49-F238E27FC236}">
                    <a16:creationId xmlns:a16="http://schemas.microsoft.com/office/drawing/2014/main" id="{94B3B182-AAF2-0D5C-3FDE-40F24E637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167" y="1244667"/>
                <a:ext cx="344507" cy="436803"/>
              </a:xfrm>
              <a:custGeom>
                <a:avLst/>
                <a:gdLst/>
                <a:ahLst/>
                <a:cxnLst>
                  <a:cxn ang="0">
                    <a:pos x="191" y="85"/>
                  </a:cxn>
                  <a:cxn ang="0">
                    <a:pos x="178" y="76"/>
                  </a:cxn>
                  <a:cxn ang="0">
                    <a:pos x="169" y="73"/>
                  </a:cxn>
                  <a:cxn ang="0">
                    <a:pos x="164" y="64"/>
                  </a:cxn>
                  <a:cxn ang="0">
                    <a:pos x="151" y="56"/>
                  </a:cxn>
                  <a:cxn ang="0">
                    <a:pos x="141" y="53"/>
                  </a:cxn>
                  <a:cxn ang="0">
                    <a:pos x="130" y="47"/>
                  </a:cxn>
                  <a:cxn ang="0">
                    <a:pos x="123" y="47"/>
                  </a:cxn>
                  <a:cxn ang="0">
                    <a:pos x="119" y="42"/>
                  </a:cxn>
                  <a:cxn ang="0">
                    <a:pos x="113" y="43"/>
                  </a:cxn>
                  <a:cxn ang="0">
                    <a:pos x="99" y="36"/>
                  </a:cxn>
                  <a:cxn ang="0">
                    <a:pos x="87" y="30"/>
                  </a:cxn>
                  <a:cxn ang="0">
                    <a:pos x="72" y="17"/>
                  </a:cxn>
                  <a:cxn ang="0">
                    <a:pos x="63" y="10"/>
                  </a:cxn>
                  <a:cxn ang="0">
                    <a:pos x="48" y="3"/>
                  </a:cxn>
                  <a:cxn ang="0">
                    <a:pos x="51" y="20"/>
                  </a:cxn>
                  <a:cxn ang="0">
                    <a:pos x="54" y="40"/>
                  </a:cxn>
                  <a:cxn ang="0">
                    <a:pos x="48" y="54"/>
                  </a:cxn>
                  <a:cxn ang="0">
                    <a:pos x="40" y="68"/>
                  </a:cxn>
                  <a:cxn ang="0">
                    <a:pos x="43" y="80"/>
                  </a:cxn>
                  <a:cxn ang="0">
                    <a:pos x="43" y="91"/>
                  </a:cxn>
                  <a:cxn ang="0">
                    <a:pos x="34" y="99"/>
                  </a:cxn>
                  <a:cxn ang="0">
                    <a:pos x="22" y="107"/>
                  </a:cxn>
                  <a:cxn ang="0">
                    <a:pos x="23" y="116"/>
                  </a:cxn>
                  <a:cxn ang="0">
                    <a:pos x="17" y="128"/>
                  </a:cxn>
                  <a:cxn ang="0">
                    <a:pos x="9" y="134"/>
                  </a:cxn>
                  <a:cxn ang="0">
                    <a:pos x="8" y="182"/>
                  </a:cxn>
                  <a:cxn ang="0">
                    <a:pos x="4" y="194"/>
                  </a:cxn>
                  <a:cxn ang="0">
                    <a:pos x="0" y="218"/>
                  </a:cxn>
                  <a:cxn ang="0">
                    <a:pos x="4" y="223"/>
                  </a:cxn>
                  <a:cxn ang="0">
                    <a:pos x="11" y="242"/>
                  </a:cxn>
                  <a:cxn ang="0">
                    <a:pos x="16" y="244"/>
                  </a:cxn>
                  <a:cxn ang="0">
                    <a:pos x="30" y="233"/>
                  </a:cxn>
                  <a:cxn ang="0">
                    <a:pos x="47" y="223"/>
                  </a:cxn>
                  <a:cxn ang="0">
                    <a:pos x="70" y="221"/>
                  </a:cxn>
                  <a:cxn ang="0">
                    <a:pos x="83" y="215"/>
                  </a:cxn>
                  <a:cxn ang="0">
                    <a:pos x="75" y="206"/>
                  </a:cxn>
                  <a:cxn ang="0">
                    <a:pos x="73" y="193"/>
                  </a:cxn>
                  <a:cxn ang="0">
                    <a:pos x="80" y="189"/>
                  </a:cxn>
                  <a:cxn ang="0">
                    <a:pos x="86" y="187"/>
                  </a:cxn>
                  <a:cxn ang="0">
                    <a:pos x="98" y="170"/>
                  </a:cxn>
                  <a:cxn ang="0">
                    <a:pos x="110" y="169"/>
                  </a:cxn>
                  <a:cxn ang="0">
                    <a:pos x="118" y="157"/>
                  </a:cxn>
                  <a:cxn ang="0">
                    <a:pos x="137" y="150"/>
                  </a:cxn>
                  <a:cxn ang="0">
                    <a:pos x="146" y="139"/>
                  </a:cxn>
                  <a:cxn ang="0">
                    <a:pos x="172" y="125"/>
                  </a:cxn>
                  <a:cxn ang="0">
                    <a:pos x="190" y="100"/>
                  </a:cxn>
                  <a:cxn ang="0">
                    <a:pos x="195" y="93"/>
                  </a:cxn>
                  <a:cxn ang="0">
                    <a:pos x="191" y="85"/>
                  </a:cxn>
                </a:cxnLst>
                <a:rect l="0" t="0" r="r" b="b"/>
                <a:pathLst>
                  <a:path w="195" h="244">
                    <a:moveTo>
                      <a:pt x="191" y="85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9" y="42"/>
                      <a:pt x="115" y="45"/>
                      <a:pt x="113" y="43"/>
                    </a:cubicBezTo>
                    <a:cubicBezTo>
                      <a:pt x="111" y="42"/>
                      <a:pt x="99" y="36"/>
                      <a:pt x="99" y="36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10"/>
                      <a:pt x="49" y="0"/>
                      <a:pt x="48" y="3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9" y="134"/>
                      <a:pt x="9" y="134"/>
                      <a:pt x="9" y="134"/>
                    </a:cubicBezTo>
                    <a:cubicBezTo>
                      <a:pt x="8" y="182"/>
                      <a:pt x="8" y="182"/>
                      <a:pt x="8" y="182"/>
                    </a:cubicBezTo>
                    <a:cubicBezTo>
                      <a:pt x="4" y="194"/>
                      <a:pt x="4" y="194"/>
                      <a:pt x="4" y="194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4" y="223"/>
                      <a:pt x="4" y="223"/>
                      <a:pt x="4" y="223"/>
                    </a:cubicBezTo>
                    <a:cubicBezTo>
                      <a:pt x="11" y="242"/>
                      <a:pt x="11" y="242"/>
                      <a:pt x="11" y="242"/>
                    </a:cubicBezTo>
                    <a:cubicBezTo>
                      <a:pt x="16" y="244"/>
                      <a:pt x="16" y="244"/>
                      <a:pt x="16" y="244"/>
                    </a:cubicBezTo>
                    <a:cubicBezTo>
                      <a:pt x="30" y="233"/>
                      <a:pt x="30" y="233"/>
                      <a:pt x="30" y="233"/>
                    </a:cubicBezTo>
                    <a:cubicBezTo>
                      <a:pt x="47" y="223"/>
                      <a:pt x="47" y="223"/>
                      <a:pt x="47" y="223"/>
                    </a:cubicBezTo>
                    <a:cubicBezTo>
                      <a:pt x="70" y="221"/>
                      <a:pt x="70" y="221"/>
                      <a:pt x="70" y="221"/>
                    </a:cubicBezTo>
                    <a:cubicBezTo>
                      <a:pt x="83" y="215"/>
                      <a:pt x="83" y="215"/>
                      <a:pt x="83" y="215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80" y="189"/>
                      <a:pt x="80" y="189"/>
                      <a:pt x="80" y="189"/>
                    </a:cubicBezTo>
                    <a:cubicBezTo>
                      <a:pt x="86" y="187"/>
                      <a:pt x="86" y="187"/>
                      <a:pt x="86" y="187"/>
                    </a:cubicBezTo>
                    <a:cubicBezTo>
                      <a:pt x="98" y="170"/>
                      <a:pt x="98" y="170"/>
                      <a:pt x="98" y="170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8" y="157"/>
                      <a:pt x="118" y="157"/>
                      <a:pt x="118" y="157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46" y="139"/>
                      <a:pt x="146" y="139"/>
                      <a:pt x="146" y="139"/>
                    </a:cubicBezTo>
                    <a:cubicBezTo>
                      <a:pt x="172" y="125"/>
                      <a:pt x="172" y="125"/>
                      <a:pt x="172" y="125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5" y="93"/>
                      <a:pt x="195" y="93"/>
                      <a:pt x="195" y="93"/>
                    </a:cubicBezTo>
                    <a:lnTo>
                      <a:pt x="191" y="85"/>
                    </a:lnTo>
                    <a:close/>
                  </a:path>
                </a:pathLst>
              </a:custGeom>
              <a:solidFill>
                <a:srgbClr val="FFC000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69" name="MIRANDIBA">
                <a:extLst>
                  <a:ext uri="{FF2B5EF4-FFF2-40B4-BE49-F238E27FC236}">
                    <a16:creationId xmlns:a16="http://schemas.microsoft.com/office/drawing/2014/main" id="{176BE93B-7F29-E553-880F-6FE3E0576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435" y="1985907"/>
                <a:ext cx="516761" cy="410330"/>
              </a:xfrm>
              <a:custGeom>
                <a:avLst/>
                <a:gdLst/>
                <a:ahLst/>
                <a:cxnLst>
                  <a:cxn ang="0">
                    <a:pos x="290" y="176"/>
                  </a:cxn>
                  <a:cxn ang="0">
                    <a:pos x="279" y="172"/>
                  </a:cxn>
                  <a:cxn ang="0">
                    <a:pos x="272" y="157"/>
                  </a:cxn>
                  <a:cxn ang="0">
                    <a:pos x="265" y="146"/>
                  </a:cxn>
                  <a:cxn ang="0">
                    <a:pos x="253" y="126"/>
                  </a:cxn>
                  <a:cxn ang="0">
                    <a:pos x="239" y="105"/>
                  </a:cxn>
                  <a:cxn ang="0">
                    <a:pos x="234" y="97"/>
                  </a:cxn>
                  <a:cxn ang="0">
                    <a:pos x="219" y="103"/>
                  </a:cxn>
                  <a:cxn ang="0">
                    <a:pos x="212" y="100"/>
                  </a:cxn>
                  <a:cxn ang="0">
                    <a:pos x="199" y="95"/>
                  </a:cxn>
                  <a:cxn ang="0">
                    <a:pos x="189" y="83"/>
                  </a:cxn>
                  <a:cxn ang="0">
                    <a:pos x="177" y="68"/>
                  </a:cxn>
                  <a:cxn ang="0">
                    <a:pos x="165" y="43"/>
                  </a:cxn>
                  <a:cxn ang="0">
                    <a:pos x="155" y="24"/>
                  </a:cxn>
                  <a:cxn ang="0">
                    <a:pos x="139" y="11"/>
                  </a:cxn>
                  <a:cxn ang="0">
                    <a:pos x="119" y="3"/>
                  </a:cxn>
                  <a:cxn ang="0">
                    <a:pos x="100" y="0"/>
                  </a:cxn>
                  <a:cxn ang="0">
                    <a:pos x="78" y="4"/>
                  </a:cxn>
                  <a:cxn ang="0">
                    <a:pos x="57" y="4"/>
                  </a:cxn>
                  <a:cxn ang="0">
                    <a:pos x="46" y="0"/>
                  </a:cxn>
                  <a:cxn ang="0">
                    <a:pos x="42" y="15"/>
                  </a:cxn>
                  <a:cxn ang="0">
                    <a:pos x="47" y="32"/>
                  </a:cxn>
                  <a:cxn ang="0">
                    <a:pos x="38" y="42"/>
                  </a:cxn>
                  <a:cxn ang="0">
                    <a:pos x="19" y="59"/>
                  </a:cxn>
                  <a:cxn ang="0">
                    <a:pos x="6" y="71"/>
                  </a:cxn>
                  <a:cxn ang="0">
                    <a:pos x="0" y="85"/>
                  </a:cxn>
                  <a:cxn ang="0">
                    <a:pos x="4" y="101"/>
                  </a:cxn>
                  <a:cxn ang="0">
                    <a:pos x="11" y="111"/>
                  </a:cxn>
                  <a:cxn ang="0">
                    <a:pos x="20" y="126"/>
                  </a:cxn>
                  <a:cxn ang="0">
                    <a:pos x="38" y="129"/>
                  </a:cxn>
                  <a:cxn ang="0">
                    <a:pos x="51" y="147"/>
                  </a:cxn>
                  <a:cxn ang="0">
                    <a:pos x="64" y="158"/>
                  </a:cxn>
                  <a:cxn ang="0">
                    <a:pos x="77" y="169"/>
                  </a:cxn>
                  <a:cxn ang="0">
                    <a:pos x="96" y="172"/>
                  </a:cxn>
                  <a:cxn ang="0">
                    <a:pos x="118" y="183"/>
                  </a:cxn>
                  <a:cxn ang="0">
                    <a:pos x="138" y="189"/>
                  </a:cxn>
                  <a:cxn ang="0">
                    <a:pos x="174" y="203"/>
                  </a:cxn>
                  <a:cxn ang="0">
                    <a:pos x="194" y="220"/>
                  </a:cxn>
                  <a:cxn ang="0">
                    <a:pos x="212" y="229"/>
                  </a:cxn>
                  <a:cxn ang="0">
                    <a:pos x="231" y="228"/>
                  </a:cxn>
                  <a:cxn ang="0">
                    <a:pos x="259" y="222"/>
                  </a:cxn>
                  <a:cxn ang="0">
                    <a:pos x="272" y="217"/>
                  </a:cxn>
                  <a:cxn ang="0">
                    <a:pos x="268" y="204"/>
                  </a:cxn>
                  <a:cxn ang="0">
                    <a:pos x="274" y="197"/>
                  </a:cxn>
                  <a:cxn ang="0">
                    <a:pos x="283" y="190"/>
                  </a:cxn>
                  <a:cxn ang="0">
                    <a:pos x="292" y="180"/>
                  </a:cxn>
                  <a:cxn ang="0">
                    <a:pos x="290" y="176"/>
                  </a:cxn>
                </a:cxnLst>
                <a:rect l="0" t="0" r="r" b="b"/>
                <a:pathLst>
                  <a:path w="292" h="229">
                    <a:moveTo>
                      <a:pt x="290" y="176"/>
                    </a:moveTo>
                    <a:cubicBezTo>
                      <a:pt x="279" y="172"/>
                      <a:pt x="279" y="172"/>
                      <a:pt x="279" y="172"/>
                    </a:cubicBezTo>
                    <a:cubicBezTo>
                      <a:pt x="272" y="157"/>
                      <a:pt x="272" y="157"/>
                      <a:pt x="272" y="157"/>
                    </a:cubicBezTo>
                    <a:cubicBezTo>
                      <a:pt x="265" y="146"/>
                      <a:pt x="265" y="146"/>
                      <a:pt x="265" y="146"/>
                    </a:cubicBezTo>
                    <a:cubicBezTo>
                      <a:pt x="265" y="146"/>
                      <a:pt x="254" y="128"/>
                      <a:pt x="253" y="126"/>
                    </a:cubicBezTo>
                    <a:cubicBezTo>
                      <a:pt x="253" y="124"/>
                      <a:pt x="239" y="105"/>
                      <a:pt x="239" y="105"/>
                    </a:cubicBezTo>
                    <a:cubicBezTo>
                      <a:pt x="234" y="97"/>
                      <a:pt x="234" y="97"/>
                      <a:pt x="234" y="97"/>
                    </a:cubicBezTo>
                    <a:cubicBezTo>
                      <a:pt x="219" y="103"/>
                      <a:pt x="219" y="103"/>
                      <a:pt x="219" y="103"/>
                    </a:cubicBezTo>
                    <a:cubicBezTo>
                      <a:pt x="212" y="100"/>
                      <a:pt x="212" y="100"/>
                      <a:pt x="212" y="100"/>
                    </a:cubicBezTo>
                    <a:cubicBezTo>
                      <a:pt x="199" y="95"/>
                      <a:pt x="199" y="95"/>
                      <a:pt x="199" y="95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77" y="68"/>
                      <a:pt x="177" y="68"/>
                      <a:pt x="177" y="68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55" y="24"/>
                      <a:pt x="155" y="24"/>
                      <a:pt x="155" y="24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6" y="71"/>
                      <a:pt x="0" y="83"/>
                      <a:pt x="0" y="85"/>
                    </a:cubicBezTo>
                    <a:cubicBezTo>
                      <a:pt x="0" y="87"/>
                      <a:pt x="4" y="101"/>
                      <a:pt x="4" y="101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1" y="147"/>
                      <a:pt x="51" y="147"/>
                      <a:pt x="51" y="147"/>
                    </a:cubicBezTo>
                    <a:cubicBezTo>
                      <a:pt x="51" y="147"/>
                      <a:pt x="62" y="157"/>
                      <a:pt x="64" y="158"/>
                    </a:cubicBezTo>
                    <a:cubicBezTo>
                      <a:pt x="67" y="159"/>
                      <a:pt x="77" y="169"/>
                      <a:pt x="77" y="169"/>
                    </a:cubicBezTo>
                    <a:cubicBezTo>
                      <a:pt x="96" y="172"/>
                      <a:pt x="96" y="172"/>
                      <a:pt x="96" y="172"/>
                    </a:cubicBezTo>
                    <a:cubicBezTo>
                      <a:pt x="118" y="183"/>
                      <a:pt x="118" y="183"/>
                      <a:pt x="118" y="183"/>
                    </a:cubicBezTo>
                    <a:cubicBezTo>
                      <a:pt x="138" y="189"/>
                      <a:pt x="138" y="189"/>
                      <a:pt x="138" y="189"/>
                    </a:cubicBezTo>
                    <a:cubicBezTo>
                      <a:pt x="174" y="203"/>
                      <a:pt x="174" y="203"/>
                      <a:pt x="174" y="203"/>
                    </a:cubicBezTo>
                    <a:cubicBezTo>
                      <a:pt x="194" y="220"/>
                      <a:pt x="194" y="220"/>
                      <a:pt x="194" y="220"/>
                    </a:cubicBezTo>
                    <a:cubicBezTo>
                      <a:pt x="212" y="229"/>
                      <a:pt x="212" y="229"/>
                      <a:pt x="212" y="229"/>
                    </a:cubicBezTo>
                    <a:cubicBezTo>
                      <a:pt x="231" y="228"/>
                      <a:pt x="231" y="228"/>
                      <a:pt x="231" y="228"/>
                    </a:cubicBezTo>
                    <a:cubicBezTo>
                      <a:pt x="259" y="222"/>
                      <a:pt x="259" y="222"/>
                      <a:pt x="259" y="222"/>
                    </a:cubicBezTo>
                    <a:cubicBezTo>
                      <a:pt x="272" y="217"/>
                      <a:pt x="272" y="217"/>
                      <a:pt x="272" y="217"/>
                    </a:cubicBezTo>
                    <a:cubicBezTo>
                      <a:pt x="268" y="204"/>
                      <a:pt x="268" y="204"/>
                      <a:pt x="268" y="204"/>
                    </a:cubicBezTo>
                    <a:cubicBezTo>
                      <a:pt x="274" y="197"/>
                      <a:pt x="274" y="197"/>
                      <a:pt x="274" y="197"/>
                    </a:cubicBezTo>
                    <a:cubicBezTo>
                      <a:pt x="283" y="190"/>
                      <a:pt x="283" y="190"/>
                      <a:pt x="283" y="190"/>
                    </a:cubicBezTo>
                    <a:cubicBezTo>
                      <a:pt x="292" y="180"/>
                      <a:pt x="292" y="180"/>
                      <a:pt x="292" y="180"/>
                    </a:cubicBezTo>
                    <a:lnTo>
                      <a:pt x="290" y="176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70" name="MANARI">
                <a:extLst>
                  <a:ext uri="{FF2B5EF4-FFF2-40B4-BE49-F238E27FC236}">
                    <a16:creationId xmlns:a16="http://schemas.microsoft.com/office/drawing/2014/main" id="{D4AE2F17-621E-6E8B-F082-35E281540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966" y="3024968"/>
                <a:ext cx="463760" cy="330911"/>
              </a:xfrm>
              <a:custGeom>
                <a:avLst/>
                <a:gdLst/>
                <a:ahLst/>
                <a:cxnLst>
                  <a:cxn ang="0">
                    <a:pos x="69" y="1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46" y="1"/>
                  </a:cxn>
                  <a:cxn ang="0">
                    <a:pos x="43" y="1"/>
                  </a:cxn>
                  <a:cxn ang="0">
                    <a:pos x="40" y="3"/>
                  </a:cxn>
                  <a:cxn ang="0">
                    <a:pos x="37" y="6"/>
                  </a:cxn>
                  <a:cxn ang="0">
                    <a:pos x="35" y="8"/>
                  </a:cxn>
                  <a:cxn ang="0">
                    <a:pos x="32" y="9"/>
                  </a:cxn>
                  <a:cxn ang="0">
                    <a:pos x="30" y="12"/>
                  </a:cxn>
                  <a:cxn ang="0">
                    <a:pos x="28" y="16"/>
                  </a:cxn>
                  <a:cxn ang="0">
                    <a:pos x="25" y="18"/>
                  </a:cxn>
                  <a:cxn ang="0">
                    <a:pos x="23" y="19"/>
                  </a:cxn>
                  <a:cxn ang="0">
                    <a:pos x="21" y="22"/>
                  </a:cxn>
                  <a:cxn ang="0">
                    <a:pos x="18" y="23"/>
                  </a:cxn>
                  <a:cxn ang="0">
                    <a:pos x="16" y="25"/>
                  </a:cxn>
                  <a:cxn ang="0">
                    <a:pos x="13" y="27"/>
                  </a:cxn>
                  <a:cxn ang="0">
                    <a:pos x="2" y="31"/>
                  </a:cxn>
                  <a:cxn ang="0">
                    <a:pos x="2" y="34"/>
                  </a:cxn>
                  <a:cxn ang="0">
                    <a:pos x="4" y="37"/>
                  </a:cxn>
                  <a:cxn ang="0">
                    <a:pos x="3" y="42"/>
                  </a:cxn>
                  <a:cxn ang="0">
                    <a:pos x="1" y="45"/>
                  </a:cxn>
                  <a:cxn ang="0">
                    <a:pos x="0" y="47"/>
                  </a:cxn>
                  <a:cxn ang="0">
                    <a:pos x="0" y="50"/>
                  </a:cxn>
                  <a:cxn ang="0">
                    <a:pos x="21" y="49"/>
                  </a:cxn>
                  <a:cxn ang="0">
                    <a:pos x="26" y="45"/>
                  </a:cxn>
                  <a:cxn ang="0">
                    <a:pos x="29" y="43"/>
                  </a:cxn>
                  <a:cxn ang="0">
                    <a:pos x="32" y="44"/>
                  </a:cxn>
                  <a:cxn ang="0">
                    <a:pos x="34" y="42"/>
                  </a:cxn>
                  <a:cxn ang="0">
                    <a:pos x="36" y="43"/>
                  </a:cxn>
                  <a:cxn ang="0">
                    <a:pos x="36" y="40"/>
                  </a:cxn>
                  <a:cxn ang="0">
                    <a:pos x="39" y="35"/>
                  </a:cxn>
                  <a:cxn ang="0">
                    <a:pos x="41" y="30"/>
                  </a:cxn>
                  <a:cxn ang="0">
                    <a:pos x="46" y="30"/>
                  </a:cxn>
                  <a:cxn ang="0">
                    <a:pos x="54" y="30"/>
                  </a:cxn>
                  <a:cxn ang="0">
                    <a:pos x="57" y="28"/>
                  </a:cxn>
                  <a:cxn ang="0">
                    <a:pos x="55" y="25"/>
                  </a:cxn>
                  <a:cxn ang="0">
                    <a:pos x="55" y="20"/>
                  </a:cxn>
                  <a:cxn ang="0">
                    <a:pos x="56" y="15"/>
                  </a:cxn>
                  <a:cxn ang="0">
                    <a:pos x="62" y="17"/>
                  </a:cxn>
                  <a:cxn ang="0">
                    <a:pos x="66" y="19"/>
                  </a:cxn>
                  <a:cxn ang="0">
                    <a:pos x="67" y="16"/>
                  </a:cxn>
                  <a:cxn ang="0">
                    <a:pos x="67" y="11"/>
                  </a:cxn>
                  <a:cxn ang="0">
                    <a:pos x="69" y="10"/>
                  </a:cxn>
                  <a:cxn ang="0">
                    <a:pos x="69" y="7"/>
                  </a:cxn>
                  <a:cxn ang="0">
                    <a:pos x="70" y="6"/>
                  </a:cxn>
                  <a:cxn ang="0">
                    <a:pos x="69" y="1"/>
                  </a:cxn>
                </a:cxnLst>
                <a:rect l="0" t="0" r="r" b="b"/>
                <a:pathLst>
                  <a:path w="70" h="50">
                    <a:moveTo>
                      <a:pt x="69" y="1"/>
                    </a:moveTo>
                    <a:lnTo>
                      <a:pt x="66" y="0"/>
                    </a:lnTo>
                    <a:lnTo>
                      <a:pt x="61" y="0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40" y="3"/>
                    </a:lnTo>
                    <a:lnTo>
                      <a:pt x="37" y="6"/>
                    </a:lnTo>
                    <a:lnTo>
                      <a:pt x="35" y="8"/>
                    </a:lnTo>
                    <a:lnTo>
                      <a:pt x="32" y="9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5" y="18"/>
                    </a:lnTo>
                    <a:lnTo>
                      <a:pt x="23" y="19"/>
                    </a:lnTo>
                    <a:lnTo>
                      <a:pt x="21" y="22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3" y="27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4" y="37"/>
                    </a:lnTo>
                    <a:lnTo>
                      <a:pt x="3" y="42"/>
                    </a:lnTo>
                    <a:lnTo>
                      <a:pt x="1" y="45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21" y="49"/>
                    </a:lnTo>
                    <a:lnTo>
                      <a:pt x="26" y="45"/>
                    </a:lnTo>
                    <a:lnTo>
                      <a:pt x="29" y="43"/>
                    </a:lnTo>
                    <a:lnTo>
                      <a:pt x="32" y="44"/>
                    </a:lnTo>
                    <a:lnTo>
                      <a:pt x="34" y="42"/>
                    </a:lnTo>
                    <a:lnTo>
                      <a:pt x="36" y="43"/>
                    </a:lnTo>
                    <a:lnTo>
                      <a:pt x="36" y="40"/>
                    </a:lnTo>
                    <a:lnTo>
                      <a:pt x="39" y="35"/>
                    </a:lnTo>
                    <a:lnTo>
                      <a:pt x="41" y="30"/>
                    </a:lnTo>
                    <a:lnTo>
                      <a:pt x="46" y="30"/>
                    </a:lnTo>
                    <a:lnTo>
                      <a:pt x="54" y="30"/>
                    </a:lnTo>
                    <a:lnTo>
                      <a:pt x="57" y="28"/>
                    </a:lnTo>
                    <a:lnTo>
                      <a:pt x="55" y="25"/>
                    </a:lnTo>
                    <a:lnTo>
                      <a:pt x="55" y="20"/>
                    </a:lnTo>
                    <a:lnTo>
                      <a:pt x="56" y="15"/>
                    </a:lnTo>
                    <a:lnTo>
                      <a:pt x="62" y="17"/>
                    </a:lnTo>
                    <a:lnTo>
                      <a:pt x="66" y="19"/>
                    </a:lnTo>
                    <a:lnTo>
                      <a:pt x="67" y="16"/>
                    </a:lnTo>
                    <a:lnTo>
                      <a:pt x="67" y="11"/>
                    </a:lnTo>
                    <a:lnTo>
                      <a:pt x="69" y="10"/>
                    </a:lnTo>
                    <a:lnTo>
                      <a:pt x="69" y="7"/>
                    </a:lnTo>
                    <a:lnTo>
                      <a:pt x="70" y="6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A5A5A5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71" name="LAGOA GRANDE">
                <a:extLst>
                  <a:ext uri="{FF2B5EF4-FFF2-40B4-BE49-F238E27FC236}">
                    <a16:creationId xmlns:a16="http://schemas.microsoft.com/office/drawing/2014/main" id="{3F89CA2A-8F22-7F3E-2BEC-76DF868C0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021" y="2634493"/>
                <a:ext cx="530011" cy="814041"/>
              </a:xfrm>
              <a:custGeom>
                <a:avLst/>
                <a:gdLst/>
                <a:ahLst/>
                <a:cxnLst>
                  <a:cxn ang="0">
                    <a:pos x="283" y="370"/>
                  </a:cxn>
                  <a:cxn ang="0">
                    <a:pos x="255" y="345"/>
                  </a:cxn>
                  <a:cxn ang="0">
                    <a:pos x="256" y="299"/>
                  </a:cxn>
                  <a:cxn ang="0">
                    <a:pos x="251" y="247"/>
                  </a:cxn>
                  <a:cxn ang="0">
                    <a:pos x="260" y="174"/>
                  </a:cxn>
                  <a:cxn ang="0">
                    <a:pos x="257" y="141"/>
                  </a:cxn>
                  <a:cxn ang="0">
                    <a:pos x="245" y="93"/>
                  </a:cxn>
                  <a:cxn ang="0">
                    <a:pos x="230" y="85"/>
                  </a:cxn>
                  <a:cxn ang="0">
                    <a:pos x="213" y="73"/>
                  </a:cxn>
                  <a:cxn ang="0">
                    <a:pos x="199" y="61"/>
                  </a:cxn>
                  <a:cxn ang="0">
                    <a:pos x="183" y="35"/>
                  </a:cxn>
                  <a:cxn ang="0">
                    <a:pos x="165" y="16"/>
                  </a:cxn>
                  <a:cxn ang="0">
                    <a:pos x="151" y="19"/>
                  </a:cxn>
                  <a:cxn ang="0">
                    <a:pos x="128" y="9"/>
                  </a:cxn>
                  <a:cxn ang="0">
                    <a:pos x="107" y="5"/>
                  </a:cxn>
                  <a:cxn ang="0">
                    <a:pos x="92" y="14"/>
                  </a:cxn>
                  <a:cxn ang="0">
                    <a:pos x="65" y="8"/>
                  </a:cxn>
                  <a:cxn ang="0">
                    <a:pos x="47" y="7"/>
                  </a:cxn>
                  <a:cxn ang="0">
                    <a:pos x="41" y="35"/>
                  </a:cxn>
                  <a:cxn ang="0">
                    <a:pos x="7" y="67"/>
                  </a:cxn>
                  <a:cxn ang="0">
                    <a:pos x="1" y="112"/>
                  </a:cxn>
                  <a:cxn ang="0">
                    <a:pos x="19" y="133"/>
                  </a:cxn>
                  <a:cxn ang="0">
                    <a:pos x="36" y="154"/>
                  </a:cxn>
                  <a:cxn ang="0">
                    <a:pos x="27" y="195"/>
                  </a:cxn>
                  <a:cxn ang="0">
                    <a:pos x="35" y="239"/>
                  </a:cxn>
                  <a:cxn ang="0">
                    <a:pos x="45" y="244"/>
                  </a:cxn>
                  <a:cxn ang="0">
                    <a:pos x="53" y="250"/>
                  </a:cxn>
                  <a:cxn ang="0">
                    <a:pos x="60" y="270"/>
                  </a:cxn>
                  <a:cxn ang="0">
                    <a:pos x="87" y="278"/>
                  </a:cxn>
                  <a:cxn ang="0">
                    <a:pos x="96" y="287"/>
                  </a:cxn>
                  <a:cxn ang="0">
                    <a:pos x="109" y="314"/>
                  </a:cxn>
                  <a:cxn ang="0">
                    <a:pos x="87" y="350"/>
                  </a:cxn>
                  <a:cxn ang="0">
                    <a:pos x="102" y="381"/>
                  </a:cxn>
                  <a:cxn ang="0">
                    <a:pos x="118" y="372"/>
                  </a:cxn>
                  <a:cxn ang="0">
                    <a:pos x="138" y="373"/>
                  </a:cxn>
                  <a:cxn ang="0">
                    <a:pos x="148" y="404"/>
                  </a:cxn>
                  <a:cxn ang="0">
                    <a:pos x="173" y="447"/>
                  </a:cxn>
                  <a:cxn ang="0">
                    <a:pos x="212" y="447"/>
                  </a:cxn>
                  <a:cxn ang="0">
                    <a:pos x="229" y="460"/>
                  </a:cxn>
                  <a:cxn ang="0">
                    <a:pos x="250" y="448"/>
                  </a:cxn>
                  <a:cxn ang="0">
                    <a:pos x="271" y="438"/>
                  </a:cxn>
                  <a:cxn ang="0">
                    <a:pos x="286" y="425"/>
                  </a:cxn>
                  <a:cxn ang="0">
                    <a:pos x="295" y="432"/>
                  </a:cxn>
                  <a:cxn ang="0">
                    <a:pos x="301" y="382"/>
                  </a:cxn>
                </a:cxnLst>
                <a:rect l="0" t="0" r="r" b="b"/>
                <a:pathLst>
                  <a:path w="301" h="460">
                    <a:moveTo>
                      <a:pt x="297" y="372"/>
                    </a:moveTo>
                    <a:cubicBezTo>
                      <a:pt x="283" y="370"/>
                      <a:pt x="283" y="370"/>
                      <a:pt x="283" y="370"/>
                    </a:cubicBezTo>
                    <a:cubicBezTo>
                      <a:pt x="286" y="354"/>
                      <a:pt x="286" y="354"/>
                      <a:pt x="286" y="354"/>
                    </a:cubicBezTo>
                    <a:cubicBezTo>
                      <a:pt x="255" y="345"/>
                      <a:pt x="255" y="345"/>
                      <a:pt x="255" y="345"/>
                    </a:cubicBezTo>
                    <a:cubicBezTo>
                      <a:pt x="243" y="340"/>
                      <a:pt x="243" y="340"/>
                      <a:pt x="243" y="340"/>
                    </a:cubicBezTo>
                    <a:cubicBezTo>
                      <a:pt x="256" y="299"/>
                      <a:pt x="256" y="299"/>
                      <a:pt x="256" y="299"/>
                    </a:cubicBezTo>
                    <a:cubicBezTo>
                      <a:pt x="251" y="271"/>
                      <a:pt x="251" y="271"/>
                      <a:pt x="251" y="271"/>
                    </a:cubicBezTo>
                    <a:cubicBezTo>
                      <a:pt x="251" y="247"/>
                      <a:pt x="251" y="247"/>
                      <a:pt x="251" y="247"/>
                    </a:cubicBezTo>
                    <a:cubicBezTo>
                      <a:pt x="254" y="207"/>
                      <a:pt x="254" y="207"/>
                      <a:pt x="254" y="207"/>
                    </a:cubicBezTo>
                    <a:cubicBezTo>
                      <a:pt x="260" y="174"/>
                      <a:pt x="260" y="174"/>
                      <a:pt x="260" y="174"/>
                    </a:cubicBezTo>
                    <a:cubicBezTo>
                      <a:pt x="261" y="162"/>
                      <a:pt x="261" y="162"/>
                      <a:pt x="261" y="162"/>
                    </a:cubicBezTo>
                    <a:cubicBezTo>
                      <a:pt x="257" y="141"/>
                      <a:pt x="257" y="141"/>
                      <a:pt x="257" y="141"/>
                    </a:cubicBezTo>
                    <a:cubicBezTo>
                      <a:pt x="249" y="108"/>
                      <a:pt x="249" y="108"/>
                      <a:pt x="249" y="108"/>
                    </a:cubicBezTo>
                    <a:cubicBezTo>
                      <a:pt x="245" y="93"/>
                      <a:pt x="245" y="93"/>
                      <a:pt x="245" y="93"/>
                    </a:cubicBezTo>
                    <a:cubicBezTo>
                      <a:pt x="237" y="89"/>
                      <a:pt x="237" y="89"/>
                      <a:pt x="237" y="89"/>
                    </a:cubicBezTo>
                    <a:cubicBezTo>
                      <a:pt x="230" y="85"/>
                      <a:pt x="230" y="85"/>
                      <a:pt x="230" y="85"/>
                    </a:cubicBezTo>
                    <a:cubicBezTo>
                      <a:pt x="222" y="78"/>
                      <a:pt x="222" y="78"/>
                      <a:pt x="222" y="78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07" y="65"/>
                      <a:pt x="207" y="65"/>
                      <a:pt x="207" y="65"/>
                    </a:cubicBezTo>
                    <a:cubicBezTo>
                      <a:pt x="199" y="61"/>
                      <a:pt x="199" y="61"/>
                      <a:pt x="199" y="61"/>
                    </a:cubicBezTo>
                    <a:cubicBezTo>
                      <a:pt x="191" y="42"/>
                      <a:pt x="191" y="42"/>
                      <a:pt x="191" y="42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61" y="18"/>
                      <a:pt x="161" y="18"/>
                      <a:pt x="161" y="18"/>
                    </a:cubicBezTo>
                    <a:cubicBezTo>
                      <a:pt x="151" y="19"/>
                      <a:pt x="151" y="19"/>
                      <a:pt x="151" y="19"/>
                    </a:cubicBezTo>
                    <a:cubicBezTo>
                      <a:pt x="147" y="10"/>
                      <a:pt x="147" y="10"/>
                      <a:pt x="147" y="10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7" y="5"/>
                      <a:pt x="107" y="5"/>
                      <a:pt x="107" y="5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9" y="122"/>
                      <a:pt x="9" y="122"/>
                      <a:pt x="9" y="122"/>
                    </a:cubicBezTo>
                    <a:cubicBezTo>
                      <a:pt x="19" y="133"/>
                      <a:pt x="19" y="133"/>
                      <a:pt x="19" y="133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36" y="154"/>
                      <a:pt x="36" y="154"/>
                      <a:pt x="36" y="154"/>
                    </a:cubicBezTo>
                    <a:cubicBezTo>
                      <a:pt x="35" y="172"/>
                      <a:pt x="35" y="172"/>
                      <a:pt x="35" y="172"/>
                    </a:cubicBezTo>
                    <a:cubicBezTo>
                      <a:pt x="27" y="195"/>
                      <a:pt x="27" y="195"/>
                      <a:pt x="27" y="195"/>
                    </a:cubicBezTo>
                    <a:cubicBezTo>
                      <a:pt x="26" y="224"/>
                      <a:pt x="26" y="224"/>
                      <a:pt x="26" y="224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42" y="240"/>
                      <a:pt x="42" y="240"/>
                      <a:pt x="42" y="240"/>
                    </a:cubicBezTo>
                    <a:cubicBezTo>
                      <a:pt x="45" y="244"/>
                      <a:pt x="45" y="244"/>
                      <a:pt x="45" y="244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53" y="250"/>
                      <a:pt x="53" y="250"/>
                      <a:pt x="53" y="250"/>
                    </a:cubicBezTo>
                    <a:cubicBezTo>
                      <a:pt x="60" y="260"/>
                      <a:pt x="60" y="260"/>
                      <a:pt x="60" y="260"/>
                    </a:cubicBezTo>
                    <a:cubicBezTo>
                      <a:pt x="60" y="270"/>
                      <a:pt x="60" y="270"/>
                      <a:pt x="60" y="270"/>
                    </a:cubicBezTo>
                    <a:cubicBezTo>
                      <a:pt x="65" y="278"/>
                      <a:pt x="65" y="278"/>
                      <a:pt x="65" y="278"/>
                    </a:cubicBezTo>
                    <a:cubicBezTo>
                      <a:pt x="87" y="278"/>
                      <a:pt x="87" y="278"/>
                      <a:pt x="87" y="278"/>
                    </a:cubicBezTo>
                    <a:cubicBezTo>
                      <a:pt x="94" y="280"/>
                      <a:pt x="94" y="280"/>
                      <a:pt x="94" y="280"/>
                    </a:cubicBezTo>
                    <a:cubicBezTo>
                      <a:pt x="94" y="280"/>
                      <a:pt x="95" y="285"/>
                      <a:pt x="96" y="287"/>
                    </a:cubicBezTo>
                    <a:cubicBezTo>
                      <a:pt x="96" y="289"/>
                      <a:pt x="101" y="298"/>
                      <a:pt x="102" y="300"/>
                    </a:cubicBezTo>
                    <a:cubicBezTo>
                      <a:pt x="103" y="302"/>
                      <a:pt x="109" y="314"/>
                      <a:pt x="109" y="314"/>
                    </a:cubicBezTo>
                    <a:cubicBezTo>
                      <a:pt x="114" y="326"/>
                      <a:pt x="114" y="326"/>
                      <a:pt x="114" y="326"/>
                    </a:cubicBezTo>
                    <a:cubicBezTo>
                      <a:pt x="87" y="350"/>
                      <a:pt x="87" y="350"/>
                      <a:pt x="87" y="350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102" y="381"/>
                      <a:pt x="102" y="381"/>
                      <a:pt x="102" y="381"/>
                    </a:cubicBezTo>
                    <a:cubicBezTo>
                      <a:pt x="110" y="389"/>
                      <a:pt x="110" y="389"/>
                      <a:pt x="110" y="389"/>
                    </a:cubicBezTo>
                    <a:cubicBezTo>
                      <a:pt x="118" y="372"/>
                      <a:pt x="118" y="372"/>
                      <a:pt x="118" y="372"/>
                    </a:cubicBezTo>
                    <a:cubicBezTo>
                      <a:pt x="128" y="368"/>
                      <a:pt x="128" y="368"/>
                      <a:pt x="128" y="368"/>
                    </a:cubicBezTo>
                    <a:cubicBezTo>
                      <a:pt x="138" y="373"/>
                      <a:pt x="138" y="373"/>
                      <a:pt x="138" y="373"/>
                    </a:cubicBezTo>
                    <a:cubicBezTo>
                      <a:pt x="144" y="388"/>
                      <a:pt x="144" y="388"/>
                      <a:pt x="144" y="388"/>
                    </a:cubicBezTo>
                    <a:cubicBezTo>
                      <a:pt x="148" y="404"/>
                      <a:pt x="148" y="404"/>
                      <a:pt x="148" y="404"/>
                    </a:cubicBezTo>
                    <a:cubicBezTo>
                      <a:pt x="155" y="440"/>
                      <a:pt x="155" y="440"/>
                      <a:pt x="155" y="440"/>
                    </a:cubicBezTo>
                    <a:cubicBezTo>
                      <a:pt x="155" y="440"/>
                      <a:pt x="171" y="447"/>
                      <a:pt x="173" y="447"/>
                    </a:cubicBezTo>
                    <a:cubicBezTo>
                      <a:pt x="176" y="447"/>
                      <a:pt x="184" y="446"/>
                      <a:pt x="184" y="446"/>
                    </a:cubicBezTo>
                    <a:cubicBezTo>
                      <a:pt x="212" y="447"/>
                      <a:pt x="212" y="447"/>
                      <a:pt x="212" y="447"/>
                    </a:cubicBezTo>
                    <a:cubicBezTo>
                      <a:pt x="221" y="456"/>
                      <a:pt x="221" y="456"/>
                      <a:pt x="221" y="456"/>
                    </a:cubicBezTo>
                    <a:cubicBezTo>
                      <a:pt x="229" y="460"/>
                      <a:pt x="229" y="460"/>
                      <a:pt x="229" y="460"/>
                    </a:cubicBezTo>
                    <a:cubicBezTo>
                      <a:pt x="241" y="450"/>
                      <a:pt x="241" y="450"/>
                      <a:pt x="241" y="450"/>
                    </a:cubicBezTo>
                    <a:cubicBezTo>
                      <a:pt x="250" y="448"/>
                      <a:pt x="250" y="448"/>
                      <a:pt x="250" y="448"/>
                    </a:cubicBezTo>
                    <a:cubicBezTo>
                      <a:pt x="263" y="447"/>
                      <a:pt x="263" y="447"/>
                      <a:pt x="263" y="447"/>
                    </a:cubicBezTo>
                    <a:cubicBezTo>
                      <a:pt x="271" y="438"/>
                      <a:pt x="271" y="438"/>
                      <a:pt x="271" y="438"/>
                    </a:cubicBezTo>
                    <a:cubicBezTo>
                      <a:pt x="275" y="427"/>
                      <a:pt x="275" y="427"/>
                      <a:pt x="275" y="427"/>
                    </a:cubicBezTo>
                    <a:cubicBezTo>
                      <a:pt x="286" y="425"/>
                      <a:pt x="286" y="425"/>
                      <a:pt x="286" y="425"/>
                    </a:cubicBezTo>
                    <a:cubicBezTo>
                      <a:pt x="291" y="429"/>
                      <a:pt x="291" y="429"/>
                      <a:pt x="291" y="429"/>
                    </a:cubicBezTo>
                    <a:cubicBezTo>
                      <a:pt x="295" y="432"/>
                      <a:pt x="295" y="432"/>
                      <a:pt x="295" y="432"/>
                    </a:cubicBezTo>
                    <a:cubicBezTo>
                      <a:pt x="296" y="393"/>
                      <a:pt x="296" y="393"/>
                      <a:pt x="296" y="393"/>
                    </a:cubicBezTo>
                    <a:cubicBezTo>
                      <a:pt x="301" y="382"/>
                      <a:pt x="301" y="382"/>
                      <a:pt x="301" y="382"/>
                    </a:cubicBezTo>
                    <a:lnTo>
                      <a:pt x="297" y="372"/>
                    </a:ln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72" name="JATOBÁ">
                <a:extLst>
                  <a:ext uri="{FF2B5EF4-FFF2-40B4-BE49-F238E27FC236}">
                    <a16:creationId xmlns:a16="http://schemas.microsoft.com/office/drawing/2014/main" id="{DF2F0C67-3214-5BDC-3989-A0A9D4B3A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577" y="3448534"/>
                <a:ext cx="258380" cy="291202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33" y="15"/>
                  </a:cxn>
                  <a:cxn ang="0">
                    <a:pos x="26" y="13"/>
                  </a:cxn>
                  <a:cxn ang="0">
                    <a:pos x="22" y="11"/>
                  </a:cxn>
                  <a:cxn ang="0">
                    <a:pos x="16" y="12"/>
                  </a:cxn>
                  <a:cxn ang="0">
                    <a:pos x="14" y="0"/>
                  </a:cxn>
                  <a:cxn ang="0">
                    <a:pos x="11" y="1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3" y="11"/>
                  </a:cxn>
                  <a:cxn ang="0">
                    <a:pos x="4" y="14"/>
                  </a:cxn>
                  <a:cxn ang="0">
                    <a:pos x="10" y="14"/>
                  </a:cxn>
                  <a:cxn ang="0">
                    <a:pos x="9" y="17"/>
                  </a:cxn>
                  <a:cxn ang="0">
                    <a:pos x="6" y="18"/>
                  </a:cxn>
                  <a:cxn ang="0">
                    <a:pos x="1" y="19"/>
                  </a:cxn>
                  <a:cxn ang="0">
                    <a:pos x="0" y="26"/>
                  </a:cxn>
                  <a:cxn ang="0">
                    <a:pos x="2" y="26"/>
                  </a:cxn>
                  <a:cxn ang="0">
                    <a:pos x="2" y="27"/>
                  </a:cxn>
                  <a:cxn ang="0">
                    <a:pos x="5" y="30"/>
                  </a:cxn>
                  <a:cxn ang="0">
                    <a:pos x="7" y="31"/>
                  </a:cxn>
                  <a:cxn ang="0">
                    <a:pos x="6" y="36"/>
                  </a:cxn>
                  <a:cxn ang="0">
                    <a:pos x="6" y="43"/>
                  </a:cxn>
                  <a:cxn ang="0">
                    <a:pos x="8" y="44"/>
                  </a:cxn>
                  <a:cxn ang="0">
                    <a:pos x="22" y="37"/>
                  </a:cxn>
                  <a:cxn ang="0">
                    <a:pos x="24" y="35"/>
                  </a:cxn>
                  <a:cxn ang="0">
                    <a:pos x="27" y="34"/>
                  </a:cxn>
                  <a:cxn ang="0">
                    <a:pos x="27" y="27"/>
                  </a:cxn>
                  <a:cxn ang="0">
                    <a:pos x="29" y="25"/>
                  </a:cxn>
                  <a:cxn ang="0">
                    <a:pos x="38" y="20"/>
                  </a:cxn>
                  <a:cxn ang="0">
                    <a:pos x="39" y="17"/>
                  </a:cxn>
                  <a:cxn ang="0">
                    <a:pos x="36" y="17"/>
                  </a:cxn>
                </a:cxnLst>
                <a:rect l="0" t="0" r="r" b="b"/>
                <a:pathLst>
                  <a:path w="39" h="44">
                    <a:moveTo>
                      <a:pt x="36" y="17"/>
                    </a:moveTo>
                    <a:lnTo>
                      <a:pt x="33" y="15"/>
                    </a:lnTo>
                    <a:lnTo>
                      <a:pt x="26" y="13"/>
                    </a:lnTo>
                    <a:lnTo>
                      <a:pt x="22" y="11"/>
                    </a:lnTo>
                    <a:lnTo>
                      <a:pt x="16" y="12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9" y="17"/>
                    </a:lnTo>
                    <a:lnTo>
                      <a:pt x="6" y="18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5" y="30"/>
                    </a:lnTo>
                    <a:lnTo>
                      <a:pt x="7" y="31"/>
                    </a:lnTo>
                    <a:lnTo>
                      <a:pt x="6" y="36"/>
                    </a:lnTo>
                    <a:lnTo>
                      <a:pt x="6" y="43"/>
                    </a:lnTo>
                    <a:lnTo>
                      <a:pt x="8" y="44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7" y="34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38" y="20"/>
                    </a:lnTo>
                    <a:lnTo>
                      <a:pt x="39" y="17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44546A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73" name="IPUBI">
                <a:extLst>
                  <a:ext uri="{FF2B5EF4-FFF2-40B4-BE49-F238E27FC236}">
                    <a16:creationId xmlns:a16="http://schemas.microsoft.com/office/drawing/2014/main" id="{B625EC8D-79C8-CDEC-9CE2-5F3AB1D38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522" y="1178484"/>
                <a:ext cx="357757" cy="403712"/>
              </a:xfrm>
              <a:custGeom>
                <a:avLst/>
                <a:gdLst/>
                <a:ahLst/>
                <a:cxnLst>
                  <a:cxn ang="0">
                    <a:pos x="197" y="145"/>
                  </a:cxn>
                  <a:cxn ang="0">
                    <a:pos x="200" y="123"/>
                  </a:cxn>
                  <a:cxn ang="0">
                    <a:pos x="202" y="19"/>
                  </a:cxn>
                  <a:cxn ang="0">
                    <a:pos x="194" y="18"/>
                  </a:cxn>
                  <a:cxn ang="0">
                    <a:pos x="184" y="11"/>
                  </a:cxn>
                  <a:cxn ang="0">
                    <a:pos x="158" y="9"/>
                  </a:cxn>
                  <a:cxn ang="0">
                    <a:pos x="135" y="4"/>
                  </a:cxn>
                  <a:cxn ang="0">
                    <a:pos x="117" y="0"/>
                  </a:cxn>
                  <a:cxn ang="0">
                    <a:pos x="93" y="0"/>
                  </a:cxn>
                  <a:cxn ang="0">
                    <a:pos x="81" y="2"/>
                  </a:cxn>
                  <a:cxn ang="0">
                    <a:pos x="42" y="2"/>
                  </a:cxn>
                  <a:cxn ang="0">
                    <a:pos x="32" y="6"/>
                  </a:cxn>
                  <a:cxn ang="0">
                    <a:pos x="11" y="0"/>
                  </a:cxn>
                  <a:cxn ang="0">
                    <a:pos x="8" y="16"/>
                  </a:cxn>
                  <a:cxn ang="0">
                    <a:pos x="0" y="30"/>
                  </a:cxn>
                  <a:cxn ang="0">
                    <a:pos x="2" y="45"/>
                  </a:cxn>
                  <a:cxn ang="0">
                    <a:pos x="13" y="72"/>
                  </a:cxn>
                  <a:cxn ang="0">
                    <a:pos x="23" y="93"/>
                  </a:cxn>
                  <a:cxn ang="0">
                    <a:pos x="32" y="103"/>
                  </a:cxn>
                  <a:cxn ang="0">
                    <a:pos x="37" y="119"/>
                  </a:cxn>
                  <a:cxn ang="0">
                    <a:pos x="44" y="143"/>
                  </a:cxn>
                  <a:cxn ang="0">
                    <a:pos x="52" y="166"/>
                  </a:cxn>
                  <a:cxn ang="0">
                    <a:pos x="60" y="185"/>
                  </a:cxn>
                  <a:cxn ang="0">
                    <a:pos x="70" y="197"/>
                  </a:cxn>
                  <a:cxn ang="0">
                    <a:pos x="75" y="211"/>
                  </a:cxn>
                  <a:cxn ang="0">
                    <a:pos x="78" y="220"/>
                  </a:cxn>
                  <a:cxn ang="0">
                    <a:pos x="98" y="214"/>
                  </a:cxn>
                  <a:cxn ang="0">
                    <a:pos x="119" y="212"/>
                  </a:cxn>
                  <a:cxn ang="0">
                    <a:pos x="130" y="214"/>
                  </a:cxn>
                  <a:cxn ang="0">
                    <a:pos x="146" y="221"/>
                  </a:cxn>
                  <a:cxn ang="0">
                    <a:pos x="155" y="224"/>
                  </a:cxn>
                  <a:cxn ang="0">
                    <a:pos x="180" y="226"/>
                  </a:cxn>
                  <a:cxn ang="0">
                    <a:pos x="197" y="226"/>
                  </a:cxn>
                  <a:cxn ang="0">
                    <a:pos x="193" y="204"/>
                  </a:cxn>
                  <a:cxn ang="0">
                    <a:pos x="196" y="179"/>
                  </a:cxn>
                  <a:cxn ang="0">
                    <a:pos x="197" y="145"/>
                  </a:cxn>
                </a:cxnLst>
                <a:rect l="0" t="0" r="r" b="b"/>
                <a:pathLst>
                  <a:path w="202" h="226">
                    <a:moveTo>
                      <a:pt x="197" y="145"/>
                    </a:moveTo>
                    <a:cubicBezTo>
                      <a:pt x="197" y="142"/>
                      <a:pt x="200" y="125"/>
                      <a:pt x="200" y="123"/>
                    </a:cubicBezTo>
                    <a:cubicBezTo>
                      <a:pt x="200" y="120"/>
                      <a:pt x="202" y="19"/>
                      <a:pt x="202" y="19"/>
                    </a:cubicBezTo>
                    <a:cubicBezTo>
                      <a:pt x="194" y="18"/>
                      <a:pt x="194" y="18"/>
                      <a:pt x="194" y="18"/>
                    </a:cubicBezTo>
                    <a:cubicBezTo>
                      <a:pt x="184" y="11"/>
                      <a:pt x="184" y="11"/>
                      <a:pt x="184" y="11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43"/>
                      <a:pt x="2" y="45"/>
                    </a:cubicBezTo>
                    <a:cubicBezTo>
                      <a:pt x="3" y="47"/>
                      <a:pt x="13" y="72"/>
                      <a:pt x="13" y="72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3" y="93"/>
                      <a:pt x="30" y="100"/>
                      <a:pt x="32" y="103"/>
                    </a:cubicBezTo>
                    <a:cubicBezTo>
                      <a:pt x="33" y="105"/>
                      <a:pt x="36" y="115"/>
                      <a:pt x="37" y="119"/>
                    </a:cubicBezTo>
                    <a:cubicBezTo>
                      <a:pt x="39" y="122"/>
                      <a:pt x="43" y="141"/>
                      <a:pt x="44" y="143"/>
                    </a:cubicBezTo>
                    <a:cubicBezTo>
                      <a:pt x="46" y="146"/>
                      <a:pt x="51" y="164"/>
                      <a:pt x="52" y="166"/>
                    </a:cubicBezTo>
                    <a:cubicBezTo>
                      <a:pt x="54" y="168"/>
                      <a:pt x="60" y="185"/>
                      <a:pt x="60" y="185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5" y="211"/>
                      <a:pt x="75" y="211"/>
                      <a:pt x="75" y="211"/>
                    </a:cubicBezTo>
                    <a:cubicBezTo>
                      <a:pt x="78" y="220"/>
                      <a:pt x="78" y="220"/>
                      <a:pt x="78" y="220"/>
                    </a:cubicBezTo>
                    <a:cubicBezTo>
                      <a:pt x="98" y="214"/>
                      <a:pt x="98" y="214"/>
                      <a:pt x="98" y="214"/>
                    </a:cubicBezTo>
                    <a:cubicBezTo>
                      <a:pt x="119" y="212"/>
                      <a:pt x="119" y="212"/>
                      <a:pt x="119" y="212"/>
                    </a:cubicBezTo>
                    <a:cubicBezTo>
                      <a:pt x="130" y="214"/>
                      <a:pt x="130" y="214"/>
                      <a:pt x="130" y="214"/>
                    </a:cubicBezTo>
                    <a:cubicBezTo>
                      <a:pt x="146" y="221"/>
                      <a:pt x="146" y="221"/>
                      <a:pt x="146" y="221"/>
                    </a:cubicBezTo>
                    <a:cubicBezTo>
                      <a:pt x="155" y="224"/>
                      <a:pt x="155" y="224"/>
                      <a:pt x="155" y="224"/>
                    </a:cubicBezTo>
                    <a:cubicBezTo>
                      <a:pt x="180" y="226"/>
                      <a:pt x="180" y="226"/>
                      <a:pt x="180" y="226"/>
                    </a:cubicBezTo>
                    <a:cubicBezTo>
                      <a:pt x="197" y="226"/>
                      <a:pt x="197" y="226"/>
                      <a:pt x="197" y="226"/>
                    </a:cubicBezTo>
                    <a:cubicBezTo>
                      <a:pt x="197" y="226"/>
                      <a:pt x="193" y="207"/>
                      <a:pt x="193" y="204"/>
                    </a:cubicBezTo>
                    <a:cubicBezTo>
                      <a:pt x="193" y="201"/>
                      <a:pt x="196" y="181"/>
                      <a:pt x="196" y="179"/>
                    </a:cubicBezTo>
                    <a:cubicBezTo>
                      <a:pt x="196" y="176"/>
                      <a:pt x="197" y="147"/>
                      <a:pt x="197" y="145"/>
                    </a:cubicBezTo>
                    <a:close/>
                  </a:path>
                </a:pathLst>
              </a:custGeom>
              <a:solidFill>
                <a:srgbClr val="FFC000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74" name="IBIMIRIM">
                <a:extLst>
                  <a:ext uri="{FF2B5EF4-FFF2-40B4-BE49-F238E27FC236}">
                    <a16:creationId xmlns:a16="http://schemas.microsoft.com/office/drawing/2014/main" id="{C10D94C6-B404-5DE8-717E-1CD97AF93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462" y="2416092"/>
                <a:ext cx="655888" cy="641968"/>
              </a:xfrm>
              <a:custGeom>
                <a:avLst/>
                <a:gdLst/>
                <a:ahLst/>
                <a:cxnLst>
                  <a:cxn ang="0">
                    <a:pos x="99" y="19"/>
                  </a:cxn>
                  <a:cxn ang="0">
                    <a:pos x="97" y="18"/>
                  </a:cxn>
                  <a:cxn ang="0">
                    <a:pos x="92" y="22"/>
                  </a:cxn>
                  <a:cxn ang="0">
                    <a:pos x="87" y="22"/>
                  </a:cxn>
                  <a:cxn ang="0">
                    <a:pos x="83" y="27"/>
                  </a:cxn>
                  <a:cxn ang="0">
                    <a:pos x="80" y="24"/>
                  </a:cxn>
                  <a:cxn ang="0">
                    <a:pos x="73" y="25"/>
                  </a:cxn>
                  <a:cxn ang="0">
                    <a:pos x="72" y="23"/>
                  </a:cxn>
                  <a:cxn ang="0">
                    <a:pos x="70" y="23"/>
                  </a:cxn>
                  <a:cxn ang="0">
                    <a:pos x="68" y="20"/>
                  </a:cxn>
                  <a:cxn ang="0">
                    <a:pos x="65" y="19"/>
                  </a:cxn>
                  <a:cxn ang="0">
                    <a:pos x="60" y="17"/>
                  </a:cxn>
                  <a:cxn ang="0">
                    <a:pos x="52" y="17"/>
                  </a:cxn>
                  <a:cxn ang="0">
                    <a:pos x="53" y="15"/>
                  </a:cxn>
                  <a:cxn ang="0">
                    <a:pos x="53" y="10"/>
                  </a:cxn>
                  <a:cxn ang="0">
                    <a:pos x="55" y="8"/>
                  </a:cxn>
                  <a:cxn ang="0">
                    <a:pos x="55" y="5"/>
                  </a:cxn>
                  <a:cxn ang="0">
                    <a:pos x="55" y="0"/>
                  </a:cxn>
                  <a:cxn ang="0">
                    <a:pos x="52" y="2"/>
                  </a:cxn>
                  <a:cxn ang="0">
                    <a:pos x="47" y="6"/>
                  </a:cxn>
                  <a:cxn ang="0">
                    <a:pos x="35" y="18"/>
                  </a:cxn>
                  <a:cxn ang="0">
                    <a:pos x="26" y="19"/>
                  </a:cxn>
                  <a:cxn ang="0">
                    <a:pos x="17" y="22"/>
                  </a:cxn>
                  <a:cxn ang="0">
                    <a:pos x="14" y="28"/>
                  </a:cxn>
                  <a:cxn ang="0">
                    <a:pos x="10" y="38"/>
                  </a:cxn>
                  <a:cxn ang="0">
                    <a:pos x="7" y="48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5" y="70"/>
                  </a:cxn>
                  <a:cxn ang="0">
                    <a:pos x="8" y="72"/>
                  </a:cxn>
                  <a:cxn ang="0">
                    <a:pos x="12" y="73"/>
                  </a:cxn>
                  <a:cxn ang="0">
                    <a:pos x="15" y="72"/>
                  </a:cxn>
                  <a:cxn ang="0">
                    <a:pos x="20" y="73"/>
                  </a:cxn>
                  <a:cxn ang="0">
                    <a:pos x="29" y="73"/>
                  </a:cxn>
                  <a:cxn ang="0">
                    <a:pos x="34" y="74"/>
                  </a:cxn>
                  <a:cxn ang="0">
                    <a:pos x="41" y="75"/>
                  </a:cxn>
                  <a:cxn ang="0">
                    <a:pos x="41" y="79"/>
                  </a:cxn>
                  <a:cxn ang="0">
                    <a:pos x="41" y="83"/>
                  </a:cxn>
                  <a:cxn ang="0">
                    <a:pos x="40" y="86"/>
                  </a:cxn>
                  <a:cxn ang="0">
                    <a:pos x="40" y="89"/>
                  </a:cxn>
                  <a:cxn ang="0">
                    <a:pos x="56" y="97"/>
                  </a:cxn>
                  <a:cxn ang="0">
                    <a:pos x="67" y="97"/>
                  </a:cxn>
                  <a:cxn ang="0">
                    <a:pos x="69" y="95"/>
                  </a:cxn>
                  <a:cxn ang="0">
                    <a:pos x="72" y="93"/>
                  </a:cxn>
                  <a:cxn ang="0">
                    <a:pos x="91" y="92"/>
                  </a:cxn>
                  <a:cxn ang="0">
                    <a:pos x="94" y="93"/>
                  </a:cxn>
                  <a:cxn ang="0">
                    <a:pos x="97" y="92"/>
                  </a:cxn>
                  <a:cxn ang="0">
                    <a:pos x="97" y="77"/>
                  </a:cxn>
                  <a:cxn ang="0">
                    <a:pos x="98" y="73"/>
                  </a:cxn>
                  <a:cxn ang="0">
                    <a:pos x="99" y="44"/>
                  </a:cxn>
                  <a:cxn ang="0">
                    <a:pos x="99" y="37"/>
                  </a:cxn>
                  <a:cxn ang="0">
                    <a:pos x="99" y="19"/>
                  </a:cxn>
                </a:cxnLst>
                <a:rect l="0" t="0" r="r" b="b"/>
                <a:pathLst>
                  <a:path w="99" h="97">
                    <a:moveTo>
                      <a:pt x="99" y="19"/>
                    </a:moveTo>
                    <a:lnTo>
                      <a:pt x="97" y="18"/>
                    </a:lnTo>
                    <a:lnTo>
                      <a:pt x="92" y="22"/>
                    </a:lnTo>
                    <a:lnTo>
                      <a:pt x="87" y="22"/>
                    </a:lnTo>
                    <a:lnTo>
                      <a:pt x="83" y="27"/>
                    </a:lnTo>
                    <a:lnTo>
                      <a:pt x="80" y="24"/>
                    </a:lnTo>
                    <a:lnTo>
                      <a:pt x="73" y="25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8" y="20"/>
                    </a:lnTo>
                    <a:lnTo>
                      <a:pt x="65" y="19"/>
                    </a:lnTo>
                    <a:lnTo>
                      <a:pt x="60" y="17"/>
                    </a:lnTo>
                    <a:lnTo>
                      <a:pt x="52" y="17"/>
                    </a:lnTo>
                    <a:lnTo>
                      <a:pt x="53" y="15"/>
                    </a:lnTo>
                    <a:lnTo>
                      <a:pt x="53" y="10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0"/>
                    </a:lnTo>
                    <a:lnTo>
                      <a:pt x="52" y="2"/>
                    </a:lnTo>
                    <a:lnTo>
                      <a:pt x="47" y="6"/>
                    </a:lnTo>
                    <a:lnTo>
                      <a:pt x="35" y="18"/>
                    </a:lnTo>
                    <a:lnTo>
                      <a:pt x="26" y="19"/>
                    </a:lnTo>
                    <a:lnTo>
                      <a:pt x="17" y="22"/>
                    </a:lnTo>
                    <a:lnTo>
                      <a:pt x="14" y="28"/>
                    </a:lnTo>
                    <a:lnTo>
                      <a:pt x="10" y="38"/>
                    </a:lnTo>
                    <a:lnTo>
                      <a:pt x="7" y="48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5" y="70"/>
                    </a:lnTo>
                    <a:lnTo>
                      <a:pt x="8" y="72"/>
                    </a:lnTo>
                    <a:lnTo>
                      <a:pt x="12" y="73"/>
                    </a:lnTo>
                    <a:lnTo>
                      <a:pt x="15" y="72"/>
                    </a:lnTo>
                    <a:lnTo>
                      <a:pt x="20" y="73"/>
                    </a:lnTo>
                    <a:lnTo>
                      <a:pt x="29" y="73"/>
                    </a:lnTo>
                    <a:lnTo>
                      <a:pt x="34" y="74"/>
                    </a:lnTo>
                    <a:lnTo>
                      <a:pt x="41" y="75"/>
                    </a:lnTo>
                    <a:lnTo>
                      <a:pt x="41" y="79"/>
                    </a:lnTo>
                    <a:lnTo>
                      <a:pt x="41" y="83"/>
                    </a:lnTo>
                    <a:lnTo>
                      <a:pt x="40" y="86"/>
                    </a:lnTo>
                    <a:lnTo>
                      <a:pt x="40" y="89"/>
                    </a:lnTo>
                    <a:lnTo>
                      <a:pt x="56" y="97"/>
                    </a:lnTo>
                    <a:lnTo>
                      <a:pt x="67" y="97"/>
                    </a:lnTo>
                    <a:lnTo>
                      <a:pt x="69" y="95"/>
                    </a:lnTo>
                    <a:lnTo>
                      <a:pt x="72" y="93"/>
                    </a:lnTo>
                    <a:lnTo>
                      <a:pt x="91" y="92"/>
                    </a:lnTo>
                    <a:lnTo>
                      <a:pt x="94" y="93"/>
                    </a:lnTo>
                    <a:lnTo>
                      <a:pt x="97" y="92"/>
                    </a:lnTo>
                    <a:lnTo>
                      <a:pt x="97" y="77"/>
                    </a:lnTo>
                    <a:lnTo>
                      <a:pt x="98" y="73"/>
                    </a:lnTo>
                    <a:lnTo>
                      <a:pt x="99" y="44"/>
                    </a:lnTo>
                    <a:lnTo>
                      <a:pt x="99" y="37"/>
                    </a:lnTo>
                    <a:lnTo>
                      <a:pt x="99" y="19"/>
                    </a:lnTo>
                    <a:close/>
                  </a:path>
                </a:pathLst>
              </a:custGeom>
              <a:solidFill>
                <a:srgbClr val="A5A5A5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75" name="ITACURUBA">
                <a:extLst>
                  <a:ext uri="{FF2B5EF4-FFF2-40B4-BE49-F238E27FC236}">
                    <a16:creationId xmlns:a16="http://schemas.microsoft.com/office/drawing/2014/main" id="{3DBC6EDE-4DD9-6C08-DDF9-A4D0BB4EA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687" y="2852894"/>
                <a:ext cx="251755" cy="18531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3"/>
                  </a:cxn>
                  <a:cxn ang="0">
                    <a:pos x="18" y="4"/>
                  </a:cxn>
                  <a:cxn ang="0">
                    <a:pos x="14" y="3"/>
                  </a:cxn>
                  <a:cxn ang="0">
                    <a:pos x="9" y="3"/>
                  </a:cxn>
                  <a:cxn ang="0">
                    <a:pos x="5" y="5"/>
                  </a:cxn>
                  <a:cxn ang="0">
                    <a:pos x="5" y="11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3" y="15"/>
                  </a:cxn>
                  <a:cxn ang="0">
                    <a:pos x="3" y="18"/>
                  </a:cxn>
                  <a:cxn ang="0">
                    <a:pos x="2" y="18"/>
                  </a:cxn>
                  <a:cxn ang="0">
                    <a:pos x="2" y="19"/>
                  </a:cxn>
                  <a:cxn ang="0">
                    <a:pos x="0" y="21"/>
                  </a:cxn>
                  <a:cxn ang="0">
                    <a:pos x="1" y="22"/>
                  </a:cxn>
                  <a:cxn ang="0">
                    <a:pos x="6" y="21"/>
                  </a:cxn>
                  <a:cxn ang="0">
                    <a:pos x="7" y="23"/>
                  </a:cxn>
                  <a:cxn ang="0">
                    <a:pos x="11" y="22"/>
                  </a:cxn>
                  <a:cxn ang="0">
                    <a:pos x="14" y="26"/>
                  </a:cxn>
                  <a:cxn ang="0">
                    <a:pos x="18" y="28"/>
                  </a:cxn>
                  <a:cxn ang="0">
                    <a:pos x="22" y="28"/>
                  </a:cxn>
                  <a:cxn ang="0">
                    <a:pos x="24" y="27"/>
                  </a:cxn>
                  <a:cxn ang="0">
                    <a:pos x="27" y="28"/>
                  </a:cxn>
                  <a:cxn ang="0">
                    <a:pos x="29" y="27"/>
                  </a:cxn>
                  <a:cxn ang="0">
                    <a:pos x="30" y="25"/>
                  </a:cxn>
                  <a:cxn ang="0">
                    <a:pos x="33" y="22"/>
                  </a:cxn>
                  <a:cxn ang="0">
                    <a:pos x="33" y="19"/>
                  </a:cxn>
                  <a:cxn ang="0">
                    <a:pos x="31" y="15"/>
                  </a:cxn>
                  <a:cxn ang="0">
                    <a:pos x="35" y="11"/>
                  </a:cxn>
                  <a:cxn ang="0">
                    <a:pos x="36" y="8"/>
                  </a:cxn>
                  <a:cxn ang="0">
                    <a:pos x="35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28">
                    <a:moveTo>
                      <a:pt x="38" y="4"/>
                    </a:moveTo>
                    <a:lnTo>
                      <a:pt x="36" y="0"/>
                    </a:lnTo>
                    <a:lnTo>
                      <a:pt x="29" y="0"/>
                    </a:lnTo>
                    <a:lnTo>
                      <a:pt x="22" y="3"/>
                    </a:lnTo>
                    <a:lnTo>
                      <a:pt x="18" y="4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6" y="21"/>
                    </a:lnTo>
                    <a:lnTo>
                      <a:pt x="7" y="23"/>
                    </a:lnTo>
                    <a:lnTo>
                      <a:pt x="11" y="22"/>
                    </a:lnTo>
                    <a:lnTo>
                      <a:pt x="14" y="26"/>
                    </a:lnTo>
                    <a:lnTo>
                      <a:pt x="18" y="28"/>
                    </a:lnTo>
                    <a:lnTo>
                      <a:pt x="22" y="28"/>
                    </a:lnTo>
                    <a:lnTo>
                      <a:pt x="24" y="27"/>
                    </a:lnTo>
                    <a:lnTo>
                      <a:pt x="27" y="28"/>
                    </a:lnTo>
                    <a:lnTo>
                      <a:pt x="29" y="27"/>
                    </a:lnTo>
                    <a:lnTo>
                      <a:pt x="30" y="25"/>
                    </a:lnTo>
                    <a:lnTo>
                      <a:pt x="33" y="22"/>
                    </a:lnTo>
                    <a:lnTo>
                      <a:pt x="33" y="19"/>
                    </a:lnTo>
                    <a:lnTo>
                      <a:pt x="31" y="15"/>
                    </a:lnTo>
                    <a:lnTo>
                      <a:pt x="35" y="11"/>
                    </a:lnTo>
                    <a:lnTo>
                      <a:pt x="36" y="8"/>
                    </a:lnTo>
                    <a:lnTo>
                      <a:pt x="35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44546A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76" name="INAJÁ">
                <a:extLst>
                  <a:ext uri="{FF2B5EF4-FFF2-40B4-BE49-F238E27FC236}">
                    <a16:creationId xmlns:a16="http://schemas.microsoft.com/office/drawing/2014/main" id="{6A81F07E-0081-3975-3607-2BCCD63FA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5583" y="2799949"/>
                <a:ext cx="616138" cy="516221"/>
              </a:xfrm>
              <a:custGeom>
                <a:avLst/>
                <a:gdLst/>
                <a:ahLst/>
                <a:cxnLst>
                  <a:cxn ang="0">
                    <a:pos x="82" y="39"/>
                  </a:cxn>
                  <a:cxn ang="0">
                    <a:pos x="67" y="31"/>
                  </a:cxn>
                  <a:cxn ang="0">
                    <a:pos x="67" y="29"/>
                  </a:cxn>
                  <a:cxn ang="0">
                    <a:pos x="68" y="27"/>
                  </a:cxn>
                  <a:cxn ang="0">
                    <a:pos x="69" y="25"/>
                  </a:cxn>
                  <a:cxn ang="0">
                    <a:pos x="68" y="20"/>
                  </a:cxn>
                  <a:cxn ang="0">
                    <a:pos x="67" y="17"/>
                  </a:cxn>
                  <a:cxn ang="0">
                    <a:pos x="60" y="16"/>
                  </a:cxn>
                  <a:cxn ang="0">
                    <a:pos x="57" y="15"/>
                  </a:cxn>
                  <a:cxn ang="0">
                    <a:pos x="47" y="15"/>
                  </a:cxn>
                  <a:cxn ang="0">
                    <a:pos x="43" y="14"/>
                  </a:cxn>
                  <a:cxn ang="0">
                    <a:pos x="34" y="14"/>
                  </a:cxn>
                  <a:cxn ang="0">
                    <a:pos x="32" y="10"/>
                  </a:cxn>
                  <a:cxn ang="0">
                    <a:pos x="27" y="6"/>
                  </a:cxn>
                  <a:cxn ang="0">
                    <a:pos x="29" y="0"/>
                  </a:cxn>
                  <a:cxn ang="0">
                    <a:pos x="23" y="2"/>
                  </a:cxn>
                  <a:cxn ang="0">
                    <a:pos x="19" y="5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1" y="10"/>
                  </a:cxn>
                  <a:cxn ang="0">
                    <a:pos x="7" y="6"/>
                  </a:cxn>
                  <a:cxn ang="0">
                    <a:pos x="5" y="7"/>
                  </a:cxn>
                  <a:cxn ang="0">
                    <a:pos x="2" y="9"/>
                  </a:cxn>
                  <a:cxn ang="0">
                    <a:pos x="5" y="12"/>
                  </a:cxn>
                  <a:cxn ang="0">
                    <a:pos x="5" y="16"/>
                  </a:cxn>
                  <a:cxn ang="0">
                    <a:pos x="4" y="20"/>
                  </a:cxn>
                  <a:cxn ang="0">
                    <a:pos x="3" y="28"/>
                  </a:cxn>
                  <a:cxn ang="0">
                    <a:pos x="1" y="40"/>
                  </a:cxn>
                  <a:cxn ang="0">
                    <a:pos x="2" y="54"/>
                  </a:cxn>
                  <a:cxn ang="0">
                    <a:pos x="0" y="66"/>
                  </a:cxn>
                  <a:cxn ang="0">
                    <a:pos x="3" y="71"/>
                  </a:cxn>
                  <a:cxn ang="0">
                    <a:pos x="8" y="77"/>
                  </a:cxn>
                  <a:cxn ang="0">
                    <a:pos x="12" y="78"/>
                  </a:cxn>
                  <a:cxn ang="0">
                    <a:pos x="18" y="74"/>
                  </a:cxn>
                  <a:cxn ang="0">
                    <a:pos x="26" y="73"/>
                  </a:cxn>
                  <a:cxn ang="0">
                    <a:pos x="30" y="71"/>
                  </a:cxn>
                  <a:cxn ang="0">
                    <a:pos x="32" y="68"/>
                  </a:cxn>
                  <a:cxn ang="0">
                    <a:pos x="33" y="65"/>
                  </a:cxn>
                  <a:cxn ang="0">
                    <a:pos x="35" y="63"/>
                  </a:cxn>
                  <a:cxn ang="0">
                    <a:pos x="37" y="65"/>
                  </a:cxn>
                  <a:cxn ang="0">
                    <a:pos x="38" y="64"/>
                  </a:cxn>
                  <a:cxn ang="0">
                    <a:pos x="36" y="62"/>
                  </a:cxn>
                  <a:cxn ang="0">
                    <a:pos x="37" y="59"/>
                  </a:cxn>
                  <a:cxn ang="0">
                    <a:pos x="39" y="56"/>
                  </a:cxn>
                  <a:cxn ang="0">
                    <a:pos x="42" y="55"/>
                  </a:cxn>
                  <a:cxn ang="0">
                    <a:pos x="45" y="52"/>
                  </a:cxn>
                  <a:cxn ang="0">
                    <a:pos x="49" y="49"/>
                  </a:cxn>
                  <a:cxn ang="0">
                    <a:pos x="49" y="53"/>
                  </a:cxn>
                  <a:cxn ang="0">
                    <a:pos x="51" y="54"/>
                  </a:cxn>
                  <a:cxn ang="0">
                    <a:pos x="52" y="57"/>
                  </a:cxn>
                  <a:cxn ang="0">
                    <a:pos x="53" y="64"/>
                  </a:cxn>
                  <a:cxn ang="0">
                    <a:pos x="56" y="66"/>
                  </a:cxn>
                  <a:cxn ang="0">
                    <a:pos x="57" y="65"/>
                  </a:cxn>
                  <a:cxn ang="0">
                    <a:pos x="70" y="60"/>
                  </a:cxn>
                  <a:cxn ang="0">
                    <a:pos x="73" y="57"/>
                  </a:cxn>
                  <a:cxn ang="0">
                    <a:pos x="75" y="56"/>
                  </a:cxn>
                  <a:cxn ang="0">
                    <a:pos x="78" y="53"/>
                  </a:cxn>
                  <a:cxn ang="0">
                    <a:pos x="82" y="51"/>
                  </a:cxn>
                  <a:cxn ang="0">
                    <a:pos x="84" y="48"/>
                  </a:cxn>
                  <a:cxn ang="0">
                    <a:pos x="86" y="44"/>
                  </a:cxn>
                  <a:cxn ang="0">
                    <a:pos x="90" y="42"/>
                  </a:cxn>
                  <a:cxn ang="0">
                    <a:pos x="93" y="39"/>
                  </a:cxn>
                  <a:cxn ang="0">
                    <a:pos x="82" y="39"/>
                  </a:cxn>
                </a:cxnLst>
                <a:rect l="0" t="0" r="r" b="b"/>
                <a:pathLst>
                  <a:path w="93" h="78">
                    <a:moveTo>
                      <a:pt x="82" y="39"/>
                    </a:moveTo>
                    <a:lnTo>
                      <a:pt x="67" y="31"/>
                    </a:lnTo>
                    <a:lnTo>
                      <a:pt x="67" y="29"/>
                    </a:lnTo>
                    <a:lnTo>
                      <a:pt x="68" y="27"/>
                    </a:lnTo>
                    <a:lnTo>
                      <a:pt x="69" y="25"/>
                    </a:lnTo>
                    <a:lnTo>
                      <a:pt x="68" y="20"/>
                    </a:lnTo>
                    <a:lnTo>
                      <a:pt x="67" y="17"/>
                    </a:lnTo>
                    <a:lnTo>
                      <a:pt x="60" y="16"/>
                    </a:lnTo>
                    <a:lnTo>
                      <a:pt x="57" y="15"/>
                    </a:lnTo>
                    <a:lnTo>
                      <a:pt x="47" y="15"/>
                    </a:lnTo>
                    <a:lnTo>
                      <a:pt x="43" y="14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7" y="6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9" y="5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5" y="16"/>
                    </a:lnTo>
                    <a:lnTo>
                      <a:pt x="4" y="20"/>
                    </a:lnTo>
                    <a:lnTo>
                      <a:pt x="3" y="28"/>
                    </a:lnTo>
                    <a:lnTo>
                      <a:pt x="1" y="40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3" y="71"/>
                    </a:lnTo>
                    <a:lnTo>
                      <a:pt x="8" y="77"/>
                    </a:lnTo>
                    <a:lnTo>
                      <a:pt x="12" y="78"/>
                    </a:lnTo>
                    <a:lnTo>
                      <a:pt x="18" y="74"/>
                    </a:lnTo>
                    <a:lnTo>
                      <a:pt x="26" y="73"/>
                    </a:lnTo>
                    <a:lnTo>
                      <a:pt x="30" y="71"/>
                    </a:lnTo>
                    <a:lnTo>
                      <a:pt x="32" y="68"/>
                    </a:lnTo>
                    <a:lnTo>
                      <a:pt x="33" y="65"/>
                    </a:lnTo>
                    <a:lnTo>
                      <a:pt x="35" y="63"/>
                    </a:lnTo>
                    <a:lnTo>
                      <a:pt x="37" y="65"/>
                    </a:lnTo>
                    <a:lnTo>
                      <a:pt x="38" y="64"/>
                    </a:lnTo>
                    <a:lnTo>
                      <a:pt x="36" y="62"/>
                    </a:lnTo>
                    <a:lnTo>
                      <a:pt x="37" y="59"/>
                    </a:lnTo>
                    <a:lnTo>
                      <a:pt x="39" y="56"/>
                    </a:lnTo>
                    <a:lnTo>
                      <a:pt x="42" y="55"/>
                    </a:lnTo>
                    <a:lnTo>
                      <a:pt x="45" y="52"/>
                    </a:lnTo>
                    <a:lnTo>
                      <a:pt x="49" y="49"/>
                    </a:lnTo>
                    <a:lnTo>
                      <a:pt x="49" y="53"/>
                    </a:lnTo>
                    <a:lnTo>
                      <a:pt x="51" y="54"/>
                    </a:lnTo>
                    <a:lnTo>
                      <a:pt x="52" y="57"/>
                    </a:lnTo>
                    <a:lnTo>
                      <a:pt x="53" y="64"/>
                    </a:lnTo>
                    <a:lnTo>
                      <a:pt x="56" y="66"/>
                    </a:lnTo>
                    <a:lnTo>
                      <a:pt x="57" y="65"/>
                    </a:lnTo>
                    <a:lnTo>
                      <a:pt x="70" y="60"/>
                    </a:lnTo>
                    <a:lnTo>
                      <a:pt x="73" y="57"/>
                    </a:lnTo>
                    <a:lnTo>
                      <a:pt x="75" y="56"/>
                    </a:lnTo>
                    <a:lnTo>
                      <a:pt x="78" y="53"/>
                    </a:lnTo>
                    <a:lnTo>
                      <a:pt x="82" y="51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90" y="42"/>
                    </a:lnTo>
                    <a:lnTo>
                      <a:pt x="93" y="39"/>
                    </a:lnTo>
                    <a:lnTo>
                      <a:pt x="82" y="39"/>
                    </a:lnTo>
                    <a:close/>
                  </a:path>
                </a:pathLst>
              </a:custGeom>
              <a:solidFill>
                <a:srgbClr val="A5A5A5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77" name="INGAZEIRA">
                <a:extLst>
                  <a:ext uri="{FF2B5EF4-FFF2-40B4-BE49-F238E27FC236}">
                    <a16:creationId xmlns:a16="http://schemas.microsoft.com/office/drawing/2014/main" id="{DC81EB3A-7D3A-D333-253D-7C06B2ABB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472" y="1489541"/>
                <a:ext cx="218629" cy="231638"/>
              </a:xfrm>
              <a:custGeom>
                <a:avLst/>
                <a:gdLst/>
                <a:ahLst/>
                <a:cxnLst>
                  <a:cxn ang="0">
                    <a:pos x="119" y="58"/>
                  </a:cxn>
                  <a:cxn ang="0">
                    <a:pos x="122" y="42"/>
                  </a:cxn>
                  <a:cxn ang="0">
                    <a:pos x="116" y="27"/>
                  </a:cxn>
                  <a:cxn ang="0">
                    <a:pos x="113" y="21"/>
                  </a:cxn>
                  <a:cxn ang="0">
                    <a:pos x="104" y="12"/>
                  </a:cxn>
                  <a:cxn ang="0">
                    <a:pos x="98" y="0"/>
                  </a:cxn>
                  <a:cxn ang="0">
                    <a:pos x="89" y="0"/>
                  </a:cxn>
                  <a:cxn ang="0">
                    <a:pos x="91" y="11"/>
                  </a:cxn>
                  <a:cxn ang="0">
                    <a:pos x="89" y="16"/>
                  </a:cxn>
                  <a:cxn ang="0">
                    <a:pos x="82" y="15"/>
                  </a:cxn>
                  <a:cxn ang="0">
                    <a:pos x="65" y="14"/>
                  </a:cxn>
                  <a:cxn ang="0">
                    <a:pos x="67" y="26"/>
                  </a:cxn>
                  <a:cxn ang="0">
                    <a:pos x="41" y="45"/>
                  </a:cxn>
                  <a:cxn ang="0">
                    <a:pos x="30" y="45"/>
                  </a:cxn>
                  <a:cxn ang="0">
                    <a:pos x="21" y="42"/>
                  </a:cxn>
                  <a:cxn ang="0">
                    <a:pos x="12" y="43"/>
                  </a:cxn>
                  <a:cxn ang="0">
                    <a:pos x="4" y="47"/>
                  </a:cxn>
                  <a:cxn ang="0">
                    <a:pos x="0" y="55"/>
                  </a:cxn>
                  <a:cxn ang="0">
                    <a:pos x="5" y="66"/>
                  </a:cxn>
                  <a:cxn ang="0">
                    <a:pos x="8" y="78"/>
                  </a:cxn>
                  <a:cxn ang="0">
                    <a:pos x="14" y="88"/>
                  </a:cxn>
                  <a:cxn ang="0">
                    <a:pos x="16" y="97"/>
                  </a:cxn>
                  <a:cxn ang="0">
                    <a:pos x="23" y="103"/>
                  </a:cxn>
                  <a:cxn ang="0">
                    <a:pos x="30" y="108"/>
                  </a:cxn>
                  <a:cxn ang="0">
                    <a:pos x="33" y="117"/>
                  </a:cxn>
                  <a:cxn ang="0">
                    <a:pos x="40" y="123"/>
                  </a:cxn>
                  <a:cxn ang="0">
                    <a:pos x="50" y="128"/>
                  </a:cxn>
                  <a:cxn ang="0">
                    <a:pos x="59" y="127"/>
                  </a:cxn>
                  <a:cxn ang="0">
                    <a:pos x="69" y="117"/>
                  </a:cxn>
                  <a:cxn ang="0">
                    <a:pos x="79" y="114"/>
                  </a:cxn>
                  <a:cxn ang="0">
                    <a:pos x="93" y="113"/>
                  </a:cxn>
                  <a:cxn ang="0">
                    <a:pos x="107" y="105"/>
                  </a:cxn>
                  <a:cxn ang="0">
                    <a:pos x="118" y="95"/>
                  </a:cxn>
                  <a:cxn ang="0">
                    <a:pos x="120" y="82"/>
                  </a:cxn>
                  <a:cxn ang="0">
                    <a:pos x="125" y="72"/>
                  </a:cxn>
                  <a:cxn ang="0">
                    <a:pos x="119" y="58"/>
                  </a:cxn>
                </a:cxnLst>
                <a:rect l="0" t="0" r="r" b="b"/>
                <a:pathLst>
                  <a:path w="125" h="128">
                    <a:moveTo>
                      <a:pt x="119" y="58"/>
                    </a:moveTo>
                    <a:cubicBezTo>
                      <a:pt x="118" y="56"/>
                      <a:pt x="122" y="42"/>
                      <a:pt x="122" y="42"/>
                    </a:cubicBezTo>
                    <a:cubicBezTo>
                      <a:pt x="122" y="42"/>
                      <a:pt x="116" y="29"/>
                      <a:pt x="116" y="27"/>
                    </a:cubicBezTo>
                    <a:cubicBezTo>
                      <a:pt x="116" y="26"/>
                      <a:pt x="115" y="22"/>
                      <a:pt x="113" y="21"/>
                    </a:cubicBezTo>
                    <a:cubicBezTo>
                      <a:pt x="112" y="20"/>
                      <a:pt x="104" y="12"/>
                      <a:pt x="104" y="12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5" y="64"/>
                      <a:pt x="5" y="66"/>
                    </a:cubicBezTo>
                    <a:cubicBezTo>
                      <a:pt x="5" y="68"/>
                      <a:pt x="7" y="76"/>
                      <a:pt x="8" y="78"/>
                    </a:cubicBezTo>
                    <a:cubicBezTo>
                      <a:pt x="9" y="79"/>
                      <a:pt x="14" y="88"/>
                      <a:pt x="14" y="88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6" y="97"/>
                      <a:pt x="21" y="104"/>
                      <a:pt x="23" y="103"/>
                    </a:cubicBezTo>
                    <a:cubicBezTo>
                      <a:pt x="24" y="103"/>
                      <a:pt x="30" y="108"/>
                      <a:pt x="30" y="108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40" y="123"/>
                      <a:pt x="40" y="123"/>
                      <a:pt x="40" y="123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69" y="117"/>
                      <a:pt x="69" y="117"/>
                      <a:pt x="69" y="117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79" y="114"/>
                      <a:pt x="92" y="113"/>
                      <a:pt x="93" y="113"/>
                    </a:cubicBezTo>
                    <a:cubicBezTo>
                      <a:pt x="94" y="112"/>
                      <a:pt x="105" y="107"/>
                      <a:pt x="107" y="105"/>
                    </a:cubicBezTo>
                    <a:cubicBezTo>
                      <a:pt x="109" y="104"/>
                      <a:pt x="117" y="96"/>
                      <a:pt x="118" y="95"/>
                    </a:cubicBezTo>
                    <a:cubicBezTo>
                      <a:pt x="119" y="94"/>
                      <a:pt x="119" y="84"/>
                      <a:pt x="120" y="82"/>
                    </a:cubicBezTo>
                    <a:cubicBezTo>
                      <a:pt x="121" y="80"/>
                      <a:pt x="125" y="72"/>
                      <a:pt x="125" y="72"/>
                    </a:cubicBezTo>
                    <a:cubicBezTo>
                      <a:pt x="125" y="72"/>
                      <a:pt x="119" y="59"/>
                      <a:pt x="119" y="5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78" name="IGUARACI">
                <a:extLst>
                  <a:ext uri="{FF2B5EF4-FFF2-40B4-BE49-F238E27FC236}">
                    <a16:creationId xmlns:a16="http://schemas.microsoft.com/office/drawing/2014/main" id="{DB534842-6D87-EB54-D03B-9D42C67AF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5719" y="1588814"/>
                <a:ext cx="483635" cy="370620"/>
              </a:xfrm>
              <a:custGeom>
                <a:avLst/>
                <a:gdLst/>
                <a:ahLst/>
                <a:cxnLst>
                  <a:cxn ang="0">
                    <a:pos x="72" y="23"/>
                  </a:cxn>
                  <a:cxn ang="0">
                    <a:pos x="68" y="21"/>
                  </a:cxn>
                  <a:cxn ang="0">
                    <a:pos x="70" y="17"/>
                  </a:cxn>
                  <a:cxn ang="0">
                    <a:pos x="72" y="14"/>
                  </a:cxn>
                  <a:cxn ang="0">
                    <a:pos x="72" y="11"/>
                  </a:cxn>
                  <a:cxn ang="0">
                    <a:pos x="65" y="7"/>
                  </a:cxn>
                  <a:cxn ang="0">
                    <a:pos x="61" y="4"/>
                  </a:cxn>
                  <a:cxn ang="0">
                    <a:pos x="56" y="5"/>
                  </a:cxn>
                  <a:cxn ang="0">
                    <a:pos x="54" y="7"/>
                  </a:cxn>
                  <a:cxn ang="0">
                    <a:pos x="53" y="12"/>
                  </a:cxn>
                  <a:cxn ang="0">
                    <a:pos x="50" y="14"/>
                  </a:cxn>
                  <a:cxn ang="0">
                    <a:pos x="45" y="16"/>
                  </a:cxn>
                  <a:cxn ang="0">
                    <a:pos x="40" y="17"/>
                  </a:cxn>
                  <a:cxn ang="0">
                    <a:pos x="37" y="19"/>
                  </a:cxn>
                  <a:cxn ang="0">
                    <a:pos x="35" y="20"/>
                  </a:cxn>
                  <a:cxn ang="0">
                    <a:pos x="31" y="17"/>
                  </a:cxn>
                  <a:cxn ang="0">
                    <a:pos x="30" y="14"/>
                  </a:cxn>
                  <a:cxn ang="0">
                    <a:pos x="26" y="12"/>
                  </a:cxn>
                  <a:cxn ang="0">
                    <a:pos x="25" y="10"/>
                  </a:cxn>
                  <a:cxn ang="0">
                    <a:pos x="24" y="8"/>
                  </a:cxn>
                  <a:cxn ang="0">
                    <a:pos x="23" y="3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8" y="14"/>
                  </a:cxn>
                  <a:cxn ang="0">
                    <a:pos x="11" y="20"/>
                  </a:cxn>
                  <a:cxn ang="0">
                    <a:pos x="10" y="23"/>
                  </a:cxn>
                  <a:cxn ang="0">
                    <a:pos x="3" y="31"/>
                  </a:cxn>
                  <a:cxn ang="0">
                    <a:pos x="0" y="38"/>
                  </a:cxn>
                  <a:cxn ang="0">
                    <a:pos x="3" y="39"/>
                  </a:cxn>
                  <a:cxn ang="0">
                    <a:pos x="5" y="39"/>
                  </a:cxn>
                  <a:cxn ang="0">
                    <a:pos x="7" y="37"/>
                  </a:cxn>
                  <a:cxn ang="0">
                    <a:pos x="9" y="36"/>
                  </a:cxn>
                  <a:cxn ang="0">
                    <a:pos x="11" y="38"/>
                  </a:cxn>
                  <a:cxn ang="0">
                    <a:pos x="12" y="40"/>
                  </a:cxn>
                  <a:cxn ang="0">
                    <a:pos x="13" y="42"/>
                  </a:cxn>
                  <a:cxn ang="0">
                    <a:pos x="13" y="44"/>
                  </a:cxn>
                  <a:cxn ang="0">
                    <a:pos x="12" y="48"/>
                  </a:cxn>
                  <a:cxn ang="0">
                    <a:pos x="10" y="49"/>
                  </a:cxn>
                  <a:cxn ang="0">
                    <a:pos x="9" y="56"/>
                  </a:cxn>
                  <a:cxn ang="0">
                    <a:pos x="12" y="55"/>
                  </a:cxn>
                  <a:cxn ang="0">
                    <a:pos x="17" y="55"/>
                  </a:cxn>
                  <a:cxn ang="0">
                    <a:pos x="19" y="53"/>
                  </a:cxn>
                  <a:cxn ang="0">
                    <a:pos x="21" y="51"/>
                  </a:cxn>
                  <a:cxn ang="0">
                    <a:pos x="27" y="55"/>
                  </a:cxn>
                  <a:cxn ang="0">
                    <a:pos x="29" y="55"/>
                  </a:cxn>
                  <a:cxn ang="0">
                    <a:pos x="31" y="53"/>
                  </a:cxn>
                  <a:cxn ang="0">
                    <a:pos x="32" y="52"/>
                  </a:cxn>
                  <a:cxn ang="0">
                    <a:pos x="40" y="52"/>
                  </a:cxn>
                  <a:cxn ang="0">
                    <a:pos x="41" y="55"/>
                  </a:cxn>
                  <a:cxn ang="0">
                    <a:pos x="53" y="54"/>
                  </a:cxn>
                  <a:cxn ang="0">
                    <a:pos x="54" y="56"/>
                  </a:cxn>
                  <a:cxn ang="0">
                    <a:pos x="56" y="54"/>
                  </a:cxn>
                  <a:cxn ang="0">
                    <a:pos x="57" y="52"/>
                  </a:cxn>
                  <a:cxn ang="0">
                    <a:pos x="58" y="49"/>
                  </a:cxn>
                  <a:cxn ang="0">
                    <a:pos x="62" y="46"/>
                  </a:cxn>
                  <a:cxn ang="0">
                    <a:pos x="65" y="44"/>
                  </a:cxn>
                  <a:cxn ang="0">
                    <a:pos x="71" y="33"/>
                  </a:cxn>
                  <a:cxn ang="0">
                    <a:pos x="72" y="31"/>
                  </a:cxn>
                  <a:cxn ang="0">
                    <a:pos x="73" y="27"/>
                  </a:cxn>
                  <a:cxn ang="0">
                    <a:pos x="72" y="23"/>
                  </a:cxn>
                </a:cxnLst>
                <a:rect l="0" t="0" r="r" b="b"/>
                <a:pathLst>
                  <a:path w="73" h="56">
                    <a:moveTo>
                      <a:pt x="72" y="23"/>
                    </a:moveTo>
                    <a:lnTo>
                      <a:pt x="68" y="21"/>
                    </a:lnTo>
                    <a:lnTo>
                      <a:pt x="70" y="17"/>
                    </a:lnTo>
                    <a:lnTo>
                      <a:pt x="72" y="14"/>
                    </a:lnTo>
                    <a:lnTo>
                      <a:pt x="72" y="11"/>
                    </a:lnTo>
                    <a:lnTo>
                      <a:pt x="65" y="7"/>
                    </a:lnTo>
                    <a:lnTo>
                      <a:pt x="61" y="4"/>
                    </a:lnTo>
                    <a:lnTo>
                      <a:pt x="56" y="5"/>
                    </a:lnTo>
                    <a:lnTo>
                      <a:pt x="54" y="7"/>
                    </a:lnTo>
                    <a:lnTo>
                      <a:pt x="53" y="12"/>
                    </a:lnTo>
                    <a:lnTo>
                      <a:pt x="50" y="14"/>
                    </a:lnTo>
                    <a:lnTo>
                      <a:pt x="45" y="16"/>
                    </a:lnTo>
                    <a:lnTo>
                      <a:pt x="40" y="17"/>
                    </a:lnTo>
                    <a:lnTo>
                      <a:pt x="37" y="19"/>
                    </a:lnTo>
                    <a:lnTo>
                      <a:pt x="35" y="20"/>
                    </a:lnTo>
                    <a:lnTo>
                      <a:pt x="31" y="17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3" y="3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8" y="14"/>
                    </a:lnTo>
                    <a:lnTo>
                      <a:pt x="11" y="20"/>
                    </a:lnTo>
                    <a:lnTo>
                      <a:pt x="10" y="23"/>
                    </a:lnTo>
                    <a:lnTo>
                      <a:pt x="3" y="31"/>
                    </a:lnTo>
                    <a:lnTo>
                      <a:pt x="0" y="38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7" y="37"/>
                    </a:lnTo>
                    <a:lnTo>
                      <a:pt x="9" y="36"/>
                    </a:lnTo>
                    <a:lnTo>
                      <a:pt x="11" y="38"/>
                    </a:lnTo>
                    <a:lnTo>
                      <a:pt x="12" y="40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12" y="48"/>
                    </a:lnTo>
                    <a:lnTo>
                      <a:pt x="10" y="49"/>
                    </a:lnTo>
                    <a:lnTo>
                      <a:pt x="9" y="56"/>
                    </a:lnTo>
                    <a:lnTo>
                      <a:pt x="12" y="55"/>
                    </a:lnTo>
                    <a:lnTo>
                      <a:pt x="17" y="55"/>
                    </a:lnTo>
                    <a:lnTo>
                      <a:pt x="19" y="53"/>
                    </a:lnTo>
                    <a:lnTo>
                      <a:pt x="21" y="51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3"/>
                    </a:lnTo>
                    <a:lnTo>
                      <a:pt x="32" y="52"/>
                    </a:lnTo>
                    <a:lnTo>
                      <a:pt x="40" y="52"/>
                    </a:lnTo>
                    <a:lnTo>
                      <a:pt x="41" y="55"/>
                    </a:lnTo>
                    <a:lnTo>
                      <a:pt x="53" y="54"/>
                    </a:lnTo>
                    <a:lnTo>
                      <a:pt x="54" y="56"/>
                    </a:lnTo>
                    <a:lnTo>
                      <a:pt x="56" y="54"/>
                    </a:lnTo>
                    <a:lnTo>
                      <a:pt x="57" y="52"/>
                    </a:lnTo>
                    <a:lnTo>
                      <a:pt x="58" y="49"/>
                    </a:lnTo>
                    <a:lnTo>
                      <a:pt x="62" y="46"/>
                    </a:lnTo>
                    <a:lnTo>
                      <a:pt x="65" y="44"/>
                    </a:lnTo>
                    <a:lnTo>
                      <a:pt x="71" y="33"/>
                    </a:lnTo>
                    <a:lnTo>
                      <a:pt x="72" y="31"/>
                    </a:lnTo>
                    <a:lnTo>
                      <a:pt x="73" y="27"/>
                    </a:lnTo>
                    <a:lnTo>
                      <a:pt x="72" y="23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79" name="ITAPETIM">
                <a:extLst>
                  <a:ext uri="{FF2B5EF4-FFF2-40B4-BE49-F238E27FC236}">
                    <a16:creationId xmlns:a16="http://schemas.microsoft.com/office/drawing/2014/main" id="{A3819173-0ED4-1EE0-92D2-F9B9C25C6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2978" y="1026265"/>
                <a:ext cx="364382" cy="277965"/>
              </a:xfrm>
              <a:custGeom>
                <a:avLst/>
                <a:gdLst/>
                <a:ahLst/>
                <a:cxnLst>
                  <a:cxn ang="0">
                    <a:pos x="198" y="100"/>
                  </a:cxn>
                  <a:cxn ang="0">
                    <a:pos x="199" y="81"/>
                  </a:cxn>
                  <a:cxn ang="0">
                    <a:pos x="186" y="69"/>
                  </a:cxn>
                  <a:cxn ang="0">
                    <a:pos x="162" y="69"/>
                  </a:cxn>
                  <a:cxn ang="0">
                    <a:pos x="153" y="65"/>
                  </a:cxn>
                  <a:cxn ang="0">
                    <a:pos x="138" y="61"/>
                  </a:cxn>
                  <a:cxn ang="0">
                    <a:pos x="132" y="58"/>
                  </a:cxn>
                  <a:cxn ang="0">
                    <a:pos x="120" y="49"/>
                  </a:cxn>
                  <a:cxn ang="0">
                    <a:pos x="105" y="48"/>
                  </a:cxn>
                  <a:cxn ang="0">
                    <a:pos x="93" y="41"/>
                  </a:cxn>
                  <a:cxn ang="0">
                    <a:pos x="86" y="35"/>
                  </a:cxn>
                  <a:cxn ang="0">
                    <a:pos x="80" y="24"/>
                  </a:cxn>
                  <a:cxn ang="0">
                    <a:pos x="67" y="20"/>
                  </a:cxn>
                  <a:cxn ang="0">
                    <a:pos x="55" y="12"/>
                  </a:cxn>
                  <a:cxn ang="0">
                    <a:pos x="45" y="10"/>
                  </a:cxn>
                  <a:cxn ang="0">
                    <a:pos x="18" y="0"/>
                  </a:cxn>
                  <a:cxn ang="0">
                    <a:pos x="14" y="15"/>
                  </a:cxn>
                  <a:cxn ang="0">
                    <a:pos x="13" y="29"/>
                  </a:cxn>
                  <a:cxn ang="0">
                    <a:pos x="15" y="36"/>
                  </a:cxn>
                  <a:cxn ang="0">
                    <a:pos x="9" y="41"/>
                  </a:cxn>
                  <a:cxn ang="0">
                    <a:pos x="2" y="50"/>
                  </a:cxn>
                  <a:cxn ang="0">
                    <a:pos x="0" y="63"/>
                  </a:cxn>
                  <a:cxn ang="0">
                    <a:pos x="0" y="74"/>
                  </a:cxn>
                  <a:cxn ang="0">
                    <a:pos x="4" y="81"/>
                  </a:cxn>
                  <a:cxn ang="0">
                    <a:pos x="2" y="86"/>
                  </a:cxn>
                  <a:cxn ang="0">
                    <a:pos x="19" y="90"/>
                  </a:cxn>
                  <a:cxn ang="0">
                    <a:pos x="27" y="91"/>
                  </a:cxn>
                  <a:cxn ang="0">
                    <a:pos x="31" y="101"/>
                  </a:cxn>
                  <a:cxn ang="0">
                    <a:pos x="44" y="103"/>
                  </a:cxn>
                  <a:cxn ang="0">
                    <a:pos x="48" y="110"/>
                  </a:cxn>
                  <a:cxn ang="0">
                    <a:pos x="49" y="120"/>
                  </a:cxn>
                  <a:cxn ang="0">
                    <a:pos x="63" y="125"/>
                  </a:cxn>
                  <a:cxn ang="0">
                    <a:pos x="71" y="133"/>
                  </a:cxn>
                  <a:cxn ang="0">
                    <a:pos x="90" y="139"/>
                  </a:cxn>
                  <a:cxn ang="0">
                    <a:pos x="80" y="157"/>
                  </a:cxn>
                  <a:cxn ang="0">
                    <a:pos x="93" y="157"/>
                  </a:cxn>
                  <a:cxn ang="0">
                    <a:pos x="135" y="154"/>
                  </a:cxn>
                  <a:cxn ang="0">
                    <a:pos x="160" y="153"/>
                  </a:cxn>
                  <a:cxn ang="0">
                    <a:pos x="180" y="155"/>
                  </a:cxn>
                  <a:cxn ang="0">
                    <a:pos x="188" y="157"/>
                  </a:cxn>
                  <a:cxn ang="0">
                    <a:pos x="191" y="147"/>
                  </a:cxn>
                  <a:cxn ang="0">
                    <a:pos x="203" y="131"/>
                  </a:cxn>
                  <a:cxn ang="0">
                    <a:pos x="205" y="121"/>
                  </a:cxn>
                  <a:cxn ang="0">
                    <a:pos x="198" y="100"/>
                  </a:cxn>
                </a:cxnLst>
                <a:rect l="0" t="0" r="r" b="b"/>
                <a:pathLst>
                  <a:path w="205" h="157">
                    <a:moveTo>
                      <a:pt x="198" y="100"/>
                    </a:moveTo>
                    <a:cubicBezTo>
                      <a:pt x="199" y="81"/>
                      <a:pt x="199" y="81"/>
                      <a:pt x="199" y="81"/>
                    </a:cubicBezTo>
                    <a:cubicBezTo>
                      <a:pt x="186" y="69"/>
                      <a:pt x="186" y="69"/>
                      <a:pt x="186" y="69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153" y="65"/>
                      <a:pt x="153" y="65"/>
                      <a:pt x="153" y="65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2" y="58"/>
                      <a:pt x="132" y="58"/>
                      <a:pt x="132" y="58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27" y="91"/>
                      <a:pt x="27" y="91"/>
                      <a:pt x="27" y="91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90" y="139"/>
                      <a:pt x="90" y="139"/>
                      <a:pt x="90" y="139"/>
                    </a:cubicBezTo>
                    <a:cubicBezTo>
                      <a:pt x="80" y="157"/>
                      <a:pt x="80" y="157"/>
                      <a:pt x="80" y="157"/>
                    </a:cubicBezTo>
                    <a:cubicBezTo>
                      <a:pt x="93" y="157"/>
                      <a:pt x="93" y="157"/>
                      <a:pt x="93" y="157"/>
                    </a:cubicBezTo>
                    <a:cubicBezTo>
                      <a:pt x="135" y="154"/>
                      <a:pt x="135" y="154"/>
                      <a:pt x="135" y="154"/>
                    </a:cubicBezTo>
                    <a:cubicBezTo>
                      <a:pt x="160" y="153"/>
                      <a:pt x="160" y="153"/>
                      <a:pt x="160" y="153"/>
                    </a:cubicBezTo>
                    <a:cubicBezTo>
                      <a:pt x="180" y="155"/>
                      <a:pt x="180" y="155"/>
                      <a:pt x="180" y="155"/>
                    </a:cubicBezTo>
                    <a:cubicBezTo>
                      <a:pt x="188" y="157"/>
                      <a:pt x="188" y="157"/>
                      <a:pt x="188" y="157"/>
                    </a:cubicBezTo>
                    <a:cubicBezTo>
                      <a:pt x="191" y="147"/>
                      <a:pt x="191" y="147"/>
                      <a:pt x="191" y="147"/>
                    </a:cubicBezTo>
                    <a:cubicBezTo>
                      <a:pt x="191" y="147"/>
                      <a:pt x="203" y="133"/>
                      <a:pt x="203" y="131"/>
                    </a:cubicBezTo>
                    <a:cubicBezTo>
                      <a:pt x="204" y="129"/>
                      <a:pt x="205" y="121"/>
                      <a:pt x="205" y="121"/>
                    </a:cubicBezTo>
                    <a:lnTo>
                      <a:pt x="198" y="10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80" name="GRANITO">
                <a:extLst>
                  <a:ext uri="{FF2B5EF4-FFF2-40B4-BE49-F238E27FC236}">
                    <a16:creationId xmlns:a16="http://schemas.microsoft.com/office/drawing/2014/main" id="{CC1D15DA-ED2B-2C5F-B728-7103E3FE0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037" y="1535868"/>
                <a:ext cx="304756" cy="317675"/>
              </a:xfrm>
              <a:custGeom>
                <a:avLst/>
                <a:gdLst/>
                <a:ahLst/>
                <a:cxnLst>
                  <a:cxn ang="0">
                    <a:pos x="164" y="106"/>
                  </a:cxn>
                  <a:cxn ang="0">
                    <a:pos x="162" y="88"/>
                  </a:cxn>
                  <a:cxn ang="0">
                    <a:pos x="149" y="74"/>
                  </a:cxn>
                  <a:cxn ang="0">
                    <a:pos x="144" y="58"/>
                  </a:cxn>
                  <a:cxn ang="0">
                    <a:pos x="138" y="55"/>
                  </a:cxn>
                  <a:cxn ang="0">
                    <a:pos x="144" y="30"/>
                  </a:cxn>
                  <a:cxn ang="0">
                    <a:pos x="123" y="27"/>
                  </a:cxn>
                  <a:cxn ang="0">
                    <a:pos x="112" y="21"/>
                  </a:cxn>
                  <a:cxn ang="0">
                    <a:pos x="95" y="19"/>
                  </a:cxn>
                  <a:cxn ang="0">
                    <a:pos x="85" y="17"/>
                  </a:cxn>
                  <a:cxn ang="0">
                    <a:pos x="71" y="10"/>
                  </a:cxn>
                  <a:cxn ang="0">
                    <a:pos x="56" y="8"/>
                  </a:cxn>
                  <a:cxn ang="0">
                    <a:pos x="44" y="11"/>
                  </a:cxn>
                  <a:cxn ang="0">
                    <a:pos x="14" y="5"/>
                  </a:cxn>
                  <a:cxn ang="0">
                    <a:pos x="0" y="21"/>
                  </a:cxn>
                  <a:cxn ang="0">
                    <a:pos x="1" y="34"/>
                  </a:cxn>
                  <a:cxn ang="0">
                    <a:pos x="16" y="85"/>
                  </a:cxn>
                  <a:cxn ang="0">
                    <a:pos x="20" y="106"/>
                  </a:cxn>
                  <a:cxn ang="0">
                    <a:pos x="26" y="125"/>
                  </a:cxn>
                  <a:cxn ang="0">
                    <a:pos x="28" y="143"/>
                  </a:cxn>
                  <a:cxn ang="0">
                    <a:pos x="29" y="160"/>
                  </a:cxn>
                  <a:cxn ang="0">
                    <a:pos x="33" y="180"/>
                  </a:cxn>
                  <a:cxn ang="0">
                    <a:pos x="76" y="177"/>
                  </a:cxn>
                  <a:cxn ang="0">
                    <a:pos x="98" y="170"/>
                  </a:cxn>
                  <a:cxn ang="0">
                    <a:pos x="123" y="163"/>
                  </a:cxn>
                  <a:cxn ang="0">
                    <a:pos x="135" y="160"/>
                  </a:cxn>
                  <a:cxn ang="0">
                    <a:pos x="156" y="158"/>
                  </a:cxn>
                  <a:cxn ang="0">
                    <a:pos x="166" y="155"/>
                  </a:cxn>
                  <a:cxn ang="0">
                    <a:pos x="169" y="137"/>
                  </a:cxn>
                  <a:cxn ang="0">
                    <a:pos x="172" y="118"/>
                  </a:cxn>
                  <a:cxn ang="0">
                    <a:pos x="164" y="106"/>
                  </a:cxn>
                </a:cxnLst>
                <a:rect l="0" t="0" r="r" b="b"/>
                <a:pathLst>
                  <a:path w="172" h="180">
                    <a:moveTo>
                      <a:pt x="164" y="106"/>
                    </a:moveTo>
                    <a:cubicBezTo>
                      <a:pt x="162" y="88"/>
                      <a:pt x="162" y="88"/>
                      <a:pt x="162" y="88"/>
                    </a:cubicBezTo>
                    <a:cubicBezTo>
                      <a:pt x="149" y="74"/>
                      <a:pt x="149" y="74"/>
                      <a:pt x="149" y="74"/>
                    </a:cubicBezTo>
                    <a:cubicBezTo>
                      <a:pt x="144" y="58"/>
                      <a:pt x="144" y="58"/>
                      <a:pt x="144" y="58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60" y="6"/>
                      <a:pt x="56" y="8"/>
                    </a:cubicBezTo>
                    <a:cubicBezTo>
                      <a:pt x="51" y="11"/>
                      <a:pt x="44" y="11"/>
                      <a:pt x="44" y="11"/>
                    </a:cubicBezTo>
                    <a:cubicBezTo>
                      <a:pt x="44" y="11"/>
                      <a:pt x="20" y="0"/>
                      <a:pt x="14" y="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8" y="143"/>
                      <a:pt x="28" y="143"/>
                      <a:pt x="28" y="143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33" y="180"/>
                      <a:pt x="33" y="180"/>
                      <a:pt x="33" y="180"/>
                    </a:cubicBezTo>
                    <a:cubicBezTo>
                      <a:pt x="76" y="177"/>
                      <a:pt x="76" y="177"/>
                      <a:pt x="76" y="177"/>
                    </a:cubicBezTo>
                    <a:cubicBezTo>
                      <a:pt x="98" y="170"/>
                      <a:pt x="98" y="170"/>
                      <a:pt x="98" y="170"/>
                    </a:cubicBezTo>
                    <a:cubicBezTo>
                      <a:pt x="123" y="163"/>
                      <a:pt x="123" y="163"/>
                      <a:pt x="123" y="163"/>
                    </a:cubicBezTo>
                    <a:cubicBezTo>
                      <a:pt x="135" y="160"/>
                      <a:pt x="135" y="160"/>
                      <a:pt x="135" y="160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66" y="155"/>
                      <a:pt x="166" y="155"/>
                      <a:pt x="166" y="155"/>
                    </a:cubicBezTo>
                    <a:cubicBezTo>
                      <a:pt x="169" y="137"/>
                      <a:pt x="169" y="137"/>
                      <a:pt x="169" y="137"/>
                    </a:cubicBezTo>
                    <a:cubicBezTo>
                      <a:pt x="172" y="118"/>
                      <a:pt x="172" y="118"/>
                      <a:pt x="172" y="118"/>
                    </a:cubicBezTo>
                    <a:lnTo>
                      <a:pt x="164" y="106"/>
                    </a:lnTo>
                    <a:close/>
                  </a:path>
                </a:pathLst>
              </a:custGeom>
              <a:solidFill>
                <a:srgbClr val="FFC000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81" name="FLORES">
                <a:extLst>
                  <a:ext uri="{FF2B5EF4-FFF2-40B4-BE49-F238E27FC236}">
                    <a16:creationId xmlns:a16="http://schemas.microsoft.com/office/drawing/2014/main" id="{23CBF54B-434A-55C1-8309-9B5AA5853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582" y="1648378"/>
                <a:ext cx="470385" cy="443421"/>
              </a:xfrm>
              <a:custGeom>
                <a:avLst/>
                <a:gdLst/>
                <a:ahLst/>
                <a:cxnLst>
                  <a:cxn ang="0">
                    <a:pos x="256" y="151"/>
                  </a:cxn>
                  <a:cxn ang="0">
                    <a:pos x="240" y="117"/>
                  </a:cxn>
                  <a:cxn ang="0">
                    <a:pos x="228" y="103"/>
                  </a:cxn>
                  <a:cxn ang="0">
                    <a:pos x="213" y="90"/>
                  </a:cxn>
                  <a:cxn ang="0">
                    <a:pos x="178" y="70"/>
                  </a:cxn>
                  <a:cxn ang="0">
                    <a:pos x="169" y="50"/>
                  </a:cxn>
                  <a:cxn ang="0">
                    <a:pos x="158" y="41"/>
                  </a:cxn>
                  <a:cxn ang="0">
                    <a:pos x="151" y="26"/>
                  </a:cxn>
                  <a:cxn ang="0">
                    <a:pos x="123" y="15"/>
                  </a:cxn>
                  <a:cxn ang="0">
                    <a:pos x="75" y="0"/>
                  </a:cxn>
                  <a:cxn ang="0">
                    <a:pos x="51" y="12"/>
                  </a:cxn>
                  <a:cxn ang="0">
                    <a:pos x="55" y="26"/>
                  </a:cxn>
                  <a:cxn ang="0">
                    <a:pos x="46" y="53"/>
                  </a:cxn>
                  <a:cxn ang="0">
                    <a:pos x="50" y="70"/>
                  </a:cxn>
                  <a:cxn ang="0">
                    <a:pos x="55" y="90"/>
                  </a:cxn>
                  <a:cxn ang="0">
                    <a:pos x="42" y="106"/>
                  </a:cxn>
                  <a:cxn ang="0">
                    <a:pos x="18" y="130"/>
                  </a:cxn>
                  <a:cxn ang="0">
                    <a:pos x="11" y="140"/>
                  </a:cxn>
                  <a:cxn ang="0">
                    <a:pos x="19" y="154"/>
                  </a:cxn>
                  <a:cxn ang="0">
                    <a:pos x="14" y="181"/>
                  </a:cxn>
                  <a:cxn ang="0">
                    <a:pos x="0" y="188"/>
                  </a:cxn>
                  <a:cxn ang="0">
                    <a:pos x="23" y="198"/>
                  </a:cxn>
                  <a:cxn ang="0">
                    <a:pos x="36" y="211"/>
                  </a:cxn>
                  <a:cxn ang="0">
                    <a:pos x="53" y="229"/>
                  </a:cxn>
                  <a:cxn ang="0">
                    <a:pos x="79" y="238"/>
                  </a:cxn>
                  <a:cxn ang="0">
                    <a:pos x="108" y="246"/>
                  </a:cxn>
                  <a:cxn ang="0">
                    <a:pos x="128" y="249"/>
                  </a:cxn>
                  <a:cxn ang="0">
                    <a:pos x="173" y="251"/>
                  </a:cxn>
                  <a:cxn ang="0">
                    <a:pos x="196" y="239"/>
                  </a:cxn>
                  <a:cxn ang="0">
                    <a:pos x="214" y="210"/>
                  </a:cxn>
                  <a:cxn ang="0">
                    <a:pos x="240" y="198"/>
                  </a:cxn>
                  <a:cxn ang="0">
                    <a:pos x="263" y="179"/>
                  </a:cxn>
                  <a:cxn ang="0">
                    <a:pos x="261" y="162"/>
                  </a:cxn>
                </a:cxnLst>
                <a:rect l="0" t="0" r="r" b="b"/>
                <a:pathLst>
                  <a:path w="265" h="251">
                    <a:moveTo>
                      <a:pt x="261" y="162"/>
                    </a:moveTo>
                    <a:cubicBezTo>
                      <a:pt x="256" y="151"/>
                      <a:pt x="256" y="151"/>
                      <a:pt x="256" y="151"/>
                    </a:cubicBezTo>
                    <a:cubicBezTo>
                      <a:pt x="247" y="136"/>
                      <a:pt x="247" y="136"/>
                      <a:pt x="247" y="136"/>
                    </a:cubicBezTo>
                    <a:cubicBezTo>
                      <a:pt x="247" y="136"/>
                      <a:pt x="241" y="119"/>
                      <a:pt x="240" y="117"/>
                    </a:cubicBezTo>
                    <a:cubicBezTo>
                      <a:pt x="239" y="115"/>
                      <a:pt x="237" y="112"/>
                      <a:pt x="235" y="110"/>
                    </a:cubicBezTo>
                    <a:cubicBezTo>
                      <a:pt x="234" y="108"/>
                      <a:pt x="230" y="104"/>
                      <a:pt x="228" y="103"/>
                    </a:cubicBezTo>
                    <a:cubicBezTo>
                      <a:pt x="226" y="102"/>
                      <a:pt x="221" y="98"/>
                      <a:pt x="221" y="98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198" y="79"/>
                      <a:pt x="198" y="79"/>
                      <a:pt x="198" y="79"/>
                    </a:cubicBezTo>
                    <a:cubicBezTo>
                      <a:pt x="178" y="70"/>
                      <a:pt x="178" y="70"/>
                      <a:pt x="178" y="70"/>
                    </a:cubicBezTo>
                    <a:cubicBezTo>
                      <a:pt x="169" y="59"/>
                      <a:pt x="169" y="59"/>
                      <a:pt x="169" y="59"/>
                    </a:cubicBezTo>
                    <a:cubicBezTo>
                      <a:pt x="169" y="50"/>
                      <a:pt x="169" y="50"/>
                      <a:pt x="169" y="50"/>
                    </a:cubicBezTo>
                    <a:cubicBezTo>
                      <a:pt x="159" y="47"/>
                      <a:pt x="159" y="47"/>
                      <a:pt x="159" y="47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1" y="26"/>
                      <a:pt x="151" y="26"/>
                      <a:pt x="151" y="26"/>
                    </a:cubicBezTo>
                    <a:cubicBezTo>
                      <a:pt x="139" y="19"/>
                      <a:pt x="139" y="19"/>
                      <a:pt x="139" y="19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3" y="78"/>
                      <a:pt x="53" y="79"/>
                    </a:cubicBezTo>
                    <a:cubicBezTo>
                      <a:pt x="54" y="81"/>
                      <a:pt x="55" y="90"/>
                      <a:pt x="55" y="90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18" y="130"/>
                      <a:pt x="18" y="130"/>
                      <a:pt x="18" y="130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6" y="134"/>
                      <a:pt x="11" y="140"/>
                      <a:pt x="11" y="140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4" y="181"/>
                      <a:pt x="14" y="181"/>
                      <a:pt x="14" y="181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2" y="197"/>
                      <a:pt x="2" y="197"/>
                      <a:pt x="2" y="197"/>
                    </a:cubicBezTo>
                    <a:cubicBezTo>
                      <a:pt x="23" y="198"/>
                      <a:pt x="23" y="198"/>
                      <a:pt x="23" y="198"/>
                    </a:cubicBezTo>
                    <a:cubicBezTo>
                      <a:pt x="29" y="203"/>
                      <a:pt x="29" y="203"/>
                      <a:pt x="29" y="203"/>
                    </a:cubicBezTo>
                    <a:cubicBezTo>
                      <a:pt x="36" y="211"/>
                      <a:pt x="36" y="211"/>
                      <a:pt x="36" y="211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53" y="229"/>
                      <a:pt x="53" y="229"/>
                      <a:pt x="53" y="229"/>
                    </a:cubicBezTo>
                    <a:cubicBezTo>
                      <a:pt x="66" y="235"/>
                      <a:pt x="66" y="235"/>
                      <a:pt x="66" y="235"/>
                    </a:cubicBezTo>
                    <a:cubicBezTo>
                      <a:pt x="79" y="238"/>
                      <a:pt x="79" y="238"/>
                      <a:pt x="79" y="238"/>
                    </a:cubicBezTo>
                    <a:cubicBezTo>
                      <a:pt x="89" y="239"/>
                      <a:pt x="89" y="239"/>
                      <a:pt x="89" y="239"/>
                    </a:cubicBezTo>
                    <a:cubicBezTo>
                      <a:pt x="108" y="246"/>
                      <a:pt x="108" y="246"/>
                      <a:pt x="108" y="246"/>
                    </a:cubicBezTo>
                    <a:cubicBezTo>
                      <a:pt x="118" y="251"/>
                      <a:pt x="118" y="251"/>
                      <a:pt x="118" y="251"/>
                    </a:cubicBezTo>
                    <a:cubicBezTo>
                      <a:pt x="128" y="249"/>
                      <a:pt x="128" y="249"/>
                      <a:pt x="128" y="249"/>
                    </a:cubicBezTo>
                    <a:cubicBezTo>
                      <a:pt x="161" y="249"/>
                      <a:pt x="161" y="249"/>
                      <a:pt x="161" y="249"/>
                    </a:cubicBezTo>
                    <a:cubicBezTo>
                      <a:pt x="173" y="251"/>
                      <a:pt x="173" y="251"/>
                      <a:pt x="173" y="251"/>
                    </a:cubicBezTo>
                    <a:cubicBezTo>
                      <a:pt x="186" y="249"/>
                      <a:pt x="186" y="249"/>
                      <a:pt x="186" y="249"/>
                    </a:cubicBezTo>
                    <a:cubicBezTo>
                      <a:pt x="196" y="239"/>
                      <a:pt x="196" y="239"/>
                      <a:pt x="196" y="239"/>
                    </a:cubicBezTo>
                    <a:cubicBezTo>
                      <a:pt x="205" y="226"/>
                      <a:pt x="205" y="226"/>
                      <a:pt x="205" y="226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40" y="198"/>
                      <a:pt x="240" y="198"/>
                      <a:pt x="240" y="198"/>
                    </a:cubicBezTo>
                    <a:cubicBezTo>
                      <a:pt x="250" y="193"/>
                      <a:pt x="250" y="193"/>
                      <a:pt x="250" y="193"/>
                    </a:cubicBezTo>
                    <a:cubicBezTo>
                      <a:pt x="263" y="179"/>
                      <a:pt x="263" y="179"/>
                      <a:pt x="263" y="179"/>
                    </a:cubicBezTo>
                    <a:cubicBezTo>
                      <a:pt x="265" y="169"/>
                      <a:pt x="265" y="169"/>
                      <a:pt x="265" y="169"/>
                    </a:cubicBezTo>
                    <a:lnTo>
                      <a:pt x="261" y="16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82" name="FLORESTA">
                <a:extLst>
                  <a:ext uri="{FF2B5EF4-FFF2-40B4-BE49-F238E27FC236}">
                    <a16:creationId xmlns:a16="http://schemas.microsoft.com/office/drawing/2014/main" id="{EABF1AE3-8B3F-9C99-B9B6-53EAB98FC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317" y="2316819"/>
                <a:ext cx="1099773" cy="939788"/>
              </a:xfrm>
              <a:custGeom>
                <a:avLst/>
                <a:gdLst/>
                <a:ahLst/>
                <a:cxnLst>
                  <a:cxn ang="0">
                    <a:pos x="608" y="108"/>
                  </a:cxn>
                  <a:cxn ang="0">
                    <a:pos x="573" y="117"/>
                  </a:cxn>
                  <a:cxn ang="0">
                    <a:pos x="559" y="99"/>
                  </a:cxn>
                  <a:cxn ang="0">
                    <a:pos x="522" y="138"/>
                  </a:cxn>
                  <a:cxn ang="0">
                    <a:pos x="444" y="145"/>
                  </a:cxn>
                  <a:cxn ang="0">
                    <a:pos x="425" y="129"/>
                  </a:cxn>
                  <a:cxn ang="0">
                    <a:pos x="382" y="112"/>
                  </a:cxn>
                  <a:cxn ang="0">
                    <a:pos x="356" y="92"/>
                  </a:cxn>
                  <a:cxn ang="0">
                    <a:pos x="344" y="63"/>
                  </a:cxn>
                  <a:cxn ang="0">
                    <a:pos x="346" y="27"/>
                  </a:cxn>
                  <a:cxn ang="0">
                    <a:pos x="316" y="21"/>
                  </a:cxn>
                  <a:cxn ang="0">
                    <a:pos x="289" y="0"/>
                  </a:cxn>
                  <a:cxn ang="0">
                    <a:pos x="274" y="22"/>
                  </a:cxn>
                  <a:cxn ang="0">
                    <a:pos x="252" y="32"/>
                  </a:cxn>
                  <a:cxn ang="0">
                    <a:pos x="205" y="36"/>
                  </a:cxn>
                  <a:cxn ang="0">
                    <a:pos x="176" y="73"/>
                  </a:cxn>
                  <a:cxn ang="0">
                    <a:pos x="151" y="96"/>
                  </a:cxn>
                  <a:cxn ang="0">
                    <a:pos x="124" y="117"/>
                  </a:cxn>
                  <a:cxn ang="0">
                    <a:pos x="108" y="127"/>
                  </a:cxn>
                  <a:cxn ang="0">
                    <a:pos x="112" y="94"/>
                  </a:cxn>
                  <a:cxn ang="0">
                    <a:pos x="129" y="63"/>
                  </a:cxn>
                  <a:cxn ang="0">
                    <a:pos x="112" y="48"/>
                  </a:cxn>
                  <a:cxn ang="0">
                    <a:pos x="101" y="32"/>
                  </a:cxn>
                  <a:cxn ang="0">
                    <a:pos x="82" y="43"/>
                  </a:cxn>
                  <a:cxn ang="0">
                    <a:pos x="72" y="75"/>
                  </a:cxn>
                  <a:cxn ang="0">
                    <a:pos x="63" y="128"/>
                  </a:cxn>
                  <a:cxn ang="0">
                    <a:pos x="44" y="229"/>
                  </a:cxn>
                  <a:cxn ang="0">
                    <a:pos x="29" y="282"/>
                  </a:cxn>
                  <a:cxn ang="0">
                    <a:pos x="13" y="302"/>
                  </a:cxn>
                  <a:cxn ang="0">
                    <a:pos x="33" y="311"/>
                  </a:cxn>
                  <a:cxn ang="0">
                    <a:pos x="37" y="321"/>
                  </a:cxn>
                  <a:cxn ang="0">
                    <a:pos x="27" y="357"/>
                  </a:cxn>
                  <a:cxn ang="0">
                    <a:pos x="13" y="384"/>
                  </a:cxn>
                  <a:cxn ang="0">
                    <a:pos x="13" y="417"/>
                  </a:cxn>
                  <a:cxn ang="0">
                    <a:pos x="12" y="443"/>
                  </a:cxn>
                  <a:cxn ang="0">
                    <a:pos x="2" y="486"/>
                  </a:cxn>
                  <a:cxn ang="0">
                    <a:pos x="5" y="525"/>
                  </a:cxn>
                  <a:cxn ang="0">
                    <a:pos x="30" y="497"/>
                  </a:cxn>
                  <a:cxn ang="0">
                    <a:pos x="61" y="417"/>
                  </a:cxn>
                  <a:cxn ang="0">
                    <a:pos x="61" y="395"/>
                  </a:cxn>
                  <a:cxn ang="0">
                    <a:pos x="73" y="421"/>
                  </a:cxn>
                  <a:cxn ang="0">
                    <a:pos x="89" y="426"/>
                  </a:cxn>
                  <a:cxn ang="0">
                    <a:pos x="107" y="428"/>
                  </a:cxn>
                  <a:cxn ang="0">
                    <a:pos x="138" y="415"/>
                  </a:cxn>
                  <a:cxn ang="0">
                    <a:pos x="155" y="430"/>
                  </a:cxn>
                  <a:cxn ang="0">
                    <a:pos x="185" y="412"/>
                  </a:cxn>
                  <a:cxn ang="0">
                    <a:pos x="229" y="402"/>
                  </a:cxn>
                  <a:cxn ang="0">
                    <a:pos x="265" y="379"/>
                  </a:cxn>
                  <a:cxn ang="0">
                    <a:pos x="288" y="333"/>
                  </a:cxn>
                  <a:cxn ang="0">
                    <a:pos x="332" y="324"/>
                  </a:cxn>
                  <a:cxn ang="0">
                    <a:pos x="358" y="317"/>
                  </a:cxn>
                  <a:cxn ang="0">
                    <a:pos x="382" y="322"/>
                  </a:cxn>
                  <a:cxn ang="0">
                    <a:pos x="408" y="325"/>
                  </a:cxn>
                  <a:cxn ang="0">
                    <a:pos x="449" y="306"/>
                  </a:cxn>
                  <a:cxn ang="0">
                    <a:pos x="471" y="301"/>
                  </a:cxn>
                  <a:cxn ang="0">
                    <a:pos x="485" y="295"/>
                  </a:cxn>
                  <a:cxn ang="0">
                    <a:pos x="518" y="300"/>
                  </a:cxn>
                  <a:cxn ang="0">
                    <a:pos x="540" y="283"/>
                  </a:cxn>
                  <a:cxn ang="0">
                    <a:pos x="590" y="218"/>
                  </a:cxn>
                  <a:cxn ang="0">
                    <a:pos x="620" y="134"/>
                  </a:cxn>
                </a:cxnLst>
                <a:rect l="0" t="0" r="r" b="b"/>
                <a:pathLst>
                  <a:path w="621" h="529">
                    <a:moveTo>
                      <a:pt x="621" y="110"/>
                    </a:moveTo>
                    <a:cubicBezTo>
                      <a:pt x="621" y="109"/>
                      <a:pt x="618" y="103"/>
                      <a:pt x="618" y="103"/>
                    </a:cubicBezTo>
                    <a:cubicBezTo>
                      <a:pt x="618" y="103"/>
                      <a:pt x="609" y="108"/>
                      <a:pt x="608" y="108"/>
                    </a:cubicBezTo>
                    <a:cubicBezTo>
                      <a:pt x="607" y="109"/>
                      <a:pt x="597" y="113"/>
                      <a:pt x="597" y="113"/>
                    </a:cubicBezTo>
                    <a:cubicBezTo>
                      <a:pt x="586" y="116"/>
                      <a:pt x="586" y="116"/>
                      <a:pt x="586" y="116"/>
                    </a:cubicBezTo>
                    <a:cubicBezTo>
                      <a:pt x="573" y="117"/>
                      <a:pt x="573" y="117"/>
                      <a:pt x="573" y="117"/>
                    </a:cubicBezTo>
                    <a:cubicBezTo>
                      <a:pt x="566" y="115"/>
                      <a:pt x="566" y="115"/>
                      <a:pt x="566" y="115"/>
                    </a:cubicBezTo>
                    <a:cubicBezTo>
                      <a:pt x="561" y="108"/>
                      <a:pt x="561" y="108"/>
                      <a:pt x="561" y="108"/>
                    </a:cubicBezTo>
                    <a:cubicBezTo>
                      <a:pt x="561" y="108"/>
                      <a:pt x="560" y="97"/>
                      <a:pt x="559" y="99"/>
                    </a:cubicBezTo>
                    <a:cubicBezTo>
                      <a:pt x="557" y="100"/>
                      <a:pt x="529" y="129"/>
                      <a:pt x="529" y="129"/>
                    </a:cubicBezTo>
                    <a:cubicBezTo>
                      <a:pt x="527" y="136"/>
                      <a:pt x="527" y="136"/>
                      <a:pt x="527" y="136"/>
                    </a:cubicBezTo>
                    <a:cubicBezTo>
                      <a:pt x="522" y="138"/>
                      <a:pt x="522" y="138"/>
                      <a:pt x="522" y="138"/>
                    </a:cubicBezTo>
                    <a:cubicBezTo>
                      <a:pt x="496" y="143"/>
                      <a:pt x="496" y="143"/>
                      <a:pt x="496" y="143"/>
                    </a:cubicBezTo>
                    <a:cubicBezTo>
                      <a:pt x="457" y="145"/>
                      <a:pt x="457" y="145"/>
                      <a:pt x="457" y="145"/>
                    </a:cubicBezTo>
                    <a:cubicBezTo>
                      <a:pt x="444" y="145"/>
                      <a:pt x="444" y="145"/>
                      <a:pt x="444" y="145"/>
                    </a:cubicBezTo>
                    <a:cubicBezTo>
                      <a:pt x="439" y="143"/>
                      <a:pt x="439" y="143"/>
                      <a:pt x="439" y="143"/>
                    </a:cubicBezTo>
                    <a:cubicBezTo>
                      <a:pt x="430" y="130"/>
                      <a:pt x="430" y="130"/>
                      <a:pt x="430" y="130"/>
                    </a:cubicBezTo>
                    <a:cubicBezTo>
                      <a:pt x="430" y="130"/>
                      <a:pt x="426" y="129"/>
                      <a:pt x="425" y="129"/>
                    </a:cubicBezTo>
                    <a:cubicBezTo>
                      <a:pt x="424" y="129"/>
                      <a:pt x="400" y="128"/>
                      <a:pt x="400" y="128"/>
                    </a:cubicBezTo>
                    <a:cubicBezTo>
                      <a:pt x="389" y="119"/>
                      <a:pt x="389" y="119"/>
                      <a:pt x="389" y="119"/>
                    </a:cubicBezTo>
                    <a:cubicBezTo>
                      <a:pt x="382" y="112"/>
                      <a:pt x="382" y="112"/>
                      <a:pt x="382" y="112"/>
                    </a:cubicBez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58" y="99"/>
                      <a:pt x="358" y="99"/>
                      <a:pt x="358" y="99"/>
                    </a:cubicBezTo>
                    <a:cubicBezTo>
                      <a:pt x="356" y="92"/>
                      <a:pt x="356" y="92"/>
                      <a:pt x="356" y="92"/>
                    </a:cubicBezTo>
                    <a:cubicBezTo>
                      <a:pt x="358" y="78"/>
                      <a:pt x="358" y="78"/>
                      <a:pt x="358" y="78"/>
                    </a:cubicBezTo>
                    <a:cubicBezTo>
                      <a:pt x="358" y="78"/>
                      <a:pt x="355" y="70"/>
                      <a:pt x="354" y="69"/>
                    </a:cubicBezTo>
                    <a:cubicBezTo>
                      <a:pt x="352" y="69"/>
                      <a:pt x="344" y="63"/>
                      <a:pt x="344" y="63"/>
                    </a:cubicBezTo>
                    <a:cubicBezTo>
                      <a:pt x="340" y="44"/>
                      <a:pt x="340" y="44"/>
                      <a:pt x="340" y="44"/>
                    </a:cubicBezTo>
                    <a:cubicBezTo>
                      <a:pt x="342" y="34"/>
                      <a:pt x="342" y="34"/>
                      <a:pt x="342" y="34"/>
                    </a:cubicBezTo>
                    <a:cubicBezTo>
                      <a:pt x="346" y="27"/>
                      <a:pt x="346" y="27"/>
                      <a:pt x="346" y="27"/>
                    </a:cubicBezTo>
                    <a:cubicBezTo>
                      <a:pt x="347" y="20"/>
                      <a:pt x="347" y="20"/>
                      <a:pt x="347" y="20"/>
                    </a:cubicBezTo>
                    <a:cubicBezTo>
                      <a:pt x="326" y="25"/>
                      <a:pt x="326" y="25"/>
                      <a:pt x="326" y="25"/>
                    </a:cubicBezTo>
                    <a:cubicBezTo>
                      <a:pt x="316" y="21"/>
                      <a:pt x="316" y="21"/>
                      <a:pt x="316" y="21"/>
                    </a:cubicBezTo>
                    <a:cubicBezTo>
                      <a:pt x="306" y="10"/>
                      <a:pt x="306" y="10"/>
                      <a:pt x="306" y="10"/>
                    </a:cubicBezTo>
                    <a:cubicBezTo>
                      <a:pt x="298" y="2"/>
                      <a:pt x="298" y="2"/>
                      <a:pt x="298" y="2"/>
                    </a:cubicBezTo>
                    <a:cubicBezTo>
                      <a:pt x="289" y="0"/>
                      <a:pt x="289" y="0"/>
                      <a:pt x="289" y="0"/>
                    </a:cubicBezTo>
                    <a:cubicBezTo>
                      <a:pt x="281" y="4"/>
                      <a:pt x="281" y="4"/>
                      <a:pt x="281" y="4"/>
                    </a:cubicBezTo>
                    <a:cubicBezTo>
                      <a:pt x="277" y="12"/>
                      <a:pt x="277" y="12"/>
                      <a:pt x="277" y="12"/>
                    </a:cubicBezTo>
                    <a:cubicBezTo>
                      <a:pt x="277" y="12"/>
                      <a:pt x="274" y="21"/>
                      <a:pt x="274" y="22"/>
                    </a:cubicBezTo>
                    <a:cubicBezTo>
                      <a:pt x="274" y="23"/>
                      <a:pt x="273" y="32"/>
                      <a:pt x="273" y="32"/>
                    </a:cubicBezTo>
                    <a:cubicBezTo>
                      <a:pt x="267" y="32"/>
                      <a:pt x="267" y="32"/>
                      <a:pt x="267" y="32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32"/>
                      <a:pt x="245" y="35"/>
                      <a:pt x="244" y="35"/>
                    </a:cubicBezTo>
                    <a:cubicBezTo>
                      <a:pt x="243" y="36"/>
                      <a:pt x="215" y="36"/>
                      <a:pt x="215" y="36"/>
                    </a:cubicBezTo>
                    <a:cubicBezTo>
                      <a:pt x="205" y="36"/>
                      <a:pt x="205" y="36"/>
                      <a:pt x="205" y="36"/>
                    </a:cubicBezTo>
                    <a:cubicBezTo>
                      <a:pt x="195" y="43"/>
                      <a:pt x="195" y="43"/>
                      <a:pt x="195" y="43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36" y="103"/>
                      <a:pt x="136" y="103"/>
                      <a:pt x="136" y="103"/>
                    </a:cubicBezTo>
                    <a:cubicBezTo>
                      <a:pt x="130" y="107"/>
                      <a:pt x="130" y="107"/>
                      <a:pt x="130" y="107"/>
                    </a:cubicBezTo>
                    <a:cubicBezTo>
                      <a:pt x="124" y="117"/>
                      <a:pt x="124" y="117"/>
                      <a:pt x="124" y="117"/>
                    </a:cubicBez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14" y="133"/>
                      <a:pt x="114" y="133"/>
                      <a:pt x="114" y="133"/>
                    </a:cubicBezTo>
                    <a:cubicBezTo>
                      <a:pt x="114" y="133"/>
                      <a:pt x="109" y="129"/>
                      <a:pt x="108" y="127"/>
                    </a:cubicBezTo>
                    <a:cubicBezTo>
                      <a:pt x="108" y="125"/>
                      <a:pt x="107" y="116"/>
                      <a:pt x="107" y="114"/>
                    </a:cubicBezTo>
                    <a:cubicBezTo>
                      <a:pt x="106" y="113"/>
                      <a:pt x="109" y="104"/>
                      <a:pt x="109" y="103"/>
                    </a:cubicBezTo>
                    <a:cubicBezTo>
                      <a:pt x="110" y="102"/>
                      <a:pt x="113" y="95"/>
                      <a:pt x="112" y="94"/>
                    </a:cubicBezTo>
                    <a:cubicBezTo>
                      <a:pt x="112" y="92"/>
                      <a:pt x="113" y="79"/>
                      <a:pt x="113" y="79"/>
                    </a:cubicBezTo>
                    <a:cubicBezTo>
                      <a:pt x="128" y="70"/>
                      <a:pt x="128" y="70"/>
                      <a:pt x="128" y="70"/>
                    </a:cubicBezTo>
                    <a:cubicBezTo>
                      <a:pt x="129" y="63"/>
                      <a:pt x="129" y="63"/>
                      <a:pt x="129" y="63"/>
                    </a:cubicBezTo>
                    <a:cubicBezTo>
                      <a:pt x="129" y="63"/>
                      <a:pt x="127" y="54"/>
                      <a:pt x="126" y="54"/>
                    </a:cubicBezTo>
                    <a:cubicBezTo>
                      <a:pt x="125" y="54"/>
                      <a:pt x="121" y="48"/>
                      <a:pt x="120" y="48"/>
                    </a:cubicBezTo>
                    <a:cubicBezTo>
                      <a:pt x="119" y="49"/>
                      <a:pt x="112" y="48"/>
                      <a:pt x="112" y="48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2" y="33"/>
                      <a:pt x="101" y="32"/>
                    </a:cubicBezTo>
                    <a:cubicBezTo>
                      <a:pt x="99" y="32"/>
                      <a:pt x="91" y="26"/>
                      <a:pt x="91" y="26"/>
                    </a:cubicBezTo>
                    <a:cubicBezTo>
                      <a:pt x="91" y="26"/>
                      <a:pt x="84" y="24"/>
                      <a:pt x="85" y="27"/>
                    </a:cubicBezTo>
                    <a:cubicBezTo>
                      <a:pt x="82" y="43"/>
                      <a:pt x="82" y="43"/>
                      <a:pt x="82" y="43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69" y="88"/>
                      <a:pt x="69" y="88"/>
                      <a:pt x="69" y="8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8"/>
                      <a:pt x="60" y="136"/>
                      <a:pt x="60" y="138"/>
                    </a:cubicBezTo>
                    <a:cubicBezTo>
                      <a:pt x="60" y="140"/>
                      <a:pt x="53" y="184"/>
                      <a:pt x="53" y="184"/>
                    </a:cubicBezTo>
                    <a:cubicBezTo>
                      <a:pt x="44" y="229"/>
                      <a:pt x="44" y="229"/>
                      <a:pt x="44" y="229"/>
                    </a:cubicBezTo>
                    <a:cubicBezTo>
                      <a:pt x="37" y="252"/>
                      <a:pt x="37" y="252"/>
                      <a:pt x="37" y="252"/>
                    </a:cubicBezTo>
                    <a:cubicBezTo>
                      <a:pt x="32" y="272"/>
                      <a:pt x="32" y="272"/>
                      <a:pt x="32" y="272"/>
                    </a:cubicBezTo>
                    <a:cubicBezTo>
                      <a:pt x="29" y="282"/>
                      <a:pt x="29" y="282"/>
                      <a:pt x="29" y="282"/>
                    </a:cubicBezTo>
                    <a:cubicBezTo>
                      <a:pt x="30" y="289"/>
                      <a:pt x="30" y="289"/>
                      <a:pt x="30" y="289"/>
                    </a:cubicBezTo>
                    <a:cubicBezTo>
                      <a:pt x="24" y="299"/>
                      <a:pt x="24" y="299"/>
                      <a:pt x="24" y="299"/>
                    </a:cubicBezTo>
                    <a:cubicBezTo>
                      <a:pt x="13" y="302"/>
                      <a:pt x="13" y="302"/>
                      <a:pt x="13" y="302"/>
                    </a:cubicBezTo>
                    <a:cubicBezTo>
                      <a:pt x="17" y="313"/>
                      <a:pt x="17" y="313"/>
                      <a:pt x="17" y="313"/>
                    </a:cubicBezTo>
                    <a:cubicBezTo>
                      <a:pt x="20" y="320"/>
                      <a:pt x="20" y="320"/>
                      <a:pt x="20" y="320"/>
                    </a:cubicBezTo>
                    <a:cubicBezTo>
                      <a:pt x="20" y="320"/>
                      <a:pt x="29" y="312"/>
                      <a:pt x="33" y="311"/>
                    </a:cubicBezTo>
                    <a:cubicBezTo>
                      <a:pt x="36" y="310"/>
                      <a:pt x="39" y="307"/>
                      <a:pt x="39" y="307"/>
                    </a:cubicBezTo>
                    <a:cubicBezTo>
                      <a:pt x="48" y="302"/>
                      <a:pt x="48" y="302"/>
                      <a:pt x="48" y="302"/>
                    </a:cubicBezTo>
                    <a:cubicBezTo>
                      <a:pt x="37" y="321"/>
                      <a:pt x="37" y="321"/>
                      <a:pt x="37" y="321"/>
                    </a:cubicBezTo>
                    <a:cubicBezTo>
                      <a:pt x="31" y="337"/>
                      <a:pt x="31" y="337"/>
                      <a:pt x="31" y="337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7" y="357"/>
                      <a:pt x="27" y="357"/>
                      <a:pt x="27" y="357"/>
                    </a:cubicBezTo>
                    <a:cubicBezTo>
                      <a:pt x="20" y="361"/>
                      <a:pt x="20" y="361"/>
                      <a:pt x="20" y="361"/>
                    </a:cubicBezTo>
                    <a:cubicBezTo>
                      <a:pt x="19" y="378"/>
                      <a:pt x="19" y="378"/>
                      <a:pt x="19" y="378"/>
                    </a:cubicBezTo>
                    <a:cubicBezTo>
                      <a:pt x="13" y="384"/>
                      <a:pt x="13" y="384"/>
                      <a:pt x="13" y="384"/>
                    </a:cubicBezTo>
                    <a:cubicBezTo>
                      <a:pt x="11" y="392"/>
                      <a:pt x="11" y="392"/>
                      <a:pt x="11" y="392"/>
                    </a:cubicBezTo>
                    <a:cubicBezTo>
                      <a:pt x="16" y="401"/>
                      <a:pt x="16" y="401"/>
                      <a:pt x="16" y="401"/>
                    </a:cubicBezTo>
                    <a:cubicBezTo>
                      <a:pt x="13" y="417"/>
                      <a:pt x="13" y="417"/>
                      <a:pt x="13" y="417"/>
                    </a:cubicBezTo>
                    <a:cubicBezTo>
                      <a:pt x="4" y="427"/>
                      <a:pt x="4" y="427"/>
                      <a:pt x="4" y="427"/>
                    </a:cubicBezTo>
                    <a:cubicBezTo>
                      <a:pt x="9" y="433"/>
                      <a:pt x="9" y="433"/>
                      <a:pt x="9" y="433"/>
                    </a:cubicBezTo>
                    <a:cubicBezTo>
                      <a:pt x="12" y="443"/>
                      <a:pt x="12" y="443"/>
                      <a:pt x="12" y="443"/>
                    </a:cubicBezTo>
                    <a:cubicBezTo>
                      <a:pt x="11" y="453"/>
                      <a:pt x="11" y="453"/>
                      <a:pt x="11" y="453"/>
                    </a:cubicBezTo>
                    <a:cubicBezTo>
                      <a:pt x="6" y="461"/>
                      <a:pt x="6" y="461"/>
                      <a:pt x="6" y="461"/>
                    </a:cubicBezTo>
                    <a:cubicBezTo>
                      <a:pt x="2" y="486"/>
                      <a:pt x="2" y="486"/>
                      <a:pt x="2" y="486"/>
                    </a:cubicBezTo>
                    <a:cubicBezTo>
                      <a:pt x="1" y="508"/>
                      <a:pt x="1" y="508"/>
                      <a:pt x="1" y="508"/>
                    </a:cubicBezTo>
                    <a:cubicBezTo>
                      <a:pt x="0" y="520"/>
                      <a:pt x="0" y="520"/>
                      <a:pt x="0" y="520"/>
                    </a:cubicBezTo>
                    <a:cubicBezTo>
                      <a:pt x="5" y="525"/>
                      <a:pt x="5" y="525"/>
                      <a:pt x="5" y="525"/>
                    </a:cubicBezTo>
                    <a:cubicBezTo>
                      <a:pt x="18" y="529"/>
                      <a:pt x="18" y="529"/>
                      <a:pt x="18" y="529"/>
                    </a:cubicBezTo>
                    <a:cubicBezTo>
                      <a:pt x="18" y="529"/>
                      <a:pt x="20" y="516"/>
                      <a:pt x="20" y="514"/>
                    </a:cubicBezTo>
                    <a:cubicBezTo>
                      <a:pt x="20" y="512"/>
                      <a:pt x="30" y="497"/>
                      <a:pt x="30" y="497"/>
                    </a:cubicBezTo>
                    <a:cubicBezTo>
                      <a:pt x="45" y="482"/>
                      <a:pt x="45" y="482"/>
                      <a:pt x="45" y="482"/>
                    </a:cubicBezTo>
                    <a:cubicBezTo>
                      <a:pt x="47" y="444"/>
                      <a:pt x="47" y="444"/>
                      <a:pt x="47" y="444"/>
                    </a:cubicBezTo>
                    <a:cubicBezTo>
                      <a:pt x="61" y="417"/>
                      <a:pt x="61" y="417"/>
                      <a:pt x="61" y="417"/>
                    </a:cubicBezTo>
                    <a:cubicBezTo>
                      <a:pt x="58" y="409"/>
                      <a:pt x="58" y="409"/>
                      <a:pt x="58" y="409"/>
                    </a:cubicBezTo>
                    <a:cubicBezTo>
                      <a:pt x="55" y="399"/>
                      <a:pt x="55" y="399"/>
                      <a:pt x="55" y="399"/>
                    </a:cubicBezTo>
                    <a:cubicBezTo>
                      <a:pt x="61" y="395"/>
                      <a:pt x="61" y="395"/>
                      <a:pt x="61" y="395"/>
                    </a:cubicBezTo>
                    <a:cubicBezTo>
                      <a:pt x="61" y="395"/>
                      <a:pt x="64" y="401"/>
                      <a:pt x="64" y="403"/>
                    </a:cubicBezTo>
                    <a:cubicBezTo>
                      <a:pt x="64" y="405"/>
                      <a:pt x="68" y="414"/>
                      <a:pt x="68" y="414"/>
                    </a:cubicBezTo>
                    <a:cubicBezTo>
                      <a:pt x="73" y="421"/>
                      <a:pt x="73" y="421"/>
                      <a:pt x="73" y="421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89" y="418"/>
                      <a:pt x="89" y="418"/>
                      <a:pt x="89" y="418"/>
                    </a:cubicBezTo>
                    <a:cubicBezTo>
                      <a:pt x="89" y="426"/>
                      <a:pt x="89" y="426"/>
                      <a:pt x="89" y="426"/>
                    </a:cubicBezTo>
                    <a:cubicBezTo>
                      <a:pt x="100" y="422"/>
                      <a:pt x="100" y="422"/>
                      <a:pt x="100" y="422"/>
                    </a:cubicBezTo>
                    <a:cubicBezTo>
                      <a:pt x="103" y="424"/>
                      <a:pt x="103" y="424"/>
                      <a:pt x="103" y="424"/>
                    </a:cubicBezTo>
                    <a:cubicBezTo>
                      <a:pt x="107" y="428"/>
                      <a:pt x="107" y="428"/>
                      <a:pt x="107" y="428"/>
                    </a:cubicBezTo>
                    <a:cubicBezTo>
                      <a:pt x="124" y="419"/>
                      <a:pt x="124" y="419"/>
                      <a:pt x="124" y="419"/>
                    </a:cubicBezTo>
                    <a:cubicBezTo>
                      <a:pt x="124" y="414"/>
                      <a:pt x="124" y="414"/>
                      <a:pt x="124" y="414"/>
                    </a:cubicBezTo>
                    <a:cubicBezTo>
                      <a:pt x="138" y="415"/>
                      <a:pt x="138" y="415"/>
                      <a:pt x="138" y="415"/>
                    </a:cubicBezTo>
                    <a:cubicBezTo>
                      <a:pt x="153" y="415"/>
                      <a:pt x="153" y="415"/>
                      <a:pt x="153" y="415"/>
                    </a:cubicBezTo>
                    <a:cubicBezTo>
                      <a:pt x="151" y="425"/>
                      <a:pt x="151" y="425"/>
                      <a:pt x="151" y="425"/>
                    </a:cubicBezTo>
                    <a:cubicBezTo>
                      <a:pt x="155" y="430"/>
                      <a:pt x="155" y="430"/>
                      <a:pt x="155" y="430"/>
                    </a:cubicBezTo>
                    <a:cubicBezTo>
                      <a:pt x="165" y="427"/>
                      <a:pt x="165" y="427"/>
                      <a:pt x="165" y="427"/>
                    </a:cubicBezTo>
                    <a:cubicBezTo>
                      <a:pt x="178" y="407"/>
                      <a:pt x="178" y="407"/>
                      <a:pt x="178" y="407"/>
                    </a:cubicBezTo>
                    <a:cubicBezTo>
                      <a:pt x="185" y="412"/>
                      <a:pt x="185" y="412"/>
                      <a:pt x="185" y="412"/>
                    </a:cubicBezTo>
                    <a:cubicBezTo>
                      <a:pt x="192" y="416"/>
                      <a:pt x="192" y="416"/>
                      <a:pt x="192" y="416"/>
                    </a:cubicBezTo>
                    <a:cubicBezTo>
                      <a:pt x="208" y="404"/>
                      <a:pt x="208" y="404"/>
                      <a:pt x="208" y="404"/>
                    </a:cubicBezTo>
                    <a:cubicBezTo>
                      <a:pt x="229" y="402"/>
                      <a:pt x="229" y="402"/>
                      <a:pt x="229" y="402"/>
                    </a:cubicBezTo>
                    <a:cubicBezTo>
                      <a:pt x="246" y="396"/>
                      <a:pt x="246" y="396"/>
                      <a:pt x="246" y="396"/>
                    </a:cubicBezTo>
                    <a:cubicBezTo>
                      <a:pt x="258" y="385"/>
                      <a:pt x="258" y="385"/>
                      <a:pt x="258" y="385"/>
                    </a:cubicBezTo>
                    <a:cubicBezTo>
                      <a:pt x="265" y="379"/>
                      <a:pt x="265" y="379"/>
                      <a:pt x="265" y="379"/>
                    </a:cubicBezTo>
                    <a:cubicBezTo>
                      <a:pt x="292" y="366"/>
                      <a:pt x="292" y="366"/>
                      <a:pt x="292" y="366"/>
                    </a:cubicBezTo>
                    <a:cubicBezTo>
                      <a:pt x="289" y="352"/>
                      <a:pt x="289" y="352"/>
                      <a:pt x="289" y="352"/>
                    </a:cubicBezTo>
                    <a:cubicBezTo>
                      <a:pt x="288" y="333"/>
                      <a:pt x="288" y="333"/>
                      <a:pt x="288" y="333"/>
                    </a:cubicBezTo>
                    <a:cubicBezTo>
                      <a:pt x="305" y="333"/>
                      <a:pt x="305" y="333"/>
                      <a:pt x="305" y="333"/>
                    </a:cubicBezTo>
                    <a:cubicBezTo>
                      <a:pt x="320" y="331"/>
                      <a:pt x="320" y="331"/>
                      <a:pt x="320" y="331"/>
                    </a:cubicBezTo>
                    <a:cubicBezTo>
                      <a:pt x="332" y="324"/>
                      <a:pt x="332" y="324"/>
                      <a:pt x="332" y="324"/>
                    </a:cubicBezTo>
                    <a:cubicBezTo>
                      <a:pt x="335" y="317"/>
                      <a:pt x="335" y="317"/>
                      <a:pt x="335" y="317"/>
                    </a:cubicBezTo>
                    <a:cubicBezTo>
                      <a:pt x="345" y="317"/>
                      <a:pt x="345" y="317"/>
                      <a:pt x="345" y="317"/>
                    </a:cubicBezTo>
                    <a:cubicBezTo>
                      <a:pt x="358" y="317"/>
                      <a:pt x="358" y="317"/>
                      <a:pt x="358" y="317"/>
                    </a:cubicBezTo>
                    <a:cubicBezTo>
                      <a:pt x="363" y="323"/>
                      <a:pt x="363" y="323"/>
                      <a:pt x="363" y="323"/>
                    </a:cubicBezTo>
                    <a:cubicBezTo>
                      <a:pt x="372" y="324"/>
                      <a:pt x="372" y="324"/>
                      <a:pt x="372" y="324"/>
                    </a:cubicBezTo>
                    <a:cubicBezTo>
                      <a:pt x="382" y="322"/>
                      <a:pt x="382" y="322"/>
                      <a:pt x="382" y="322"/>
                    </a:cubicBezTo>
                    <a:cubicBezTo>
                      <a:pt x="390" y="326"/>
                      <a:pt x="390" y="326"/>
                      <a:pt x="390" y="326"/>
                    </a:cubicBezTo>
                    <a:cubicBezTo>
                      <a:pt x="393" y="329"/>
                      <a:pt x="393" y="329"/>
                      <a:pt x="393" y="329"/>
                    </a:cubicBezTo>
                    <a:cubicBezTo>
                      <a:pt x="408" y="325"/>
                      <a:pt x="408" y="325"/>
                      <a:pt x="408" y="325"/>
                    </a:cubicBezTo>
                    <a:cubicBezTo>
                      <a:pt x="425" y="320"/>
                      <a:pt x="425" y="320"/>
                      <a:pt x="425" y="320"/>
                    </a:cubicBezTo>
                    <a:cubicBezTo>
                      <a:pt x="432" y="313"/>
                      <a:pt x="432" y="313"/>
                      <a:pt x="432" y="313"/>
                    </a:cubicBezTo>
                    <a:cubicBezTo>
                      <a:pt x="449" y="306"/>
                      <a:pt x="449" y="306"/>
                      <a:pt x="449" y="306"/>
                    </a:cubicBezTo>
                    <a:cubicBezTo>
                      <a:pt x="458" y="306"/>
                      <a:pt x="458" y="306"/>
                      <a:pt x="458" y="306"/>
                    </a:cubicBezTo>
                    <a:cubicBezTo>
                      <a:pt x="462" y="308"/>
                      <a:pt x="462" y="308"/>
                      <a:pt x="462" y="308"/>
                    </a:cubicBezTo>
                    <a:cubicBezTo>
                      <a:pt x="471" y="301"/>
                      <a:pt x="471" y="301"/>
                      <a:pt x="471" y="301"/>
                    </a:cubicBezTo>
                    <a:cubicBezTo>
                      <a:pt x="476" y="298"/>
                      <a:pt x="476" y="298"/>
                      <a:pt x="476" y="298"/>
                    </a:cubicBezTo>
                    <a:cubicBezTo>
                      <a:pt x="478" y="295"/>
                      <a:pt x="478" y="295"/>
                      <a:pt x="478" y="295"/>
                    </a:cubicBezTo>
                    <a:cubicBezTo>
                      <a:pt x="485" y="295"/>
                      <a:pt x="485" y="295"/>
                      <a:pt x="485" y="295"/>
                    </a:cubicBezTo>
                    <a:cubicBezTo>
                      <a:pt x="494" y="304"/>
                      <a:pt x="494" y="304"/>
                      <a:pt x="494" y="304"/>
                    </a:cubicBezTo>
                    <a:cubicBezTo>
                      <a:pt x="508" y="308"/>
                      <a:pt x="508" y="308"/>
                      <a:pt x="508" y="308"/>
                    </a:cubicBezTo>
                    <a:cubicBezTo>
                      <a:pt x="518" y="300"/>
                      <a:pt x="518" y="300"/>
                      <a:pt x="518" y="300"/>
                    </a:cubicBezTo>
                    <a:cubicBezTo>
                      <a:pt x="526" y="295"/>
                      <a:pt x="526" y="295"/>
                      <a:pt x="526" y="295"/>
                    </a:cubicBezTo>
                    <a:cubicBezTo>
                      <a:pt x="532" y="288"/>
                      <a:pt x="532" y="288"/>
                      <a:pt x="532" y="288"/>
                    </a:cubicBezTo>
                    <a:cubicBezTo>
                      <a:pt x="540" y="283"/>
                      <a:pt x="540" y="283"/>
                      <a:pt x="540" y="283"/>
                    </a:cubicBezTo>
                    <a:cubicBezTo>
                      <a:pt x="550" y="276"/>
                      <a:pt x="550" y="276"/>
                      <a:pt x="550" y="276"/>
                    </a:cubicBezTo>
                    <a:cubicBezTo>
                      <a:pt x="567" y="273"/>
                      <a:pt x="567" y="273"/>
                      <a:pt x="567" y="273"/>
                    </a:cubicBezTo>
                    <a:cubicBezTo>
                      <a:pt x="590" y="218"/>
                      <a:pt x="590" y="218"/>
                      <a:pt x="590" y="218"/>
                    </a:cubicBezTo>
                    <a:cubicBezTo>
                      <a:pt x="600" y="190"/>
                      <a:pt x="600" y="190"/>
                      <a:pt x="600" y="190"/>
                    </a:cubicBezTo>
                    <a:cubicBezTo>
                      <a:pt x="612" y="160"/>
                      <a:pt x="612" y="160"/>
                      <a:pt x="612" y="160"/>
                    </a:cubicBezTo>
                    <a:cubicBezTo>
                      <a:pt x="620" y="134"/>
                      <a:pt x="620" y="134"/>
                      <a:pt x="620" y="134"/>
                    </a:cubicBezTo>
                    <a:cubicBezTo>
                      <a:pt x="620" y="126"/>
                      <a:pt x="620" y="126"/>
                      <a:pt x="620" y="126"/>
                    </a:cubicBezTo>
                    <a:cubicBezTo>
                      <a:pt x="620" y="126"/>
                      <a:pt x="621" y="111"/>
                      <a:pt x="621" y="110"/>
                    </a:cubicBezTo>
                    <a:close/>
                  </a:path>
                </a:pathLst>
              </a:custGeom>
              <a:solidFill>
                <a:srgbClr val="44546A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83" name="EXU">
                <a:extLst>
                  <a:ext uri="{FF2B5EF4-FFF2-40B4-BE49-F238E27FC236}">
                    <a16:creationId xmlns:a16="http://schemas.microsoft.com/office/drawing/2014/main" id="{9E8791B1-AF18-E243-F0FD-B131C31F8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534" y="1125539"/>
                <a:ext cx="470385" cy="476512"/>
              </a:xfrm>
              <a:custGeom>
                <a:avLst/>
                <a:gdLst/>
                <a:ahLst/>
                <a:cxnLst>
                  <a:cxn ang="0">
                    <a:pos x="265" y="106"/>
                  </a:cxn>
                  <a:cxn ang="0">
                    <a:pos x="261" y="84"/>
                  </a:cxn>
                  <a:cxn ang="0">
                    <a:pos x="260" y="64"/>
                  </a:cxn>
                  <a:cxn ang="0">
                    <a:pos x="249" y="54"/>
                  </a:cxn>
                  <a:cxn ang="0">
                    <a:pos x="242" y="47"/>
                  </a:cxn>
                  <a:cxn ang="0">
                    <a:pos x="233" y="42"/>
                  </a:cxn>
                  <a:cxn ang="0">
                    <a:pos x="221" y="29"/>
                  </a:cxn>
                  <a:cxn ang="0">
                    <a:pos x="206" y="17"/>
                  </a:cxn>
                  <a:cxn ang="0">
                    <a:pos x="196" y="11"/>
                  </a:cxn>
                  <a:cxn ang="0">
                    <a:pos x="179" y="4"/>
                  </a:cxn>
                  <a:cxn ang="0">
                    <a:pos x="174" y="1"/>
                  </a:cxn>
                  <a:cxn ang="0">
                    <a:pos x="103" y="5"/>
                  </a:cxn>
                  <a:cxn ang="0">
                    <a:pos x="95" y="8"/>
                  </a:cxn>
                  <a:cxn ang="0">
                    <a:pos x="85" y="7"/>
                  </a:cxn>
                  <a:cxn ang="0">
                    <a:pos x="74" y="1"/>
                  </a:cxn>
                  <a:cxn ang="0">
                    <a:pos x="56" y="0"/>
                  </a:cxn>
                  <a:cxn ang="0">
                    <a:pos x="46" y="1"/>
                  </a:cxn>
                  <a:cxn ang="0">
                    <a:pos x="35" y="3"/>
                  </a:cxn>
                  <a:cxn ang="0">
                    <a:pos x="17" y="3"/>
                  </a:cxn>
                  <a:cxn ang="0">
                    <a:pos x="1" y="15"/>
                  </a:cxn>
                  <a:cxn ang="0">
                    <a:pos x="0" y="57"/>
                  </a:cxn>
                  <a:cxn ang="0">
                    <a:pos x="11" y="137"/>
                  </a:cxn>
                  <a:cxn ang="0">
                    <a:pos x="11" y="261"/>
                  </a:cxn>
                  <a:cxn ang="0">
                    <a:pos x="73" y="267"/>
                  </a:cxn>
                  <a:cxn ang="0">
                    <a:pos x="73" y="256"/>
                  </a:cxn>
                  <a:cxn ang="0">
                    <a:pos x="79" y="243"/>
                  </a:cxn>
                  <a:cxn ang="0">
                    <a:pos x="88" y="237"/>
                  </a:cxn>
                  <a:cxn ang="0">
                    <a:pos x="101" y="238"/>
                  </a:cxn>
                  <a:cxn ang="0">
                    <a:pos x="112" y="243"/>
                  </a:cxn>
                  <a:cxn ang="0">
                    <a:pos x="123" y="239"/>
                  </a:cxn>
                  <a:cxn ang="0">
                    <a:pos x="135" y="239"/>
                  </a:cxn>
                  <a:cxn ang="0">
                    <a:pos x="151" y="245"/>
                  </a:cxn>
                  <a:cxn ang="0">
                    <a:pos x="160" y="251"/>
                  </a:cxn>
                  <a:cxn ang="0">
                    <a:pos x="180" y="252"/>
                  </a:cxn>
                  <a:cxn ang="0">
                    <a:pos x="192" y="258"/>
                  </a:cxn>
                  <a:cxn ang="0">
                    <a:pos x="201" y="262"/>
                  </a:cxn>
                  <a:cxn ang="0">
                    <a:pos x="214" y="262"/>
                  </a:cxn>
                  <a:cxn ang="0">
                    <a:pos x="219" y="256"/>
                  </a:cxn>
                  <a:cxn ang="0">
                    <a:pos x="220" y="226"/>
                  </a:cxn>
                  <a:cxn ang="0">
                    <a:pos x="222" y="200"/>
                  </a:cxn>
                  <a:cxn ang="0">
                    <a:pos x="232" y="187"/>
                  </a:cxn>
                  <a:cxn ang="0">
                    <a:pos x="233" y="173"/>
                  </a:cxn>
                  <a:cxn ang="0">
                    <a:pos x="252" y="162"/>
                  </a:cxn>
                  <a:cxn ang="0">
                    <a:pos x="256" y="152"/>
                  </a:cxn>
                  <a:cxn ang="0">
                    <a:pos x="251" y="138"/>
                  </a:cxn>
                  <a:cxn ang="0">
                    <a:pos x="259" y="124"/>
                  </a:cxn>
                  <a:cxn ang="0">
                    <a:pos x="265" y="106"/>
                  </a:cxn>
                </a:cxnLst>
                <a:rect l="0" t="0" r="r" b="b"/>
                <a:pathLst>
                  <a:path w="265" h="267">
                    <a:moveTo>
                      <a:pt x="265" y="106"/>
                    </a:moveTo>
                    <a:cubicBezTo>
                      <a:pt x="265" y="104"/>
                      <a:pt x="261" y="86"/>
                      <a:pt x="261" y="84"/>
                    </a:cubicBezTo>
                    <a:cubicBezTo>
                      <a:pt x="261" y="83"/>
                      <a:pt x="260" y="64"/>
                      <a:pt x="260" y="64"/>
                    </a:cubicBezTo>
                    <a:cubicBezTo>
                      <a:pt x="260" y="64"/>
                      <a:pt x="252" y="56"/>
                      <a:pt x="249" y="54"/>
                    </a:cubicBezTo>
                    <a:cubicBezTo>
                      <a:pt x="247" y="52"/>
                      <a:pt x="244" y="48"/>
                      <a:pt x="242" y="47"/>
                    </a:cubicBezTo>
                    <a:cubicBezTo>
                      <a:pt x="240" y="47"/>
                      <a:pt x="233" y="42"/>
                      <a:pt x="233" y="42"/>
                    </a:cubicBezTo>
                    <a:cubicBezTo>
                      <a:pt x="221" y="29"/>
                      <a:pt x="221" y="29"/>
                      <a:pt x="221" y="29"/>
                    </a:cubicBezTo>
                    <a:cubicBezTo>
                      <a:pt x="206" y="17"/>
                      <a:pt x="206" y="17"/>
                      <a:pt x="206" y="17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79" y="4"/>
                      <a:pt x="179" y="4"/>
                      <a:pt x="179" y="4"/>
                    </a:cubicBezTo>
                    <a:cubicBezTo>
                      <a:pt x="174" y="1"/>
                      <a:pt x="174" y="1"/>
                      <a:pt x="174" y="1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5"/>
                      <a:pt x="97" y="8"/>
                      <a:pt x="95" y="8"/>
                    </a:cubicBezTo>
                    <a:cubicBezTo>
                      <a:pt x="93" y="8"/>
                      <a:pt x="85" y="7"/>
                      <a:pt x="85" y="7"/>
                    </a:cubicBezTo>
                    <a:cubicBezTo>
                      <a:pt x="74" y="1"/>
                      <a:pt x="74" y="1"/>
                      <a:pt x="74" y="1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11" y="261"/>
                      <a:pt x="11" y="261"/>
                      <a:pt x="11" y="261"/>
                    </a:cubicBezTo>
                    <a:cubicBezTo>
                      <a:pt x="73" y="267"/>
                      <a:pt x="73" y="267"/>
                      <a:pt x="73" y="267"/>
                    </a:cubicBezTo>
                    <a:cubicBezTo>
                      <a:pt x="73" y="267"/>
                      <a:pt x="73" y="257"/>
                      <a:pt x="73" y="256"/>
                    </a:cubicBezTo>
                    <a:cubicBezTo>
                      <a:pt x="73" y="254"/>
                      <a:pt x="79" y="243"/>
                      <a:pt x="79" y="243"/>
                    </a:cubicBezTo>
                    <a:cubicBezTo>
                      <a:pt x="88" y="237"/>
                      <a:pt x="88" y="237"/>
                      <a:pt x="88" y="237"/>
                    </a:cubicBezTo>
                    <a:cubicBezTo>
                      <a:pt x="101" y="238"/>
                      <a:pt x="101" y="238"/>
                      <a:pt x="101" y="238"/>
                    </a:cubicBezTo>
                    <a:cubicBezTo>
                      <a:pt x="112" y="243"/>
                      <a:pt x="112" y="243"/>
                      <a:pt x="112" y="243"/>
                    </a:cubicBezTo>
                    <a:cubicBezTo>
                      <a:pt x="112" y="243"/>
                      <a:pt x="122" y="239"/>
                      <a:pt x="123" y="239"/>
                    </a:cubicBezTo>
                    <a:cubicBezTo>
                      <a:pt x="125" y="239"/>
                      <a:pt x="135" y="239"/>
                      <a:pt x="135" y="239"/>
                    </a:cubicBezTo>
                    <a:cubicBezTo>
                      <a:pt x="151" y="245"/>
                      <a:pt x="151" y="245"/>
                      <a:pt x="151" y="245"/>
                    </a:cubicBezTo>
                    <a:cubicBezTo>
                      <a:pt x="160" y="251"/>
                      <a:pt x="160" y="251"/>
                      <a:pt x="160" y="251"/>
                    </a:cubicBezTo>
                    <a:cubicBezTo>
                      <a:pt x="180" y="252"/>
                      <a:pt x="180" y="252"/>
                      <a:pt x="180" y="252"/>
                    </a:cubicBezTo>
                    <a:cubicBezTo>
                      <a:pt x="192" y="258"/>
                      <a:pt x="192" y="258"/>
                      <a:pt x="192" y="258"/>
                    </a:cubicBezTo>
                    <a:cubicBezTo>
                      <a:pt x="201" y="262"/>
                      <a:pt x="201" y="262"/>
                      <a:pt x="201" y="262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9" y="256"/>
                      <a:pt x="219" y="256"/>
                      <a:pt x="219" y="256"/>
                    </a:cubicBezTo>
                    <a:cubicBezTo>
                      <a:pt x="220" y="226"/>
                      <a:pt x="220" y="226"/>
                      <a:pt x="220" y="226"/>
                    </a:cubicBezTo>
                    <a:cubicBezTo>
                      <a:pt x="222" y="200"/>
                      <a:pt x="222" y="200"/>
                      <a:pt x="222" y="200"/>
                    </a:cubicBezTo>
                    <a:cubicBezTo>
                      <a:pt x="232" y="187"/>
                      <a:pt x="232" y="187"/>
                      <a:pt x="232" y="187"/>
                    </a:cubicBezTo>
                    <a:cubicBezTo>
                      <a:pt x="233" y="173"/>
                      <a:pt x="233" y="173"/>
                      <a:pt x="233" y="173"/>
                    </a:cubicBezTo>
                    <a:cubicBezTo>
                      <a:pt x="252" y="162"/>
                      <a:pt x="252" y="162"/>
                      <a:pt x="252" y="162"/>
                    </a:cubicBezTo>
                    <a:cubicBezTo>
                      <a:pt x="252" y="162"/>
                      <a:pt x="257" y="154"/>
                      <a:pt x="256" y="152"/>
                    </a:cubicBezTo>
                    <a:cubicBezTo>
                      <a:pt x="256" y="151"/>
                      <a:pt x="251" y="138"/>
                      <a:pt x="251" y="138"/>
                    </a:cubicBezTo>
                    <a:cubicBezTo>
                      <a:pt x="259" y="124"/>
                      <a:pt x="259" y="124"/>
                      <a:pt x="259" y="124"/>
                    </a:cubicBezTo>
                    <a:cubicBezTo>
                      <a:pt x="259" y="124"/>
                      <a:pt x="265" y="107"/>
                      <a:pt x="265" y="106"/>
                    </a:cubicBezTo>
                    <a:close/>
                  </a:path>
                </a:pathLst>
              </a:custGeom>
              <a:solidFill>
                <a:srgbClr val="FFC000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84" name="DORMENTES">
                <a:extLst>
                  <a:ext uri="{FF2B5EF4-FFF2-40B4-BE49-F238E27FC236}">
                    <a16:creationId xmlns:a16="http://schemas.microsoft.com/office/drawing/2014/main" id="{84AFDB56-FCCA-B787-1FD7-B37AF94FB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509" y="2383001"/>
                <a:ext cx="662514" cy="456657"/>
              </a:xfrm>
              <a:custGeom>
                <a:avLst/>
                <a:gdLst/>
                <a:ahLst/>
                <a:cxnLst>
                  <a:cxn ang="0">
                    <a:pos x="366" y="99"/>
                  </a:cxn>
                  <a:cxn ang="0">
                    <a:pos x="348" y="84"/>
                  </a:cxn>
                  <a:cxn ang="0">
                    <a:pos x="325" y="81"/>
                  </a:cxn>
                  <a:cxn ang="0">
                    <a:pos x="311" y="63"/>
                  </a:cxn>
                  <a:cxn ang="0">
                    <a:pos x="275" y="53"/>
                  </a:cxn>
                  <a:cxn ang="0">
                    <a:pos x="211" y="49"/>
                  </a:cxn>
                  <a:cxn ang="0">
                    <a:pos x="179" y="63"/>
                  </a:cxn>
                  <a:cxn ang="0">
                    <a:pos x="146" y="56"/>
                  </a:cxn>
                  <a:cxn ang="0">
                    <a:pos x="121" y="45"/>
                  </a:cxn>
                  <a:cxn ang="0">
                    <a:pos x="93" y="45"/>
                  </a:cxn>
                  <a:cxn ang="0">
                    <a:pos x="85" y="38"/>
                  </a:cxn>
                  <a:cxn ang="0">
                    <a:pos x="78" y="30"/>
                  </a:cxn>
                  <a:cxn ang="0">
                    <a:pos x="65" y="6"/>
                  </a:cxn>
                  <a:cxn ang="0">
                    <a:pos x="56" y="7"/>
                  </a:cxn>
                  <a:cxn ang="0">
                    <a:pos x="37" y="8"/>
                  </a:cxn>
                  <a:cxn ang="0">
                    <a:pos x="23" y="26"/>
                  </a:cxn>
                  <a:cxn ang="0">
                    <a:pos x="12" y="45"/>
                  </a:cxn>
                  <a:cxn ang="0">
                    <a:pos x="0" y="56"/>
                  </a:cxn>
                  <a:cxn ang="0">
                    <a:pos x="6" y="193"/>
                  </a:cxn>
                  <a:cxn ang="0">
                    <a:pos x="29" y="206"/>
                  </a:cxn>
                  <a:cxn ang="0">
                    <a:pos x="41" y="225"/>
                  </a:cxn>
                  <a:cxn ang="0">
                    <a:pos x="60" y="245"/>
                  </a:cxn>
                  <a:cxn ang="0">
                    <a:pos x="92" y="246"/>
                  </a:cxn>
                  <a:cxn ang="0">
                    <a:pos x="123" y="237"/>
                  </a:cxn>
                  <a:cxn ang="0">
                    <a:pos x="174" y="219"/>
                  </a:cxn>
                  <a:cxn ang="0">
                    <a:pos x="204" y="224"/>
                  </a:cxn>
                  <a:cxn ang="0">
                    <a:pos x="231" y="228"/>
                  </a:cxn>
                  <a:cxn ang="0">
                    <a:pos x="255" y="234"/>
                  </a:cxn>
                  <a:cxn ang="0">
                    <a:pos x="282" y="246"/>
                  </a:cxn>
                  <a:cxn ang="0">
                    <a:pos x="308" y="257"/>
                  </a:cxn>
                  <a:cxn ang="0">
                    <a:pos x="315" y="248"/>
                  </a:cxn>
                  <a:cxn ang="0">
                    <a:pos x="314" y="228"/>
                  </a:cxn>
                  <a:cxn ang="0">
                    <a:pos x="323" y="207"/>
                  </a:cxn>
                  <a:cxn ang="0">
                    <a:pos x="346" y="190"/>
                  </a:cxn>
                  <a:cxn ang="0">
                    <a:pos x="357" y="168"/>
                  </a:cxn>
                  <a:cxn ang="0">
                    <a:pos x="363" y="145"/>
                  </a:cxn>
                  <a:cxn ang="0">
                    <a:pos x="374" y="124"/>
                  </a:cxn>
                </a:cxnLst>
                <a:rect l="0" t="0" r="r" b="b"/>
                <a:pathLst>
                  <a:path w="374" h="258">
                    <a:moveTo>
                      <a:pt x="371" y="114"/>
                    </a:moveTo>
                    <a:cubicBezTo>
                      <a:pt x="370" y="113"/>
                      <a:pt x="367" y="101"/>
                      <a:pt x="366" y="99"/>
                    </a:cubicBezTo>
                    <a:cubicBezTo>
                      <a:pt x="366" y="98"/>
                      <a:pt x="360" y="90"/>
                      <a:pt x="358" y="89"/>
                    </a:cubicBezTo>
                    <a:cubicBezTo>
                      <a:pt x="357" y="88"/>
                      <a:pt x="348" y="84"/>
                      <a:pt x="348" y="84"/>
                    </a:cubicBezTo>
                    <a:cubicBezTo>
                      <a:pt x="336" y="84"/>
                      <a:pt x="336" y="84"/>
                      <a:pt x="336" y="84"/>
                    </a:cubicBezTo>
                    <a:cubicBezTo>
                      <a:pt x="325" y="81"/>
                      <a:pt x="325" y="81"/>
                      <a:pt x="325" y="81"/>
                    </a:cubicBezTo>
                    <a:cubicBezTo>
                      <a:pt x="325" y="81"/>
                      <a:pt x="320" y="76"/>
                      <a:pt x="319" y="74"/>
                    </a:cubicBezTo>
                    <a:cubicBezTo>
                      <a:pt x="318" y="73"/>
                      <a:pt x="311" y="63"/>
                      <a:pt x="311" y="63"/>
                    </a:cubicBezTo>
                    <a:cubicBezTo>
                      <a:pt x="299" y="55"/>
                      <a:pt x="299" y="55"/>
                      <a:pt x="299" y="55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24" y="47"/>
                      <a:pt x="224" y="47"/>
                      <a:pt x="224" y="47"/>
                    </a:cubicBezTo>
                    <a:cubicBezTo>
                      <a:pt x="224" y="47"/>
                      <a:pt x="213" y="48"/>
                      <a:pt x="211" y="49"/>
                    </a:cubicBezTo>
                    <a:cubicBezTo>
                      <a:pt x="210" y="50"/>
                      <a:pt x="196" y="60"/>
                      <a:pt x="196" y="60"/>
                    </a:cubicBezTo>
                    <a:cubicBezTo>
                      <a:pt x="179" y="63"/>
                      <a:pt x="179" y="63"/>
                      <a:pt x="179" y="63"/>
                    </a:cubicBezTo>
                    <a:cubicBezTo>
                      <a:pt x="158" y="61"/>
                      <a:pt x="158" y="61"/>
                      <a:pt x="158" y="61"/>
                    </a:cubicBezTo>
                    <a:cubicBezTo>
                      <a:pt x="158" y="61"/>
                      <a:pt x="147" y="56"/>
                      <a:pt x="146" y="56"/>
                    </a:cubicBezTo>
                    <a:cubicBezTo>
                      <a:pt x="145" y="56"/>
                      <a:pt x="129" y="44"/>
                      <a:pt x="129" y="44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07" y="43"/>
                      <a:pt x="107" y="43"/>
                      <a:pt x="107" y="43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3" y="24"/>
                      <a:pt x="23" y="26"/>
                    </a:cubicBezTo>
                    <a:cubicBezTo>
                      <a:pt x="24" y="28"/>
                      <a:pt x="22" y="39"/>
                      <a:pt x="22" y="39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180"/>
                      <a:pt x="1" y="180"/>
                      <a:pt x="1" y="180"/>
                    </a:cubicBezTo>
                    <a:cubicBezTo>
                      <a:pt x="6" y="193"/>
                      <a:pt x="6" y="193"/>
                      <a:pt x="6" y="193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29" y="206"/>
                      <a:pt x="29" y="206"/>
                      <a:pt x="29" y="206"/>
                    </a:cubicBezTo>
                    <a:cubicBezTo>
                      <a:pt x="29" y="206"/>
                      <a:pt x="34" y="213"/>
                      <a:pt x="36" y="214"/>
                    </a:cubicBezTo>
                    <a:cubicBezTo>
                      <a:pt x="37" y="215"/>
                      <a:pt x="41" y="225"/>
                      <a:pt x="41" y="225"/>
                    </a:cubicBezTo>
                    <a:cubicBezTo>
                      <a:pt x="41" y="225"/>
                      <a:pt x="48" y="234"/>
                      <a:pt x="50" y="235"/>
                    </a:cubicBezTo>
                    <a:cubicBezTo>
                      <a:pt x="51" y="235"/>
                      <a:pt x="59" y="243"/>
                      <a:pt x="60" y="245"/>
                    </a:cubicBezTo>
                    <a:cubicBezTo>
                      <a:pt x="62" y="247"/>
                      <a:pt x="61" y="252"/>
                      <a:pt x="61" y="252"/>
                    </a:cubicBezTo>
                    <a:cubicBezTo>
                      <a:pt x="92" y="246"/>
                      <a:pt x="92" y="246"/>
                      <a:pt x="92" y="246"/>
                    </a:cubicBezTo>
                    <a:cubicBezTo>
                      <a:pt x="103" y="241"/>
                      <a:pt x="103" y="241"/>
                      <a:pt x="103" y="241"/>
                    </a:cubicBezTo>
                    <a:cubicBezTo>
                      <a:pt x="123" y="237"/>
                      <a:pt x="123" y="237"/>
                      <a:pt x="123" y="237"/>
                    </a:cubicBezTo>
                    <a:cubicBezTo>
                      <a:pt x="163" y="221"/>
                      <a:pt x="163" y="221"/>
                      <a:pt x="163" y="221"/>
                    </a:cubicBezTo>
                    <a:cubicBezTo>
                      <a:pt x="174" y="219"/>
                      <a:pt x="174" y="219"/>
                      <a:pt x="174" y="219"/>
                    </a:cubicBezTo>
                    <a:cubicBezTo>
                      <a:pt x="190" y="217"/>
                      <a:pt x="190" y="217"/>
                      <a:pt x="190" y="217"/>
                    </a:cubicBezTo>
                    <a:cubicBezTo>
                      <a:pt x="204" y="224"/>
                      <a:pt x="204" y="224"/>
                      <a:pt x="204" y="224"/>
                    </a:cubicBezTo>
                    <a:cubicBezTo>
                      <a:pt x="218" y="226"/>
                      <a:pt x="218" y="226"/>
                      <a:pt x="218" y="226"/>
                    </a:cubicBezTo>
                    <a:cubicBezTo>
                      <a:pt x="231" y="228"/>
                      <a:pt x="231" y="228"/>
                      <a:pt x="231" y="228"/>
                    </a:cubicBezTo>
                    <a:cubicBezTo>
                      <a:pt x="231" y="228"/>
                      <a:pt x="242" y="232"/>
                      <a:pt x="244" y="232"/>
                    </a:cubicBezTo>
                    <a:cubicBezTo>
                      <a:pt x="246" y="233"/>
                      <a:pt x="254" y="233"/>
                      <a:pt x="255" y="234"/>
                    </a:cubicBezTo>
                    <a:cubicBezTo>
                      <a:pt x="257" y="234"/>
                      <a:pt x="271" y="244"/>
                      <a:pt x="271" y="244"/>
                    </a:cubicBezTo>
                    <a:cubicBezTo>
                      <a:pt x="282" y="246"/>
                      <a:pt x="282" y="246"/>
                      <a:pt x="282" y="246"/>
                    </a:cubicBezTo>
                    <a:cubicBezTo>
                      <a:pt x="294" y="251"/>
                      <a:pt x="294" y="251"/>
                      <a:pt x="294" y="251"/>
                    </a:cubicBezTo>
                    <a:cubicBezTo>
                      <a:pt x="294" y="251"/>
                      <a:pt x="306" y="256"/>
                      <a:pt x="308" y="257"/>
                    </a:cubicBezTo>
                    <a:cubicBezTo>
                      <a:pt x="310" y="258"/>
                      <a:pt x="311" y="255"/>
                      <a:pt x="313" y="255"/>
                    </a:cubicBezTo>
                    <a:cubicBezTo>
                      <a:pt x="315" y="254"/>
                      <a:pt x="315" y="251"/>
                      <a:pt x="315" y="248"/>
                    </a:cubicBezTo>
                    <a:cubicBezTo>
                      <a:pt x="315" y="245"/>
                      <a:pt x="315" y="242"/>
                      <a:pt x="314" y="238"/>
                    </a:cubicBezTo>
                    <a:cubicBezTo>
                      <a:pt x="314" y="234"/>
                      <a:pt x="314" y="231"/>
                      <a:pt x="314" y="228"/>
                    </a:cubicBezTo>
                    <a:cubicBezTo>
                      <a:pt x="314" y="225"/>
                      <a:pt x="316" y="221"/>
                      <a:pt x="316" y="220"/>
                    </a:cubicBezTo>
                    <a:cubicBezTo>
                      <a:pt x="316" y="218"/>
                      <a:pt x="323" y="209"/>
                      <a:pt x="323" y="207"/>
                    </a:cubicBezTo>
                    <a:cubicBezTo>
                      <a:pt x="323" y="205"/>
                      <a:pt x="331" y="201"/>
                      <a:pt x="332" y="199"/>
                    </a:cubicBezTo>
                    <a:cubicBezTo>
                      <a:pt x="332" y="197"/>
                      <a:pt x="344" y="191"/>
                      <a:pt x="346" y="190"/>
                    </a:cubicBezTo>
                    <a:cubicBezTo>
                      <a:pt x="348" y="188"/>
                      <a:pt x="353" y="181"/>
                      <a:pt x="353" y="179"/>
                    </a:cubicBezTo>
                    <a:cubicBezTo>
                      <a:pt x="354" y="177"/>
                      <a:pt x="357" y="170"/>
                      <a:pt x="357" y="168"/>
                    </a:cubicBezTo>
                    <a:cubicBezTo>
                      <a:pt x="357" y="166"/>
                      <a:pt x="358" y="154"/>
                      <a:pt x="358" y="152"/>
                    </a:cubicBezTo>
                    <a:cubicBezTo>
                      <a:pt x="358" y="151"/>
                      <a:pt x="363" y="146"/>
                      <a:pt x="363" y="145"/>
                    </a:cubicBezTo>
                    <a:cubicBezTo>
                      <a:pt x="364" y="143"/>
                      <a:pt x="370" y="136"/>
                      <a:pt x="371" y="134"/>
                    </a:cubicBezTo>
                    <a:cubicBezTo>
                      <a:pt x="371" y="132"/>
                      <a:pt x="374" y="126"/>
                      <a:pt x="374" y="124"/>
                    </a:cubicBezTo>
                    <a:cubicBezTo>
                      <a:pt x="374" y="122"/>
                      <a:pt x="371" y="116"/>
                      <a:pt x="371" y="114"/>
                    </a:cubicBez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85" name="CABROBÓ">
                <a:extLst>
                  <a:ext uri="{FF2B5EF4-FFF2-40B4-BE49-F238E27FC236}">
                    <a16:creationId xmlns:a16="http://schemas.microsoft.com/office/drawing/2014/main" id="{8AC5961B-86A9-A748-E253-C0679AF5A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168" y="2230782"/>
                <a:ext cx="655888" cy="529458"/>
              </a:xfrm>
              <a:custGeom>
                <a:avLst/>
                <a:gdLst/>
                <a:ahLst/>
                <a:cxnLst>
                  <a:cxn ang="0">
                    <a:pos x="358" y="140"/>
                  </a:cxn>
                  <a:cxn ang="0">
                    <a:pos x="349" y="129"/>
                  </a:cxn>
                  <a:cxn ang="0">
                    <a:pos x="339" y="116"/>
                  </a:cxn>
                  <a:cxn ang="0">
                    <a:pos x="325" y="105"/>
                  </a:cxn>
                  <a:cxn ang="0">
                    <a:pos x="301" y="89"/>
                  </a:cxn>
                  <a:cxn ang="0">
                    <a:pos x="291" y="71"/>
                  </a:cxn>
                  <a:cxn ang="0">
                    <a:pos x="275" y="59"/>
                  </a:cxn>
                  <a:cxn ang="0">
                    <a:pos x="260" y="47"/>
                  </a:cxn>
                  <a:cxn ang="0">
                    <a:pos x="247" y="37"/>
                  </a:cxn>
                  <a:cxn ang="0">
                    <a:pos x="219" y="28"/>
                  </a:cxn>
                  <a:cxn ang="0">
                    <a:pos x="191" y="43"/>
                  </a:cxn>
                  <a:cxn ang="0">
                    <a:pos x="180" y="14"/>
                  </a:cxn>
                  <a:cxn ang="0">
                    <a:pos x="172" y="3"/>
                  </a:cxn>
                  <a:cxn ang="0">
                    <a:pos x="150" y="23"/>
                  </a:cxn>
                  <a:cxn ang="0">
                    <a:pos x="141" y="32"/>
                  </a:cxn>
                  <a:cxn ang="0">
                    <a:pos x="137" y="55"/>
                  </a:cxn>
                  <a:cxn ang="0">
                    <a:pos x="114" y="48"/>
                  </a:cxn>
                  <a:cxn ang="0">
                    <a:pos x="95" y="46"/>
                  </a:cxn>
                  <a:cxn ang="0">
                    <a:pos x="4" y="44"/>
                  </a:cxn>
                  <a:cxn ang="0">
                    <a:pos x="15" y="77"/>
                  </a:cxn>
                  <a:cxn ang="0">
                    <a:pos x="25" y="112"/>
                  </a:cxn>
                  <a:cxn ang="0">
                    <a:pos x="26" y="135"/>
                  </a:cxn>
                  <a:cxn ang="0">
                    <a:pos x="9" y="154"/>
                  </a:cxn>
                  <a:cxn ang="0">
                    <a:pos x="0" y="165"/>
                  </a:cxn>
                  <a:cxn ang="0">
                    <a:pos x="11" y="189"/>
                  </a:cxn>
                  <a:cxn ang="0">
                    <a:pos x="22" y="197"/>
                  </a:cxn>
                  <a:cxn ang="0">
                    <a:pos x="25" y="217"/>
                  </a:cxn>
                  <a:cxn ang="0">
                    <a:pos x="38" y="243"/>
                  </a:cxn>
                  <a:cxn ang="0">
                    <a:pos x="50" y="249"/>
                  </a:cxn>
                  <a:cxn ang="0">
                    <a:pos x="59" y="260"/>
                  </a:cxn>
                  <a:cxn ang="0">
                    <a:pos x="71" y="281"/>
                  </a:cxn>
                  <a:cxn ang="0">
                    <a:pos x="98" y="266"/>
                  </a:cxn>
                  <a:cxn ang="0">
                    <a:pos x="127" y="256"/>
                  </a:cxn>
                  <a:cxn ang="0">
                    <a:pos x="151" y="262"/>
                  </a:cxn>
                  <a:cxn ang="0">
                    <a:pos x="186" y="274"/>
                  </a:cxn>
                  <a:cxn ang="0">
                    <a:pos x="209" y="288"/>
                  </a:cxn>
                  <a:cxn ang="0">
                    <a:pos x="222" y="295"/>
                  </a:cxn>
                  <a:cxn ang="0">
                    <a:pos x="248" y="274"/>
                  </a:cxn>
                  <a:cxn ang="0">
                    <a:pos x="264" y="256"/>
                  </a:cxn>
                  <a:cxn ang="0">
                    <a:pos x="285" y="247"/>
                  </a:cxn>
                  <a:cxn ang="0">
                    <a:pos x="298" y="239"/>
                  </a:cxn>
                  <a:cxn ang="0">
                    <a:pos x="311" y="241"/>
                  </a:cxn>
                  <a:cxn ang="0">
                    <a:pos x="323" y="219"/>
                  </a:cxn>
                  <a:cxn ang="0">
                    <a:pos x="345" y="199"/>
                  </a:cxn>
                  <a:cxn ang="0">
                    <a:pos x="364" y="175"/>
                  </a:cxn>
                  <a:cxn ang="0">
                    <a:pos x="363" y="143"/>
                  </a:cxn>
                </a:cxnLst>
                <a:rect l="0" t="0" r="r" b="b"/>
                <a:pathLst>
                  <a:path w="371" h="300">
                    <a:moveTo>
                      <a:pt x="363" y="143"/>
                    </a:moveTo>
                    <a:cubicBezTo>
                      <a:pt x="358" y="140"/>
                      <a:pt x="358" y="140"/>
                      <a:pt x="358" y="140"/>
                    </a:cubicBezTo>
                    <a:cubicBezTo>
                      <a:pt x="355" y="134"/>
                      <a:pt x="355" y="134"/>
                      <a:pt x="355" y="134"/>
                    </a:cubicBezTo>
                    <a:cubicBezTo>
                      <a:pt x="349" y="129"/>
                      <a:pt x="349" y="129"/>
                      <a:pt x="349" y="129"/>
                    </a:cubicBezTo>
                    <a:cubicBezTo>
                      <a:pt x="345" y="123"/>
                      <a:pt x="345" y="123"/>
                      <a:pt x="345" y="123"/>
                    </a:cubicBezTo>
                    <a:cubicBezTo>
                      <a:pt x="339" y="116"/>
                      <a:pt x="339" y="116"/>
                      <a:pt x="339" y="116"/>
                    </a:cubicBezTo>
                    <a:cubicBezTo>
                      <a:pt x="331" y="111"/>
                      <a:pt x="331" y="111"/>
                      <a:pt x="331" y="111"/>
                    </a:cubicBezTo>
                    <a:cubicBezTo>
                      <a:pt x="325" y="105"/>
                      <a:pt x="325" y="105"/>
                      <a:pt x="325" y="105"/>
                    </a:cubicBezTo>
                    <a:cubicBezTo>
                      <a:pt x="318" y="98"/>
                      <a:pt x="318" y="98"/>
                      <a:pt x="318" y="98"/>
                    </a:cubicBezTo>
                    <a:cubicBezTo>
                      <a:pt x="301" y="89"/>
                      <a:pt x="301" y="89"/>
                      <a:pt x="301" y="89"/>
                    </a:cubicBezTo>
                    <a:cubicBezTo>
                      <a:pt x="294" y="82"/>
                      <a:pt x="294" y="82"/>
                      <a:pt x="294" y="82"/>
                    </a:cubicBezTo>
                    <a:cubicBezTo>
                      <a:pt x="291" y="71"/>
                      <a:pt x="291" y="71"/>
                      <a:pt x="291" y="71"/>
                    </a:cubicBezTo>
                    <a:cubicBezTo>
                      <a:pt x="282" y="65"/>
                      <a:pt x="282" y="65"/>
                      <a:pt x="282" y="65"/>
                    </a:cubicBezTo>
                    <a:cubicBezTo>
                      <a:pt x="275" y="59"/>
                      <a:pt x="275" y="59"/>
                      <a:pt x="275" y="59"/>
                    </a:cubicBezTo>
                    <a:cubicBezTo>
                      <a:pt x="265" y="49"/>
                      <a:pt x="265" y="49"/>
                      <a:pt x="265" y="49"/>
                    </a:cubicBezTo>
                    <a:cubicBezTo>
                      <a:pt x="260" y="47"/>
                      <a:pt x="260" y="47"/>
                      <a:pt x="260" y="47"/>
                    </a:cubicBezTo>
                    <a:cubicBezTo>
                      <a:pt x="253" y="42"/>
                      <a:pt x="253" y="42"/>
                      <a:pt x="253" y="42"/>
                    </a:cubicBezTo>
                    <a:cubicBezTo>
                      <a:pt x="247" y="37"/>
                      <a:pt x="247" y="37"/>
                      <a:pt x="247" y="37"/>
                    </a:cubicBezTo>
                    <a:cubicBezTo>
                      <a:pt x="240" y="30"/>
                      <a:pt x="240" y="30"/>
                      <a:pt x="240" y="30"/>
                    </a:cubicBezTo>
                    <a:cubicBezTo>
                      <a:pt x="219" y="28"/>
                      <a:pt x="219" y="28"/>
                      <a:pt x="219" y="28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191" y="43"/>
                      <a:pt x="191" y="43"/>
                      <a:pt x="191" y="43"/>
                    </a:cubicBezTo>
                    <a:cubicBezTo>
                      <a:pt x="191" y="35"/>
                      <a:pt x="191" y="35"/>
                      <a:pt x="191" y="35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0"/>
                      <a:pt x="173" y="3"/>
                      <a:pt x="172" y="3"/>
                    </a:cubicBezTo>
                    <a:cubicBezTo>
                      <a:pt x="171" y="3"/>
                      <a:pt x="152" y="8"/>
                      <a:pt x="152" y="8"/>
                    </a:cubicBezTo>
                    <a:cubicBezTo>
                      <a:pt x="150" y="23"/>
                      <a:pt x="150" y="23"/>
                      <a:pt x="150" y="23"/>
                    </a:cubicBezTo>
                    <a:cubicBezTo>
                      <a:pt x="148" y="29"/>
                      <a:pt x="148" y="29"/>
                      <a:pt x="148" y="29"/>
                    </a:cubicBezTo>
                    <a:cubicBezTo>
                      <a:pt x="141" y="32"/>
                      <a:pt x="141" y="32"/>
                      <a:pt x="141" y="32"/>
                    </a:cubicBezTo>
                    <a:cubicBezTo>
                      <a:pt x="144" y="60"/>
                      <a:pt x="144" y="60"/>
                      <a:pt x="144" y="60"/>
                    </a:cubicBezTo>
                    <a:cubicBezTo>
                      <a:pt x="144" y="60"/>
                      <a:pt x="138" y="56"/>
                      <a:pt x="137" y="55"/>
                    </a:cubicBezTo>
                    <a:cubicBezTo>
                      <a:pt x="136" y="55"/>
                      <a:pt x="125" y="52"/>
                      <a:pt x="125" y="52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99" y="50"/>
                      <a:pt x="99" y="50"/>
                      <a:pt x="99" y="50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6" y="59"/>
                      <a:pt x="8" y="61"/>
                    </a:cubicBezTo>
                    <a:cubicBezTo>
                      <a:pt x="9" y="63"/>
                      <a:pt x="15" y="76"/>
                      <a:pt x="15" y="77"/>
                    </a:cubicBezTo>
                    <a:cubicBezTo>
                      <a:pt x="16" y="79"/>
                      <a:pt x="22" y="98"/>
                      <a:pt x="22" y="98"/>
                    </a:cubicBezTo>
                    <a:cubicBezTo>
                      <a:pt x="22" y="98"/>
                      <a:pt x="24" y="109"/>
                      <a:pt x="25" y="112"/>
                    </a:cubicBezTo>
                    <a:cubicBezTo>
                      <a:pt x="26" y="114"/>
                      <a:pt x="26" y="122"/>
                      <a:pt x="27" y="125"/>
                    </a:cubicBezTo>
                    <a:cubicBezTo>
                      <a:pt x="28" y="127"/>
                      <a:pt x="27" y="133"/>
                      <a:pt x="26" y="135"/>
                    </a:cubicBezTo>
                    <a:cubicBezTo>
                      <a:pt x="25" y="137"/>
                      <a:pt x="19" y="146"/>
                      <a:pt x="19" y="146"/>
                    </a:cubicBezTo>
                    <a:cubicBezTo>
                      <a:pt x="9" y="154"/>
                      <a:pt x="9" y="154"/>
                      <a:pt x="9" y="154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5" y="175"/>
                      <a:pt x="5" y="175"/>
                      <a:pt x="5" y="175"/>
                    </a:cubicBezTo>
                    <a:cubicBezTo>
                      <a:pt x="5" y="175"/>
                      <a:pt x="10" y="188"/>
                      <a:pt x="11" y="189"/>
                    </a:cubicBezTo>
                    <a:cubicBezTo>
                      <a:pt x="13" y="189"/>
                      <a:pt x="19" y="194"/>
                      <a:pt x="19" y="194"/>
                    </a:cubicBezTo>
                    <a:cubicBezTo>
                      <a:pt x="19" y="194"/>
                      <a:pt x="22" y="195"/>
                      <a:pt x="22" y="197"/>
                    </a:cubicBezTo>
                    <a:cubicBezTo>
                      <a:pt x="23" y="200"/>
                      <a:pt x="22" y="206"/>
                      <a:pt x="23" y="207"/>
                    </a:cubicBezTo>
                    <a:cubicBezTo>
                      <a:pt x="24" y="209"/>
                      <a:pt x="24" y="215"/>
                      <a:pt x="25" y="217"/>
                    </a:cubicBezTo>
                    <a:cubicBezTo>
                      <a:pt x="26" y="219"/>
                      <a:pt x="25" y="224"/>
                      <a:pt x="26" y="226"/>
                    </a:cubicBezTo>
                    <a:cubicBezTo>
                      <a:pt x="27" y="228"/>
                      <a:pt x="38" y="243"/>
                      <a:pt x="38" y="243"/>
                    </a:cubicBezTo>
                    <a:cubicBezTo>
                      <a:pt x="38" y="243"/>
                      <a:pt x="40" y="248"/>
                      <a:pt x="42" y="248"/>
                    </a:cubicBezTo>
                    <a:cubicBezTo>
                      <a:pt x="43" y="248"/>
                      <a:pt x="49" y="248"/>
                      <a:pt x="50" y="249"/>
                    </a:cubicBezTo>
                    <a:cubicBezTo>
                      <a:pt x="51" y="250"/>
                      <a:pt x="56" y="255"/>
                      <a:pt x="56" y="255"/>
                    </a:cubicBezTo>
                    <a:cubicBezTo>
                      <a:pt x="56" y="255"/>
                      <a:pt x="57" y="259"/>
                      <a:pt x="59" y="260"/>
                    </a:cubicBezTo>
                    <a:cubicBezTo>
                      <a:pt x="61" y="260"/>
                      <a:pt x="66" y="261"/>
                      <a:pt x="66" y="262"/>
                    </a:cubicBezTo>
                    <a:cubicBezTo>
                      <a:pt x="67" y="264"/>
                      <a:pt x="71" y="281"/>
                      <a:pt x="71" y="281"/>
                    </a:cubicBezTo>
                    <a:cubicBezTo>
                      <a:pt x="84" y="270"/>
                      <a:pt x="84" y="270"/>
                      <a:pt x="84" y="270"/>
                    </a:cubicBezTo>
                    <a:cubicBezTo>
                      <a:pt x="98" y="266"/>
                      <a:pt x="98" y="266"/>
                      <a:pt x="98" y="266"/>
                    </a:cubicBezTo>
                    <a:cubicBezTo>
                      <a:pt x="115" y="255"/>
                      <a:pt x="115" y="255"/>
                      <a:pt x="115" y="255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41" y="259"/>
                      <a:pt x="141" y="259"/>
                      <a:pt x="141" y="259"/>
                    </a:cubicBezTo>
                    <a:cubicBezTo>
                      <a:pt x="151" y="262"/>
                      <a:pt x="151" y="262"/>
                      <a:pt x="151" y="262"/>
                    </a:cubicBezTo>
                    <a:cubicBezTo>
                      <a:pt x="160" y="272"/>
                      <a:pt x="160" y="272"/>
                      <a:pt x="160" y="272"/>
                    </a:cubicBezTo>
                    <a:cubicBezTo>
                      <a:pt x="186" y="274"/>
                      <a:pt x="186" y="274"/>
                      <a:pt x="186" y="274"/>
                    </a:cubicBezTo>
                    <a:cubicBezTo>
                      <a:pt x="199" y="279"/>
                      <a:pt x="199" y="279"/>
                      <a:pt x="199" y="279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11" y="300"/>
                      <a:pt x="211" y="300"/>
                      <a:pt x="211" y="300"/>
                    </a:cubicBezTo>
                    <a:cubicBezTo>
                      <a:pt x="222" y="295"/>
                      <a:pt x="222" y="295"/>
                      <a:pt x="222" y="295"/>
                    </a:cubicBezTo>
                    <a:cubicBezTo>
                      <a:pt x="230" y="285"/>
                      <a:pt x="230" y="285"/>
                      <a:pt x="230" y="285"/>
                    </a:cubicBezTo>
                    <a:cubicBezTo>
                      <a:pt x="248" y="274"/>
                      <a:pt x="248" y="274"/>
                      <a:pt x="248" y="274"/>
                    </a:cubicBezTo>
                    <a:cubicBezTo>
                      <a:pt x="256" y="257"/>
                      <a:pt x="256" y="257"/>
                      <a:pt x="256" y="257"/>
                    </a:cubicBezTo>
                    <a:cubicBezTo>
                      <a:pt x="264" y="256"/>
                      <a:pt x="264" y="256"/>
                      <a:pt x="264" y="256"/>
                    </a:cubicBezTo>
                    <a:cubicBezTo>
                      <a:pt x="279" y="249"/>
                      <a:pt x="279" y="249"/>
                      <a:pt x="279" y="249"/>
                    </a:cubicBezTo>
                    <a:cubicBezTo>
                      <a:pt x="285" y="247"/>
                      <a:pt x="285" y="247"/>
                      <a:pt x="285" y="247"/>
                    </a:cubicBezTo>
                    <a:cubicBezTo>
                      <a:pt x="290" y="231"/>
                      <a:pt x="290" y="231"/>
                      <a:pt x="290" y="231"/>
                    </a:cubicBezTo>
                    <a:cubicBezTo>
                      <a:pt x="298" y="239"/>
                      <a:pt x="298" y="239"/>
                      <a:pt x="298" y="239"/>
                    </a:cubicBezTo>
                    <a:cubicBezTo>
                      <a:pt x="300" y="246"/>
                      <a:pt x="300" y="246"/>
                      <a:pt x="300" y="246"/>
                    </a:cubicBezTo>
                    <a:cubicBezTo>
                      <a:pt x="311" y="241"/>
                      <a:pt x="311" y="241"/>
                      <a:pt x="311" y="241"/>
                    </a:cubicBezTo>
                    <a:cubicBezTo>
                      <a:pt x="311" y="241"/>
                      <a:pt x="317" y="234"/>
                      <a:pt x="317" y="232"/>
                    </a:cubicBezTo>
                    <a:cubicBezTo>
                      <a:pt x="316" y="230"/>
                      <a:pt x="323" y="219"/>
                      <a:pt x="323" y="219"/>
                    </a:cubicBezTo>
                    <a:cubicBezTo>
                      <a:pt x="331" y="210"/>
                      <a:pt x="331" y="210"/>
                      <a:pt x="331" y="210"/>
                    </a:cubicBezTo>
                    <a:cubicBezTo>
                      <a:pt x="345" y="199"/>
                      <a:pt x="345" y="199"/>
                      <a:pt x="345" y="199"/>
                    </a:cubicBezTo>
                    <a:cubicBezTo>
                      <a:pt x="349" y="179"/>
                      <a:pt x="349" y="179"/>
                      <a:pt x="349" y="179"/>
                    </a:cubicBezTo>
                    <a:cubicBezTo>
                      <a:pt x="364" y="175"/>
                      <a:pt x="364" y="175"/>
                      <a:pt x="364" y="175"/>
                    </a:cubicBezTo>
                    <a:cubicBezTo>
                      <a:pt x="371" y="150"/>
                      <a:pt x="371" y="150"/>
                      <a:pt x="371" y="150"/>
                    </a:cubicBezTo>
                    <a:lnTo>
                      <a:pt x="363" y="143"/>
                    </a:ln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86" name="CEDRO">
                <a:extLst>
                  <a:ext uri="{FF2B5EF4-FFF2-40B4-BE49-F238E27FC236}">
                    <a16:creationId xmlns:a16="http://schemas.microsoft.com/office/drawing/2014/main" id="{EAE71AB6-34A5-595D-4C28-FBF96B6CA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925" y="1588814"/>
                <a:ext cx="225255" cy="105892"/>
              </a:xfrm>
              <a:custGeom>
                <a:avLst/>
                <a:gdLst/>
                <a:ahLst/>
                <a:cxnLst>
                  <a:cxn ang="0">
                    <a:pos x="126" y="36"/>
                  </a:cxn>
                  <a:cxn ang="0">
                    <a:pos x="116" y="28"/>
                  </a:cxn>
                  <a:cxn ang="0">
                    <a:pos x="106" y="23"/>
                  </a:cxn>
                  <a:cxn ang="0">
                    <a:pos x="96" y="22"/>
                  </a:cxn>
                  <a:cxn ang="0">
                    <a:pos x="88" y="17"/>
                  </a:cxn>
                  <a:cxn ang="0">
                    <a:pos x="77" y="9"/>
                  </a:cxn>
                  <a:cxn ang="0">
                    <a:pos x="65" y="3"/>
                  </a:cxn>
                  <a:cxn ang="0">
                    <a:pos x="20" y="0"/>
                  </a:cxn>
                  <a:cxn ang="0">
                    <a:pos x="14" y="12"/>
                  </a:cxn>
                  <a:cxn ang="0">
                    <a:pos x="7" y="21"/>
                  </a:cxn>
                  <a:cxn ang="0">
                    <a:pos x="2" y="25"/>
                  </a:cxn>
                  <a:cxn ang="0">
                    <a:pos x="0" y="35"/>
                  </a:cxn>
                  <a:cxn ang="0">
                    <a:pos x="5" y="42"/>
                  </a:cxn>
                  <a:cxn ang="0">
                    <a:pos x="4" y="53"/>
                  </a:cxn>
                  <a:cxn ang="0">
                    <a:pos x="8" y="59"/>
                  </a:cxn>
                  <a:cxn ang="0">
                    <a:pos x="54" y="58"/>
                  </a:cxn>
                  <a:cxn ang="0">
                    <a:pos x="69" y="60"/>
                  </a:cxn>
                  <a:cxn ang="0">
                    <a:pos x="104" y="61"/>
                  </a:cxn>
                  <a:cxn ang="0">
                    <a:pos x="115" y="60"/>
                  </a:cxn>
                  <a:cxn ang="0">
                    <a:pos x="125" y="56"/>
                  </a:cxn>
                  <a:cxn ang="0">
                    <a:pos x="126" y="36"/>
                  </a:cxn>
                </a:cxnLst>
                <a:rect l="0" t="0" r="r" b="b"/>
                <a:pathLst>
                  <a:path w="127" h="61">
                    <a:moveTo>
                      <a:pt x="126" y="36"/>
                    </a:moveTo>
                    <a:cubicBezTo>
                      <a:pt x="124" y="35"/>
                      <a:pt x="118" y="29"/>
                      <a:pt x="116" y="28"/>
                    </a:cubicBezTo>
                    <a:cubicBezTo>
                      <a:pt x="114" y="27"/>
                      <a:pt x="108" y="23"/>
                      <a:pt x="106" y="23"/>
                    </a:cubicBezTo>
                    <a:cubicBezTo>
                      <a:pt x="104" y="22"/>
                      <a:pt x="97" y="24"/>
                      <a:pt x="96" y="22"/>
                    </a:cubicBezTo>
                    <a:cubicBezTo>
                      <a:pt x="94" y="21"/>
                      <a:pt x="89" y="19"/>
                      <a:pt x="88" y="17"/>
                    </a:cubicBezTo>
                    <a:cubicBezTo>
                      <a:pt x="86" y="14"/>
                      <a:pt x="77" y="9"/>
                      <a:pt x="77" y="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8" y="19"/>
                      <a:pt x="7" y="21"/>
                    </a:cubicBezTo>
                    <a:cubicBezTo>
                      <a:pt x="6" y="22"/>
                      <a:pt x="2" y="23"/>
                      <a:pt x="2" y="25"/>
                    </a:cubicBezTo>
                    <a:cubicBezTo>
                      <a:pt x="1" y="27"/>
                      <a:pt x="0" y="35"/>
                      <a:pt x="0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6" y="59"/>
                      <a:pt x="8" y="59"/>
                    </a:cubicBezTo>
                    <a:cubicBezTo>
                      <a:pt x="10" y="58"/>
                      <a:pt x="54" y="58"/>
                      <a:pt x="54" y="58"/>
                    </a:cubicBezTo>
                    <a:cubicBezTo>
                      <a:pt x="54" y="58"/>
                      <a:pt x="67" y="60"/>
                      <a:pt x="69" y="60"/>
                    </a:cubicBezTo>
                    <a:cubicBezTo>
                      <a:pt x="70" y="59"/>
                      <a:pt x="104" y="61"/>
                      <a:pt x="104" y="61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25" y="56"/>
                      <a:pt x="127" y="38"/>
                      <a:pt x="126" y="36"/>
                    </a:cubicBez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87" name="CARNAUBEIRA DA PENHA">
                <a:extLst>
                  <a:ext uri="{FF2B5EF4-FFF2-40B4-BE49-F238E27FC236}">
                    <a16:creationId xmlns:a16="http://schemas.microsoft.com/office/drawing/2014/main" id="{72D90FAC-48EE-D8BF-FBE0-137EC1D92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185" y="2290346"/>
                <a:ext cx="443884" cy="522840"/>
              </a:xfrm>
              <a:custGeom>
                <a:avLst/>
                <a:gdLst/>
                <a:ahLst/>
                <a:cxnLst>
                  <a:cxn ang="0">
                    <a:pos x="250" y="47"/>
                  </a:cxn>
                  <a:cxn ang="0">
                    <a:pos x="218" y="57"/>
                  </a:cxn>
                  <a:cxn ang="0">
                    <a:pos x="204" y="58"/>
                  </a:cxn>
                  <a:cxn ang="0">
                    <a:pos x="188" y="57"/>
                  </a:cxn>
                  <a:cxn ang="0">
                    <a:pos x="173" y="50"/>
                  </a:cxn>
                  <a:cxn ang="0">
                    <a:pos x="163" y="40"/>
                  </a:cxn>
                  <a:cxn ang="0">
                    <a:pos x="155" y="32"/>
                  </a:cxn>
                  <a:cxn ang="0">
                    <a:pos x="103" y="13"/>
                  </a:cxn>
                  <a:cxn ang="0">
                    <a:pos x="90" y="8"/>
                  </a:cxn>
                  <a:cxn ang="0">
                    <a:pos x="66" y="0"/>
                  </a:cxn>
                  <a:cxn ang="0">
                    <a:pos x="58" y="12"/>
                  </a:cxn>
                  <a:cxn ang="0">
                    <a:pos x="51" y="23"/>
                  </a:cxn>
                  <a:cxn ang="0">
                    <a:pos x="42" y="30"/>
                  </a:cxn>
                  <a:cxn ang="0">
                    <a:pos x="36" y="41"/>
                  </a:cxn>
                  <a:cxn ang="0">
                    <a:pos x="23" y="50"/>
                  </a:cxn>
                  <a:cxn ang="0">
                    <a:pos x="11" y="59"/>
                  </a:cxn>
                  <a:cxn ang="0">
                    <a:pos x="2" y="70"/>
                  </a:cxn>
                  <a:cxn ang="0">
                    <a:pos x="0" y="90"/>
                  </a:cxn>
                  <a:cxn ang="0">
                    <a:pos x="5" y="104"/>
                  </a:cxn>
                  <a:cxn ang="0">
                    <a:pos x="11" y="120"/>
                  </a:cxn>
                  <a:cxn ang="0">
                    <a:pos x="20" y="132"/>
                  </a:cxn>
                  <a:cxn ang="0">
                    <a:pos x="36" y="144"/>
                  </a:cxn>
                  <a:cxn ang="0">
                    <a:pos x="41" y="151"/>
                  </a:cxn>
                  <a:cxn ang="0">
                    <a:pos x="38" y="167"/>
                  </a:cxn>
                  <a:cxn ang="0">
                    <a:pos x="43" y="179"/>
                  </a:cxn>
                  <a:cxn ang="0">
                    <a:pos x="47" y="189"/>
                  </a:cxn>
                  <a:cxn ang="0">
                    <a:pos x="53" y="202"/>
                  </a:cxn>
                  <a:cxn ang="0">
                    <a:pos x="67" y="208"/>
                  </a:cxn>
                  <a:cxn ang="0">
                    <a:pos x="87" y="220"/>
                  </a:cxn>
                  <a:cxn ang="0">
                    <a:pos x="93" y="236"/>
                  </a:cxn>
                  <a:cxn ang="0">
                    <a:pos x="103" y="251"/>
                  </a:cxn>
                  <a:cxn ang="0">
                    <a:pos x="115" y="262"/>
                  </a:cxn>
                  <a:cxn ang="0">
                    <a:pos x="131" y="263"/>
                  </a:cxn>
                  <a:cxn ang="0">
                    <a:pos x="148" y="268"/>
                  </a:cxn>
                  <a:cxn ang="0">
                    <a:pos x="161" y="269"/>
                  </a:cxn>
                  <a:cxn ang="0">
                    <a:pos x="170" y="276"/>
                  </a:cxn>
                  <a:cxn ang="0">
                    <a:pos x="187" y="288"/>
                  </a:cxn>
                  <a:cxn ang="0">
                    <a:pos x="197" y="295"/>
                  </a:cxn>
                  <a:cxn ang="0">
                    <a:pos x="210" y="250"/>
                  </a:cxn>
                  <a:cxn ang="0">
                    <a:pos x="222" y="197"/>
                  </a:cxn>
                  <a:cxn ang="0">
                    <a:pos x="227" y="156"/>
                  </a:cxn>
                  <a:cxn ang="0">
                    <a:pos x="235" y="125"/>
                  </a:cxn>
                  <a:cxn ang="0">
                    <a:pos x="239" y="88"/>
                  </a:cxn>
                  <a:cxn ang="0">
                    <a:pos x="248" y="66"/>
                  </a:cxn>
                  <a:cxn ang="0">
                    <a:pos x="252" y="53"/>
                  </a:cxn>
                  <a:cxn ang="0">
                    <a:pos x="250" y="47"/>
                  </a:cxn>
                </a:cxnLst>
                <a:rect l="0" t="0" r="r" b="b"/>
                <a:pathLst>
                  <a:path w="252" h="295">
                    <a:moveTo>
                      <a:pt x="250" y="47"/>
                    </a:moveTo>
                    <a:cubicBezTo>
                      <a:pt x="250" y="47"/>
                      <a:pt x="221" y="56"/>
                      <a:pt x="218" y="57"/>
                    </a:cubicBezTo>
                    <a:cubicBezTo>
                      <a:pt x="216" y="57"/>
                      <a:pt x="206" y="58"/>
                      <a:pt x="204" y="58"/>
                    </a:cubicBezTo>
                    <a:cubicBezTo>
                      <a:pt x="202" y="59"/>
                      <a:pt x="190" y="57"/>
                      <a:pt x="188" y="57"/>
                    </a:cubicBezTo>
                    <a:cubicBezTo>
                      <a:pt x="185" y="57"/>
                      <a:pt x="175" y="52"/>
                      <a:pt x="173" y="50"/>
                    </a:cubicBezTo>
                    <a:cubicBezTo>
                      <a:pt x="171" y="48"/>
                      <a:pt x="163" y="40"/>
                      <a:pt x="163" y="40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59" y="9"/>
                      <a:pt x="58" y="12"/>
                    </a:cubicBezTo>
                    <a:cubicBezTo>
                      <a:pt x="57" y="14"/>
                      <a:pt x="54" y="22"/>
                      <a:pt x="51" y="23"/>
                    </a:cubicBezTo>
                    <a:cubicBezTo>
                      <a:pt x="49" y="24"/>
                      <a:pt x="43" y="28"/>
                      <a:pt x="42" y="30"/>
                    </a:cubicBezTo>
                    <a:cubicBezTo>
                      <a:pt x="41" y="32"/>
                      <a:pt x="39" y="38"/>
                      <a:pt x="36" y="41"/>
                    </a:cubicBezTo>
                    <a:cubicBezTo>
                      <a:pt x="32" y="44"/>
                      <a:pt x="23" y="50"/>
                      <a:pt x="23" y="5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3" y="101"/>
                      <a:pt x="5" y="104"/>
                    </a:cubicBezTo>
                    <a:cubicBezTo>
                      <a:pt x="7" y="106"/>
                      <a:pt x="11" y="120"/>
                      <a:pt x="11" y="120"/>
                    </a:cubicBezTo>
                    <a:cubicBezTo>
                      <a:pt x="11" y="120"/>
                      <a:pt x="16" y="130"/>
                      <a:pt x="20" y="132"/>
                    </a:cubicBezTo>
                    <a:cubicBezTo>
                      <a:pt x="25" y="133"/>
                      <a:pt x="36" y="144"/>
                      <a:pt x="36" y="144"/>
                    </a:cubicBezTo>
                    <a:cubicBezTo>
                      <a:pt x="36" y="144"/>
                      <a:pt x="41" y="148"/>
                      <a:pt x="41" y="151"/>
                    </a:cubicBezTo>
                    <a:cubicBezTo>
                      <a:pt x="40" y="154"/>
                      <a:pt x="37" y="164"/>
                      <a:pt x="38" y="167"/>
                    </a:cubicBezTo>
                    <a:cubicBezTo>
                      <a:pt x="39" y="170"/>
                      <a:pt x="40" y="176"/>
                      <a:pt x="43" y="179"/>
                    </a:cubicBezTo>
                    <a:cubicBezTo>
                      <a:pt x="45" y="182"/>
                      <a:pt x="46" y="185"/>
                      <a:pt x="47" y="189"/>
                    </a:cubicBezTo>
                    <a:cubicBezTo>
                      <a:pt x="49" y="193"/>
                      <a:pt x="47" y="201"/>
                      <a:pt x="53" y="202"/>
                    </a:cubicBezTo>
                    <a:cubicBezTo>
                      <a:pt x="59" y="203"/>
                      <a:pt x="63" y="207"/>
                      <a:pt x="67" y="208"/>
                    </a:cubicBezTo>
                    <a:cubicBezTo>
                      <a:pt x="71" y="210"/>
                      <a:pt x="85" y="217"/>
                      <a:pt x="87" y="220"/>
                    </a:cubicBezTo>
                    <a:cubicBezTo>
                      <a:pt x="88" y="224"/>
                      <a:pt x="92" y="234"/>
                      <a:pt x="93" y="236"/>
                    </a:cubicBezTo>
                    <a:cubicBezTo>
                      <a:pt x="95" y="237"/>
                      <a:pt x="101" y="250"/>
                      <a:pt x="103" y="251"/>
                    </a:cubicBezTo>
                    <a:cubicBezTo>
                      <a:pt x="105" y="252"/>
                      <a:pt x="112" y="262"/>
                      <a:pt x="115" y="262"/>
                    </a:cubicBezTo>
                    <a:cubicBezTo>
                      <a:pt x="119" y="262"/>
                      <a:pt x="127" y="263"/>
                      <a:pt x="131" y="263"/>
                    </a:cubicBezTo>
                    <a:cubicBezTo>
                      <a:pt x="135" y="263"/>
                      <a:pt x="145" y="268"/>
                      <a:pt x="148" y="268"/>
                    </a:cubicBezTo>
                    <a:cubicBezTo>
                      <a:pt x="151" y="268"/>
                      <a:pt x="157" y="268"/>
                      <a:pt x="161" y="269"/>
                    </a:cubicBezTo>
                    <a:cubicBezTo>
                      <a:pt x="164" y="270"/>
                      <a:pt x="165" y="273"/>
                      <a:pt x="170" y="276"/>
                    </a:cubicBezTo>
                    <a:cubicBezTo>
                      <a:pt x="175" y="278"/>
                      <a:pt x="184" y="286"/>
                      <a:pt x="187" y="288"/>
                    </a:cubicBezTo>
                    <a:cubicBezTo>
                      <a:pt x="190" y="290"/>
                      <a:pt x="197" y="295"/>
                      <a:pt x="197" y="295"/>
                    </a:cubicBezTo>
                    <a:cubicBezTo>
                      <a:pt x="197" y="295"/>
                      <a:pt x="210" y="252"/>
                      <a:pt x="210" y="250"/>
                    </a:cubicBezTo>
                    <a:cubicBezTo>
                      <a:pt x="210" y="248"/>
                      <a:pt x="221" y="201"/>
                      <a:pt x="222" y="197"/>
                    </a:cubicBezTo>
                    <a:cubicBezTo>
                      <a:pt x="222" y="193"/>
                      <a:pt x="227" y="163"/>
                      <a:pt x="227" y="156"/>
                    </a:cubicBezTo>
                    <a:cubicBezTo>
                      <a:pt x="228" y="150"/>
                      <a:pt x="235" y="130"/>
                      <a:pt x="235" y="125"/>
                    </a:cubicBezTo>
                    <a:cubicBezTo>
                      <a:pt x="235" y="121"/>
                      <a:pt x="237" y="91"/>
                      <a:pt x="239" y="88"/>
                    </a:cubicBezTo>
                    <a:cubicBezTo>
                      <a:pt x="240" y="86"/>
                      <a:pt x="247" y="69"/>
                      <a:pt x="248" y="66"/>
                    </a:cubicBezTo>
                    <a:cubicBezTo>
                      <a:pt x="248" y="63"/>
                      <a:pt x="252" y="55"/>
                      <a:pt x="252" y="53"/>
                    </a:cubicBezTo>
                    <a:cubicBezTo>
                      <a:pt x="252" y="50"/>
                      <a:pt x="250" y="47"/>
                      <a:pt x="250" y="47"/>
                    </a:cubicBezTo>
                    <a:close/>
                  </a:path>
                </a:pathLst>
              </a:custGeom>
              <a:solidFill>
                <a:srgbClr val="44546A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88" name="CUSTÓDIA">
                <a:extLst>
                  <a:ext uri="{FF2B5EF4-FFF2-40B4-BE49-F238E27FC236}">
                    <a16:creationId xmlns:a16="http://schemas.microsoft.com/office/drawing/2014/main" id="{4F73A72A-B791-7384-FB8C-DF4CC5CC8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837" y="1827070"/>
                <a:ext cx="477010" cy="728004"/>
              </a:xfrm>
              <a:custGeom>
                <a:avLst/>
                <a:gdLst/>
                <a:ahLst/>
                <a:cxnLst>
                  <a:cxn ang="0">
                    <a:pos x="266" y="209"/>
                  </a:cxn>
                  <a:cxn ang="0">
                    <a:pos x="260" y="183"/>
                  </a:cxn>
                  <a:cxn ang="0">
                    <a:pos x="268" y="161"/>
                  </a:cxn>
                  <a:cxn ang="0">
                    <a:pos x="268" y="141"/>
                  </a:cxn>
                  <a:cxn ang="0">
                    <a:pos x="259" y="115"/>
                  </a:cxn>
                  <a:cxn ang="0">
                    <a:pos x="254" y="77"/>
                  </a:cxn>
                  <a:cxn ang="0">
                    <a:pos x="245" y="70"/>
                  </a:cxn>
                  <a:cxn ang="0">
                    <a:pos x="224" y="72"/>
                  </a:cxn>
                  <a:cxn ang="0">
                    <a:pos x="226" y="50"/>
                  </a:cxn>
                  <a:cxn ang="0">
                    <a:pos x="237" y="36"/>
                  </a:cxn>
                  <a:cxn ang="0">
                    <a:pos x="239" y="21"/>
                  </a:cxn>
                  <a:cxn ang="0">
                    <a:pos x="230" y="5"/>
                  </a:cxn>
                  <a:cxn ang="0">
                    <a:pos x="219" y="1"/>
                  </a:cxn>
                  <a:cxn ang="0">
                    <a:pos x="204" y="14"/>
                  </a:cxn>
                  <a:cxn ang="0">
                    <a:pos x="185" y="8"/>
                  </a:cxn>
                  <a:cxn ang="0">
                    <a:pos x="175" y="24"/>
                  </a:cxn>
                  <a:cxn ang="0">
                    <a:pos x="162" y="51"/>
                  </a:cxn>
                  <a:cxn ang="0">
                    <a:pos x="138" y="72"/>
                  </a:cxn>
                  <a:cxn ang="0">
                    <a:pos x="116" y="95"/>
                  </a:cxn>
                  <a:cxn ang="0">
                    <a:pos x="85" y="110"/>
                  </a:cxn>
                  <a:cxn ang="0">
                    <a:pos x="59" y="147"/>
                  </a:cxn>
                  <a:cxn ang="0">
                    <a:pos x="62" y="182"/>
                  </a:cxn>
                  <a:cxn ang="0">
                    <a:pos x="69" y="216"/>
                  </a:cxn>
                  <a:cxn ang="0">
                    <a:pos x="64" y="243"/>
                  </a:cxn>
                  <a:cxn ang="0">
                    <a:pos x="53" y="269"/>
                  </a:cxn>
                  <a:cxn ang="0">
                    <a:pos x="32" y="280"/>
                  </a:cxn>
                  <a:cxn ang="0">
                    <a:pos x="31" y="303"/>
                  </a:cxn>
                  <a:cxn ang="0">
                    <a:pos x="26" y="320"/>
                  </a:cxn>
                  <a:cxn ang="0">
                    <a:pos x="24" y="337"/>
                  </a:cxn>
                  <a:cxn ang="0">
                    <a:pos x="4" y="369"/>
                  </a:cxn>
                  <a:cxn ang="0">
                    <a:pos x="8" y="391"/>
                  </a:cxn>
                  <a:cxn ang="0">
                    <a:pos x="43" y="389"/>
                  </a:cxn>
                  <a:cxn ang="0">
                    <a:pos x="64" y="390"/>
                  </a:cxn>
                  <a:cxn ang="0">
                    <a:pos x="69" y="412"/>
                  </a:cxn>
                  <a:cxn ang="0">
                    <a:pos x="111" y="403"/>
                  </a:cxn>
                  <a:cxn ang="0">
                    <a:pos x="144" y="392"/>
                  </a:cxn>
                  <a:cxn ang="0">
                    <a:pos x="169" y="366"/>
                  </a:cxn>
                  <a:cxn ang="0">
                    <a:pos x="198" y="339"/>
                  </a:cxn>
                  <a:cxn ang="0">
                    <a:pos x="220" y="315"/>
                  </a:cxn>
                  <a:cxn ang="0">
                    <a:pos x="230" y="298"/>
                  </a:cxn>
                  <a:cxn ang="0">
                    <a:pos x="240" y="279"/>
                  </a:cxn>
                  <a:cxn ang="0">
                    <a:pos x="249" y="262"/>
                  </a:cxn>
                  <a:cxn ang="0">
                    <a:pos x="267" y="239"/>
                  </a:cxn>
                  <a:cxn ang="0">
                    <a:pos x="269" y="219"/>
                  </a:cxn>
                </a:cxnLst>
                <a:rect l="0" t="0" r="r" b="b"/>
                <a:pathLst>
                  <a:path w="270" h="412">
                    <a:moveTo>
                      <a:pt x="269" y="219"/>
                    </a:moveTo>
                    <a:cubicBezTo>
                      <a:pt x="268" y="217"/>
                      <a:pt x="267" y="211"/>
                      <a:pt x="266" y="209"/>
                    </a:cubicBezTo>
                    <a:cubicBezTo>
                      <a:pt x="266" y="208"/>
                      <a:pt x="264" y="196"/>
                      <a:pt x="263" y="194"/>
                    </a:cubicBezTo>
                    <a:cubicBezTo>
                      <a:pt x="261" y="192"/>
                      <a:pt x="260" y="185"/>
                      <a:pt x="260" y="183"/>
                    </a:cubicBezTo>
                    <a:cubicBezTo>
                      <a:pt x="259" y="182"/>
                      <a:pt x="264" y="175"/>
                      <a:pt x="265" y="172"/>
                    </a:cubicBezTo>
                    <a:cubicBezTo>
                      <a:pt x="265" y="170"/>
                      <a:pt x="268" y="164"/>
                      <a:pt x="268" y="161"/>
                    </a:cubicBezTo>
                    <a:cubicBezTo>
                      <a:pt x="268" y="158"/>
                      <a:pt x="270" y="151"/>
                      <a:pt x="270" y="149"/>
                    </a:cubicBezTo>
                    <a:cubicBezTo>
                      <a:pt x="269" y="147"/>
                      <a:pt x="269" y="144"/>
                      <a:pt x="268" y="141"/>
                    </a:cubicBezTo>
                    <a:cubicBezTo>
                      <a:pt x="266" y="138"/>
                      <a:pt x="265" y="130"/>
                      <a:pt x="263" y="129"/>
                    </a:cubicBezTo>
                    <a:cubicBezTo>
                      <a:pt x="260" y="127"/>
                      <a:pt x="259" y="115"/>
                      <a:pt x="259" y="115"/>
                    </a:cubicBezTo>
                    <a:cubicBezTo>
                      <a:pt x="257" y="99"/>
                      <a:pt x="257" y="99"/>
                      <a:pt x="257" y="99"/>
                    </a:cubicBezTo>
                    <a:cubicBezTo>
                      <a:pt x="257" y="99"/>
                      <a:pt x="255" y="81"/>
                      <a:pt x="254" y="77"/>
                    </a:cubicBezTo>
                    <a:cubicBezTo>
                      <a:pt x="253" y="73"/>
                      <a:pt x="253" y="75"/>
                      <a:pt x="252" y="73"/>
                    </a:cubicBezTo>
                    <a:cubicBezTo>
                      <a:pt x="250" y="71"/>
                      <a:pt x="247" y="71"/>
                      <a:pt x="245" y="70"/>
                    </a:cubicBezTo>
                    <a:cubicBezTo>
                      <a:pt x="243" y="70"/>
                      <a:pt x="239" y="70"/>
                      <a:pt x="239" y="70"/>
                    </a:cubicBezTo>
                    <a:cubicBezTo>
                      <a:pt x="239" y="70"/>
                      <a:pt x="228" y="72"/>
                      <a:pt x="224" y="72"/>
                    </a:cubicBezTo>
                    <a:cubicBezTo>
                      <a:pt x="224" y="72"/>
                      <a:pt x="225" y="64"/>
                      <a:pt x="224" y="61"/>
                    </a:cubicBezTo>
                    <a:cubicBezTo>
                      <a:pt x="224" y="58"/>
                      <a:pt x="226" y="50"/>
                      <a:pt x="226" y="50"/>
                    </a:cubicBezTo>
                    <a:cubicBezTo>
                      <a:pt x="226" y="50"/>
                      <a:pt x="232" y="46"/>
                      <a:pt x="234" y="43"/>
                    </a:cubicBezTo>
                    <a:cubicBezTo>
                      <a:pt x="236" y="40"/>
                      <a:pt x="237" y="36"/>
                      <a:pt x="237" y="36"/>
                    </a:cubicBezTo>
                    <a:cubicBezTo>
                      <a:pt x="237" y="36"/>
                      <a:pt x="240" y="30"/>
                      <a:pt x="240" y="27"/>
                    </a:cubicBezTo>
                    <a:cubicBezTo>
                      <a:pt x="240" y="25"/>
                      <a:pt x="240" y="23"/>
                      <a:pt x="239" y="21"/>
                    </a:cubicBezTo>
                    <a:cubicBezTo>
                      <a:pt x="238" y="19"/>
                      <a:pt x="235" y="14"/>
                      <a:pt x="235" y="14"/>
                    </a:cubicBezTo>
                    <a:cubicBezTo>
                      <a:pt x="235" y="14"/>
                      <a:pt x="232" y="8"/>
                      <a:pt x="230" y="5"/>
                    </a:cubicBezTo>
                    <a:cubicBezTo>
                      <a:pt x="229" y="3"/>
                      <a:pt x="227" y="0"/>
                      <a:pt x="227" y="0"/>
                    </a:cubicBezTo>
                    <a:cubicBezTo>
                      <a:pt x="227" y="0"/>
                      <a:pt x="222" y="0"/>
                      <a:pt x="219" y="1"/>
                    </a:cubicBezTo>
                    <a:cubicBezTo>
                      <a:pt x="216" y="1"/>
                      <a:pt x="214" y="8"/>
                      <a:pt x="214" y="8"/>
                    </a:cubicBezTo>
                    <a:cubicBezTo>
                      <a:pt x="204" y="14"/>
                      <a:pt x="204" y="14"/>
                      <a:pt x="204" y="14"/>
                    </a:cubicBezTo>
                    <a:cubicBezTo>
                      <a:pt x="204" y="14"/>
                      <a:pt x="198" y="10"/>
                      <a:pt x="195" y="9"/>
                    </a:cubicBezTo>
                    <a:cubicBezTo>
                      <a:pt x="192" y="8"/>
                      <a:pt x="185" y="8"/>
                      <a:pt x="185" y="8"/>
                    </a:cubicBezTo>
                    <a:cubicBezTo>
                      <a:pt x="185" y="8"/>
                      <a:pt x="181" y="14"/>
                      <a:pt x="181" y="16"/>
                    </a:cubicBezTo>
                    <a:cubicBezTo>
                      <a:pt x="180" y="18"/>
                      <a:pt x="175" y="24"/>
                      <a:pt x="175" y="24"/>
                    </a:cubicBezTo>
                    <a:cubicBezTo>
                      <a:pt x="175" y="24"/>
                      <a:pt x="167" y="30"/>
                      <a:pt x="167" y="32"/>
                    </a:cubicBezTo>
                    <a:cubicBezTo>
                      <a:pt x="167" y="34"/>
                      <a:pt x="163" y="50"/>
                      <a:pt x="162" y="51"/>
                    </a:cubicBezTo>
                    <a:cubicBezTo>
                      <a:pt x="162" y="53"/>
                      <a:pt x="149" y="68"/>
                      <a:pt x="147" y="71"/>
                    </a:cubicBezTo>
                    <a:cubicBezTo>
                      <a:pt x="145" y="73"/>
                      <a:pt x="138" y="72"/>
                      <a:pt x="138" y="72"/>
                    </a:cubicBezTo>
                    <a:cubicBezTo>
                      <a:pt x="129" y="86"/>
                      <a:pt x="129" y="86"/>
                      <a:pt x="129" y="86"/>
                    </a:cubicBezTo>
                    <a:cubicBezTo>
                      <a:pt x="129" y="86"/>
                      <a:pt x="118" y="94"/>
                      <a:pt x="116" y="95"/>
                    </a:cubicBezTo>
                    <a:cubicBezTo>
                      <a:pt x="115" y="97"/>
                      <a:pt x="96" y="102"/>
                      <a:pt x="93" y="103"/>
                    </a:cubicBezTo>
                    <a:cubicBezTo>
                      <a:pt x="91" y="104"/>
                      <a:pt x="85" y="110"/>
                      <a:pt x="85" y="110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62" y="182"/>
                      <a:pt x="62" y="182"/>
                      <a:pt x="62" y="182"/>
                    </a:cubicBezTo>
                    <a:cubicBezTo>
                      <a:pt x="63" y="200"/>
                      <a:pt x="63" y="200"/>
                      <a:pt x="63" y="200"/>
                    </a:cubicBezTo>
                    <a:cubicBezTo>
                      <a:pt x="63" y="200"/>
                      <a:pt x="68" y="214"/>
                      <a:pt x="69" y="216"/>
                    </a:cubicBezTo>
                    <a:cubicBezTo>
                      <a:pt x="69" y="218"/>
                      <a:pt x="69" y="237"/>
                      <a:pt x="69" y="237"/>
                    </a:cubicBezTo>
                    <a:cubicBezTo>
                      <a:pt x="64" y="243"/>
                      <a:pt x="64" y="243"/>
                      <a:pt x="64" y="243"/>
                    </a:cubicBezTo>
                    <a:cubicBezTo>
                      <a:pt x="60" y="250"/>
                      <a:pt x="60" y="250"/>
                      <a:pt x="60" y="250"/>
                    </a:cubicBezTo>
                    <a:cubicBezTo>
                      <a:pt x="53" y="269"/>
                      <a:pt x="53" y="269"/>
                      <a:pt x="53" y="269"/>
                    </a:cubicBezTo>
                    <a:cubicBezTo>
                      <a:pt x="41" y="276"/>
                      <a:pt x="41" y="276"/>
                      <a:pt x="41" y="276"/>
                    </a:cubicBezTo>
                    <a:cubicBezTo>
                      <a:pt x="41" y="276"/>
                      <a:pt x="32" y="279"/>
                      <a:pt x="32" y="280"/>
                    </a:cubicBezTo>
                    <a:cubicBezTo>
                      <a:pt x="32" y="282"/>
                      <a:pt x="32" y="292"/>
                      <a:pt x="32" y="292"/>
                    </a:cubicBezTo>
                    <a:cubicBezTo>
                      <a:pt x="32" y="292"/>
                      <a:pt x="32" y="302"/>
                      <a:pt x="31" y="303"/>
                    </a:cubicBezTo>
                    <a:cubicBezTo>
                      <a:pt x="30" y="305"/>
                      <a:pt x="25" y="313"/>
                      <a:pt x="25" y="313"/>
                    </a:cubicBezTo>
                    <a:cubicBezTo>
                      <a:pt x="26" y="320"/>
                      <a:pt x="26" y="320"/>
                      <a:pt x="26" y="320"/>
                    </a:cubicBezTo>
                    <a:cubicBezTo>
                      <a:pt x="26" y="320"/>
                      <a:pt x="28" y="328"/>
                      <a:pt x="28" y="331"/>
                    </a:cubicBezTo>
                    <a:cubicBezTo>
                      <a:pt x="28" y="335"/>
                      <a:pt x="25" y="335"/>
                      <a:pt x="24" y="337"/>
                    </a:cubicBezTo>
                    <a:cubicBezTo>
                      <a:pt x="24" y="338"/>
                      <a:pt x="15" y="350"/>
                      <a:pt x="15" y="350"/>
                    </a:cubicBezTo>
                    <a:cubicBezTo>
                      <a:pt x="15" y="350"/>
                      <a:pt x="5" y="366"/>
                      <a:pt x="4" y="369"/>
                    </a:cubicBezTo>
                    <a:cubicBezTo>
                      <a:pt x="3" y="371"/>
                      <a:pt x="1" y="375"/>
                      <a:pt x="0" y="378"/>
                    </a:cubicBezTo>
                    <a:cubicBezTo>
                      <a:pt x="0" y="380"/>
                      <a:pt x="7" y="390"/>
                      <a:pt x="8" y="391"/>
                    </a:cubicBezTo>
                    <a:cubicBezTo>
                      <a:pt x="10" y="392"/>
                      <a:pt x="26" y="394"/>
                      <a:pt x="26" y="394"/>
                    </a:cubicBezTo>
                    <a:cubicBezTo>
                      <a:pt x="26" y="394"/>
                      <a:pt x="41" y="389"/>
                      <a:pt x="43" y="389"/>
                    </a:cubicBezTo>
                    <a:cubicBezTo>
                      <a:pt x="44" y="389"/>
                      <a:pt x="59" y="382"/>
                      <a:pt x="61" y="383"/>
                    </a:cubicBezTo>
                    <a:cubicBezTo>
                      <a:pt x="63" y="384"/>
                      <a:pt x="64" y="387"/>
                      <a:pt x="64" y="390"/>
                    </a:cubicBezTo>
                    <a:cubicBezTo>
                      <a:pt x="64" y="393"/>
                      <a:pt x="62" y="407"/>
                      <a:pt x="63" y="410"/>
                    </a:cubicBezTo>
                    <a:cubicBezTo>
                      <a:pt x="63" y="412"/>
                      <a:pt x="69" y="412"/>
                      <a:pt x="69" y="412"/>
                    </a:cubicBezTo>
                    <a:cubicBezTo>
                      <a:pt x="69" y="412"/>
                      <a:pt x="91" y="403"/>
                      <a:pt x="92" y="403"/>
                    </a:cubicBezTo>
                    <a:cubicBezTo>
                      <a:pt x="93" y="403"/>
                      <a:pt x="111" y="403"/>
                      <a:pt x="111" y="403"/>
                    </a:cubicBezTo>
                    <a:cubicBezTo>
                      <a:pt x="111" y="403"/>
                      <a:pt x="130" y="401"/>
                      <a:pt x="131" y="400"/>
                    </a:cubicBezTo>
                    <a:cubicBezTo>
                      <a:pt x="133" y="399"/>
                      <a:pt x="142" y="393"/>
                      <a:pt x="144" y="392"/>
                    </a:cubicBezTo>
                    <a:cubicBezTo>
                      <a:pt x="146" y="391"/>
                      <a:pt x="155" y="381"/>
                      <a:pt x="155" y="381"/>
                    </a:cubicBezTo>
                    <a:cubicBezTo>
                      <a:pt x="169" y="366"/>
                      <a:pt x="169" y="366"/>
                      <a:pt x="169" y="366"/>
                    </a:cubicBezTo>
                    <a:cubicBezTo>
                      <a:pt x="185" y="351"/>
                      <a:pt x="185" y="351"/>
                      <a:pt x="185" y="351"/>
                    </a:cubicBezTo>
                    <a:cubicBezTo>
                      <a:pt x="198" y="339"/>
                      <a:pt x="198" y="339"/>
                      <a:pt x="198" y="339"/>
                    </a:cubicBezTo>
                    <a:cubicBezTo>
                      <a:pt x="198" y="339"/>
                      <a:pt x="213" y="326"/>
                      <a:pt x="215" y="324"/>
                    </a:cubicBezTo>
                    <a:cubicBezTo>
                      <a:pt x="217" y="321"/>
                      <a:pt x="217" y="320"/>
                      <a:pt x="220" y="315"/>
                    </a:cubicBezTo>
                    <a:cubicBezTo>
                      <a:pt x="222" y="311"/>
                      <a:pt x="221" y="312"/>
                      <a:pt x="223" y="308"/>
                    </a:cubicBezTo>
                    <a:cubicBezTo>
                      <a:pt x="225" y="304"/>
                      <a:pt x="226" y="303"/>
                      <a:pt x="230" y="298"/>
                    </a:cubicBezTo>
                    <a:cubicBezTo>
                      <a:pt x="234" y="294"/>
                      <a:pt x="233" y="292"/>
                      <a:pt x="235" y="289"/>
                    </a:cubicBezTo>
                    <a:cubicBezTo>
                      <a:pt x="237" y="285"/>
                      <a:pt x="238" y="284"/>
                      <a:pt x="240" y="279"/>
                    </a:cubicBezTo>
                    <a:cubicBezTo>
                      <a:pt x="242" y="275"/>
                      <a:pt x="243" y="274"/>
                      <a:pt x="245" y="271"/>
                    </a:cubicBezTo>
                    <a:cubicBezTo>
                      <a:pt x="248" y="267"/>
                      <a:pt x="248" y="264"/>
                      <a:pt x="249" y="262"/>
                    </a:cubicBezTo>
                    <a:cubicBezTo>
                      <a:pt x="249" y="260"/>
                      <a:pt x="257" y="253"/>
                      <a:pt x="259" y="250"/>
                    </a:cubicBezTo>
                    <a:cubicBezTo>
                      <a:pt x="260" y="248"/>
                      <a:pt x="265" y="241"/>
                      <a:pt x="267" y="239"/>
                    </a:cubicBezTo>
                    <a:cubicBezTo>
                      <a:pt x="269" y="236"/>
                      <a:pt x="270" y="232"/>
                      <a:pt x="270" y="230"/>
                    </a:cubicBezTo>
                    <a:cubicBezTo>
                      <a:pt x="270" y="228"/>
                      <a:pt x="270" y="222"/>
                      <a:pt x="269" y="219"/>
                    </a:cubicBezTo>
                    <a:close/>
                  </a:path>
                </a:pathLst>
              </a:custGeom>
              <a:solidFill>
                <a:srgbClr val="A5A5A5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89" name="CARNAÍBA">
                <a:extLst>
                  <a:ext uri="{FF2B5EF4-FFF2-40B4-BE49-F238E27FC236}">
                    <a16:creationId xmlns:a16="http://schemas.microsoft.com/office/drawing/2014/main" id="{78F17EFD-02C0-63CC-59A3-096E70127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713" y="1456450"/>
                <a:ext cx="251755" cy="502985"/>
              </a:xfrm>
              <a:custGeom>
                <a:avLst/>
                <a:gdLst/>
                <a:ahLst/>
                <a:cxnLst>
                  <a:cxn ang="0">
                    <a:pos x="140" y="213"/>
                  </a:cxn>
                  <a:cxn ang="0">
                    <a:pos x="136" y="198"/>
                  </a:cxn>
                  <a:cxn ang="0">
                    <a:pos x="134" y="185"/>
                  </a:cxn>
                  <a:cxn ang="0">
                    <a:pos x="124" y="167"/>
                  </a:cxn>
                  <a:cxn ang="0">
                    <a:pos x="117" y="163"/>
                  </a:cxn>
                  <a:cxn ang="0">
                    <a:pos x="111" y="160"/>
                  </a:cxn>
                  <a:cxn ang="0">
                    <a:pos x="101" y="158"/>
                  </a:cxn>
                  <a:cxn ang="0">
                    <a:pos x="103" y="147"/>
                  </a:cxn>
                  <a:cxn ang="0">
                    <a:pos x="106" y="134"/>
                  </a:cxn>
                  <a:cxn ang="0">
                    <a:pos x="103" y="123"/>
                  </a:cxn>
                  <a:cxn ang="0">
                    <a:pos x="96" y="112"/>
                  </a:cxn>
                  <a:cxn ang="0">
                    <a:pos x="97" y="104"/>
                  </a:cxn>
                  <a:cxn ang="0">
                    <a:pos x="103" y="89"/>
                  </a:cxn>
                  <a:cxn ang="0">
                    <a:pos x="103" y="74"/>
                  </a:cxn>
                  <a:cxn ang="0">
                    <a:pos x="99" y="62"/>
                  </a:cxn>
                  <a:cxn ang="0">
                    <a:pos x="102" y="49"/>
                  </a:cxn>
                  <a:cxn ang="0">
                    <a:pos x="103" y="38"/>
                  </a:cxn>
                  <a:cxn ang="0">
                    <a:pos x="101" y="27"/>
                  </a:cxn>
                  <a:cxn ang="0">
                    <a:pos x="102" y="11"/>
                  </a:cxn>
                  <a:cxn ang="0">
                    <a:pos x="97" y="6"/>
                  </a:cxn>
                  <a:cxn ang="0">
                    <a:pos x="76" y="2"/>
                  </a:cxn>
                  <a:cxn ang="0">
                    <a:pos x="54" y="3"/>
                  </a:cxn>
                  <a:cxn ang="0">
                    <a:pos x="40" y="0"/>
                  </a:cxn>
                  <a:cxn ang="0">
                    <a:pos x="38" y="42"/>
                  </a:cxn>
                  <a:cxn ang="0">
                    <a:pos x="35" y="56"/>
                  </a:cxn>
                  <a:cxn ang="0">
                    <a:pos x="39" y="65"/>
                  </a:cxn>
                  <a:cxn ang="0">
                    <a:pos x="36" y="75"/>
                  </a:cxn>
                  <a:cxn ang="0">
                    <a:pos x="22" y="95"/>
                  </a:cxn>
                  <a:cxn ang="0">
                    <a:pos x="9" y="117"/>
                  </a:cxn>
                  <a:cxn ang="0">
                    <a:pos x="1" y="157"/>
                  </a:cxn>
                  <a:cxn ang="0">
                    <a:pos x="1" y="170"/>
                  </a:cxn>
                  <a:cxn ang="0">
                    <a:pos x="12" y="181"/>
                  </a:cxn>
                  <a:cxn ang="0">
                    <a:pos x="25" y="189"/>
                  </a:cxn>
                  <a:cxn ang="0">
                    <a:pos x="40" y="197"/>
                  </a:cxn>
                  <a:cxn ang="0">
                    <a:pos x="49" y="206"/>
                  </a:cxn>
                  <a:cxn ang="0">
                    <a:pos x="56" y="212"/>
                  </a:cxn>
                  <a:cxn ang="0">
                    <a:pos x="64" y="218"/>
                  </a:cxn>
                  <a:cxn ang="0">
                    <a:pos x="72" y="230"/>
                  </a:cxn>
                  <a:cxn ang="0">
                    <a:pos x="79" y="252"/>
                  </a:cxn>
                  <a:cxn ang="0">
                    <a:pos x="89" y="265"/>
                  </a:cxn>
                  <a:cxn ang="0">
                    <a:pos x="97" y="283"/>
                  </a:cxn>
                  <a:cxn ang="0">
                    <a:pos x="103" y="284"/>
                  </a:cxn>
                  <a:cxn ang="0">
                    <a:pos x="110" y="276"/>
                  </a:cxn>
                  <a:cxn ang="0">
                    <a:pos x="120" y="265"/>
                  </a:cxn>
                  <a:cxn ang="0">
                    <a:pos x="123" y="257"/>
                  </a:cxn>
                  <a:cxn ang="0">
                    <a:pos x="126" y="242"/>
                  </a:cxn>
                  <a:cxn ang="0">
                    <a:pos x="131" y="238"/>
                  </a:cxn>
                  <a:cxn ang="0">
                    <a:pos x="137" y="232"/>
                  </a:cxn>
                  <a:cxn ang="0">
                    <a:pos x="140" y="219"/>
                  </a:cxn>
                  <a:cxn ang="0">
                    <a:pos x="140" y="213"/>
                  </a:cxn>
                </a:cxnLst>
                <a:rect l="0" t="0" r="r" b="b"/>
                <a:pathLst>
                  <a:path w="140" h="286">
                    <a:moveTo>
                      <a:pt x="140" y="213"/>
                    </a:moveTo>
                    <a:cubicBezTo>
                      <a:pt x="140" y="213"/>
                      <a:pt x="136" y="201"/>
                      <a:pt x="136" y="198"/>
                    </a:cubicBezTo>
                    <a:cubicBezTo>
                      <a:pt x="136" y="196"/>
                      <a:pt x="134" y="185"/>
                      <a:pt x="134" y="185"/>
                    </a:cubicBezTo>
                    <a:cubicBezTo>
                      <a:pt x="134" y="185"/>
                      <a:pt x="129" y="173"/>
                      <a:pt x="124" y="167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1" y="160"/>
                      <a:pt x="111" y="160"/>
                      <a:pt x="111" y="160"/>
                    </a:cubicBezTo>
                    <a:cubicBezTo>
                      <a:pt x="101" y="158"/>
                      <a:pt x="101" y="158"/>
                      <a:pt x="101" y="158"/>
                    </a:cubicBezTo>
                    <a:cubicBezTo>
                      <a:pt x="101" y="158"/>
                      <a:pt x="102" y="150"/>
                      <a:pt x="103" y="147"/>
                    </a:cubicBezTo>
                    <a:cubicBezTo>
                      <a:pt x="103" y="144"/>
                      <a:pt x="106" y="137"/>
                      <a:pt x="106" y="134"/>
                    </a:cubicBezTo>
                    <a:cubicBezTo>
                      <a:pt x="107" y="131"/>
                      <a:pt x="103" y="127"/>
                      <a:pt x="103" y="123"/>
                    </a:cubicBezTo>
                    <a:cubicBezTo>
                      <a:pt x="103" y="119"/>
                      <a:pt x="98" y="115"/>
                      <a:pt x="96" y="112"/>
                    </a:cubicBezTo>
                    <a:cubicBezTo>
                      <a:pt x="95" y="109"/>
                      <a:pt x="97" y="104"/>
                      <a:pt x="97" y="104"/>
                    </a:cubicBezTo>
                    <a:cubicBezTo>
                      <a:pt x="97" y="104"/>
                      <a:pt x="102" y="92"/>
                      <a:pt x="103" y="89"/>
                    </a:cubicBezTo>
                    <a:cubicBezTo>
                      <a:pt x="104" y="85"/>
                      <a:pt x="103" y="78"/>
                      <a:pt x="103" y="74"/>
                    </a:cubicBezTo>
                    <a:cubicBezTo>
                      <a:pt x="103" y="69"/>
                      <a:pt x="99" y="62"/>
                      <a:pt x="99" y="62"/>
                    </a:cubicBezTo>
                    <a:cubicBezTo>
                      <a:pt x="99" y="62"/>
                      <a:pt x="102" y="51"/>
                      <a:pt x="102" y="49"/>
                    </a:cubicBezTo>
                    <a:cubicBezTo>
                      <a:pt x="102" y="47"/>
                      <a:pt x="102" y="40"/>
                      <a:pt x="103" y="38"/>
                    </a:cubicBezTo>
                    <a:cubicBezTo>
                      <a:pt x="103" y="36"/>
                      <a:pt x="101" y="31"/>
                      <a:pt x="101" y="27"/>
                    </a:cubicBezTo>
                    <a:cubicBezTo>
                      <a:pt x="101" y="23"/>
                      <a:pt x="102" y="14"/>
                      <a:pt x="102" y="11"/>
                    </a:cubicBezTo>
                    <a:cubicBezTo>
                      <a:pt x="102" y="9"/>
                      <a:pt x="97" y="6"/>
                      <a:pt x="97" y="6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5" y="55"/>
                      <a:pt x="35" y="56"/>
                    </a:cubicBezTo>
                    <a:cubicBezTo>
                      <a:pt x="35" y="58"/>
                      <a:pt x="39" y="63"/>
                      <a:pt x="39" y="65"/>
                    </a:cubicBezTo>
                    <a:cubicBezTo>
                      <a:pt x="40" y="66"/>
                      <a:pt x="37" y="73"/>
                      <a:pt x="36" y="75"/>
                    </a:cubicBezTo>
                    <a:cubicBezTo>
                      <a:pt x="36" y="77"/>
                      <a:pt x="22" y="94"/>
                      <a:pt x="22" y="95"/>
                    </a:cubicBezTo>
                    <a:cubicBezTo>
                      <a:pt x="22" y="97"/>
                      <a:pt x="9" y="115"/>
                      <a:pt x="9" y="117"/>
                    </a:cubicBezTo>
                    <a:cubicBezTo>
                      <a:pt x="9" y="119"/>
                      <a:pt x="0" y="154"/>
                      <a:pt x="1" y="157"/>
                    </a:cubicBezTo>
                    <a:cubicBezTo>
                      <a:pt x="1" y="159"/>
                      <a:pt x="1" y="170"/>
                      <a:pt x="1" y="170"/>
                    </a:cubicBezTo>
                    <a:cubicBezTo>
                      <a:pt x="12" y="181"/>
                      <a:pt x="12" y="181"/>
                      <a:pt x="12" y="181"/>
                    </a:cubicBezTo>
                    <a:cubicBezTo>
                      <a:pt x="25" y="189"/>
                      <a:pt x="25" y="189"/>
                      <a:pt x="25" y="189"/>
                    </a:cubicBezTo>
                    <a:cubicBezTo>
                      <a:pt x="25" y="189"/>
                      <a:pt x="38" y="196"/>
                      <a:pt x="40" y="197"/>
                    </a:cubicBezTo>
                    <a:cubicBezTo>
                      <a:pt x="41" y="199"/>
                      <a:pt x="49" y="206"/>
                      <a:pt x="49" y="206"/>
                    </a:cubicBezTo>
                    <a:cubicBezTo>
                      <a:pt x="56" y="212"/>
                      <a:pt x="56" y="212"/>
                      <a:pt x="56" y="212"/>
                    </a:cubicBezTo>
                    <a:cubicBezTo>
                      <a:pt x="64" y="218"/>
                      <a:pt x="64" y="218"/>
                      <a:pt x="64" y="218"/>
                    </a:cubicBezTo>
                    <a:cubicBezTo>
                      <a:pt x="64" y="218"/>
                      <a:pt x="70" y="227"/>
                      <a:pt x="72" y="230"/>
                    </a:cubicBezTo>
                    <a:cubicBezTo>
                      <a:pt x="74" y="233"/>
                      <a:pt x="78" y="249"/>
                      <a:pt x="79" y="252"/>
                    </a:cubicBezTo>
                    <a:cubicBezTo>
                      <a:pt x="81" y="255"/>
                      <a:pt x="87" y="264"/>
                      <a:pt x="89" y="265"/>
                    </a:cubicBezTo>
                    <a:cubicBezTo>
                      <a:pt x="90" y="266"/>
                      <a:pt x="96" y="280"/>
                      <a:pt x="97" y="283"/>
                    </a:cubicBezTo>
                    <a:cubicBezTo>
                      <a:pt x="98" y="286"/>
                      <a:pt x="103" y="284"/>
                      <a:pt x="103" y="284"/>
                    </a:cubicBezTo>
                    <a:cubicBezTo>
                      <a:pt x="110" y="276"/>
                      <a:pt x="110" y="276"/>
                      <a:pt x="110" y="276"/>
                    </a:cubicBezTo>
                    <a:cubicBezTo>
                      <a:pt x="120" y="265"/>
                      <a:pt x="120" y="265"/>
                      <a:pt x="120" y="265"/>
                    </a:cubicBezTo>
                    <a:cubicBezTo>
                      <a:pt x="123" y="257"/>
                      <a:pt x="123" y="257"/>
                      <a:pt x="123" y="257"/>
                    </a:cubicBezTo>
                    <a:cubicBezTo>
                      <a:pt x="123" y="257"/>
                      <a:pt x="126" y="244"/>
                      <a:pt x="126" y="242"/>
                    </a:cubicBezTo>
                    <a:cubicBezTo>
                      <a:pt x="126" y="240"/>
                      <a:pt x="131" y="238"/>
                      <a:pt x="131" y="238"/>
                    </a:cubicBezTo>
                    <a:cubicBezTo>
                      <a:pt x="131" y="238"/>
                      <a:pt x="136" y="234"/>
                      <a:pt x="137" y="232"/>
                    </a:cubicBezTo>
                    <a:cubicBezTo>
                      <a:pt x="138" y="230"/>
                      <a:pt x="140" y="219"/>
                      <a:pt x="140" y="219"/>
                    </a:cubicBezTo>
                    <a:lnTo>
                      <a:pt x="140" y="213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90" name="CALUMBI">
                <a:extLst>
                  <a:ext uri="{FF2B5EF4-FFF2-40B4-BE49-F238E27FC236}">
                    <a16:creationId xmlns:a16="http://schemas.microsoft.com/office/drawing/2014/main" id="{F8167361-EFC9-482F-9BAB-2A478DD6C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454" y="1853543"/>
                <a:ext cx="284881" cy="311056"/>
              </a:xfrm>
              <a:custGeom>
                <a:avLst/>
                <a:gdLst/>
                <a:ahLst/>
                <a:cxnLst>
                  <a:cxn ang="0">
                    <a:pos x="143" y="119"/>
                  </a:cxn>
                  <a:cxn ang="0">
                    <a:pos x="132" y="112"/>
                  </a:cxn>
                  <a:cxn ang="0">
                    <a:pos x="123" y="106"/>
                  </a:cxn>
                  <a:cxn ang="0">
                    <a:pos x="116" y="99"/>
                  </a:cxn>
                  <a:cxn ang="0">
                    <a:pos x="113" y="92"/>
                  </a:cxn>
                  <a:cxn ang="0">
                    <a:pos x="103" y="82"/>
                  </a:cxn>
                  <a:cxn ang="0">
                    <a:pos x="88" y="82"/>
                  </a:cxn>
                  <a:cxn ang="0">
                    <a:pos x="81" y="79"/>
                  </a:cxn>
                  <a:cxn ang="0">
                    <a:pos x="82" y="70"/>
                  </a:cxn>
                  <a:cxn ang="0">
                    <a:pos x="93" y="67"/>
                  </a:cxn>
                  <a:cxn ang="0">
                    <a:pos x="95" y="53"/>
                  </a:cxn>
                  <a:cxn ang="0">
                    <a:pos x="99" y="37"/>
                  </a:cxn>
                  <a:cxn ang="0">
                    <a:pos x="97" y="29"/>
                  </a:cxn>
                  <a:cxn ang="0">
                    <a:pos x="89" y="23"/>
                  </a:cxn>
                  <a:cxn ang="0">
                    <a:pos x="86" y="16"/>
                  </a:cxn>
                  <a:cxn ang="0">
                    <a:pos x="79" y="17"/>
                  </a:cxn>
                  <a:cxn ang="0">
                    <a:pos x="71" y="26"/>
                  </a:cxn>
                  <a:cxn ang="0">
                    <a:pos x="64" y="28"/>
                  </a:cxn>
                  <a:cxn ang="0">
                    <a:pos x="60" y="15"/>
                  </a:cxn>
                  <a:cxn ang="0">
                    <a:pos x="48" y="7"/>
                  </a:cxn>
                  <a:cxn ang="0">
                    <a:pos x="41" y="2"/>
                  </a:cxn>
                  <a:cxn ang="0">
                    <a:pos x="16" y="0"/>
                  </a:cxn>
                  <a:cxn ang="0">
                    <a:pos x="4" y="6"/>
                  </a:cxn>
                  <a:cxn ang="0">
                    <a:pos x="3" y="16"/>
                  </a:cxn>
                  <a:cxn ang="0">
                    <a:pos x="0" y="23"/>
                  </a:cxn>
                  <a:cxn ang="0">
                    <a:pos x="4" y="31"/>
                  </a:cxn>
                  <a:cxn ang="0">
                    <a:pos x="13" y="37"/>
                  </a:cxn>
                  <a:cxn ang="0">
                    <a:pos x="24" y="51"/>
                  </a:cxn>
                  <a:cxn ang="0">
                    <a:pos x="28" y="67"/>
                  </a:cxn>
                  <a:cxn ang="0">
                    <a:pos x="36" y="82"/>
                  </a:cxn>
                  <a:cxn ang="0">
                    <a:pos x="40" y="96"/>
                  </a:cxn>
                  <a:cxn ang="0">
                    <a:pos x="45" y="102"/>
                  </a:cxn>
                  <a:cxn ang="0">
                    <a:pos x="48" y="118"/>
                  </a:cxn>
                  <a:cxn ang="0">
                    <a:pos x="62" y="132"/>
                  </a:cxn>
                  <a:cxn ang="0">
                    <a:pos x="73" y="138"/>
                  </a:cxn>
                  <a:cxn ang="0">
                    <a:pos x="83" y="150"/>
                  </a:cxn>
                  <a:cxn ang="0">
                    <a:pos x="95" y="158"/>
                  </a:cxn>
                  <a:cxn ang="0">
                    <a:pos x="102" y="167"/>
                  </a:cxn>
                  <a:cxn ang="0">
                    <a:pos x="107" y="176"/>
                  </a:cxn>
                  <a:cxn ang="0">
                    <a:pos x="123" y="169"/>
                  </a:cxn>
                  <a:cxn ang="0">
                    <a:pos x="133" y="151"/>
                  </a:cxn>
                  <a:cxn ang="0">
                    <a:pos x="141" y="138"/>
                  </a:cxn>
                  <a:cxn ang="0">
                    <a:pos x="163" y="125"/>
                  </a:cxn>
                  <a:cxn ang="0">
                    <a:pos x="143" y="119"/>
                  </a:cxn>
                </a:cxnLst>
                <a:rect l="0" t="0" r="r" b="b"/>
                <a:pathLst>
                  <a:path w="163" h="176">
                    <a:moveTo>
                      <a:pt x="143" y="119"/>
                    </a:moveTo>
                    <a:cubicBezTo>
                      <a:pt x="132" y="112"/>
                      <a:pt x="132" y="112"/>
                      <a:pt x="132" y="112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16" y="99"/>
                      <a:pt x="116" y="99"/>
                      <a:pt x="116" y="99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9" y="37"/>
                      <a:pt x="99" y="37"/>
                      <a:pt x="99" y="37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5" y="3"/>
                      <a:pt x="4" y="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96"/>
                      <a:pt x="44" y="100"/>
                      <a:pt x="45" y="102"/>
                    </a:cubicBezTo>
                    <a:cubicBezTo>
                      <a:pt x="45" y="105"/>
                      <a:pt x="48" y="118"/>
                      <a:pt x="48" y="118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73" y="138"/>
                      <a:pt x="73" y="138"/>
                      <a:pt x="73" y="138"/>
                    </a:cubicBezTo>
                    <a:cubicBezTo>
                      <a:pt x="83" y="150"/>
                      <a:pt x="83" y="150"/>
                      <a:pt x="83" y="150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7" y="176"/>
                      <a:pt x="107" y="176"/>
                      <a:pt x="107" y="176"/>
                    </a:cubicBezTo>
                    <a:cubicBezTo>
                      <a:pt x="107" y="176"/>
                      <a:pt x="123" y="171"/>
                      <a:pt x="123" y="169"/>
                    </a:cubicBezTo>
                    <a:cubicBezTo>
                      <a:pt x="123" y="167"/>
                      <a:pt x="132" y="153"/>
                      <a:pt x="133" y="151"/>
                    </a:cubicBezTo>
                    <a:cubicBezTo>
                      <a:pt x="134" y="148"/>
                      <a:pt x="141" y="138"/>
                      <a:pt x="141" y="138"/>
                    </a:cubicBezTo>
                    <a:cubicBezTo>
                      <a:pt x="163" y="125"/>
                      <a:pt x="163" y="125"/>
                      <a:pt x="163" y="125"/>
                    </a:cubicBezTo>
                    <a:lnTo>
                      <a:pt x="143" y="119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91" name="BELÉM DE SÃO FRANCISCO">
                <a:extLst>
                  <a:ext uri="{FF2B5EF4-FFF2-40B4-BE49-F238E27FC236}">
                    <a16:creationId xmlns:a16="http://schemas.microsoft.com/office/drawing/2014/main" id="{F0928768-83FB-AD5B-A049-91DD3C707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551" y="2416092"/>
                <a:ext cx="834767" cy="608876"/>
              </a:xfrm>
              <a:custGeom>
                <a:avLst/>
                <a:gdLst/>
                <a:ahLst/>
                <a:cxnLst>
                  <a:cxn ang="0">
                    <a:pos x="452" y="210"/>
                  </a:cxn>
                  <a:cxn ang="0">
                    <a:pos x="432" y="196"/>
                  </a:cxn>
                  <a:cxn ang="0">
                    <a:pos x="408" y="190"/>
                  </a:cxn>
                  <a:cxn ang="0">
                    <a:pos x="385" y="188"/>
                  </a:cxn>
                  <a:cxn ang="0">
                    <a:pos x="368" y="166"/>
                  </a:cxn>
                  <a:cxn ang="0">
                    <a:pos x="355" y="143"/>
                  </a:cxn>
                  <a:cxn ang="0">
                    <a:pos x="337" y="132"/>
                  </a:cxn>
                  <a:cxn ang="0">
                    <a:pos x="322" y="121"/>
                  </a:cxn>
                  <a:cxn ang="0">
                    <a:pos x="310" y="99"/>
                  </a:cxn>
                  <a:cxn ang="0">
                    <a:pos x="312" y="74"/>
                  </a:cxn>
                  <a:cxn ang="0">
                    <a:pos x="287" y="55"/>
                  </a:cxn>
                  <a:cxn ang="0">
                    <a:pos x="275" y="28"/>
                  </a:cxn>
                  <a:cxn ang="0">
                    <a:pos x="272" y="0"/>
                  </a:cxn>
                  <a:cxn ang="0">
                    <a:pos x="250" y="20"/>
                  </a:cxn>
                  <a:cxn ang="0">
                    <a:pos x="218" y="23"/>
                  </a:cxn>
                  <a:cxn ang="0">
                    <a:pos x="197" y="41"/>
                  </a:cxn>
                  <a:cxn ang="0">
                    <a:pos x="173" y="39"/>
                  </a:cxn>
                  <a:cxn ang="0">
                    <a:pos x="161" y="54"/>
                  </a:cxn>
                  <a:cxn ang="0">
                    <a:pos x="144" y="72"/>
                  </a:cxn>
                  <a:cxn ang="0">
                    <a:pos x="137" y="93"/>
                  </a:cxn>
                  <a:cxn ang="0">
                    <a:pos x="118" y="107"/>
                  </a:cxn>
                  <a:cxn ang="0">
                    <a:pos x="105" y="129"/>
                  </a:cxn>
                  <a:cxn ang="0">
                    <a:pos x="91" y="137"/>
                  </a:cxn>
                  <a:cxn ang="0">
                    <a:pos x="76" y="139"/>
                  </a:cxn>
                  <a:cxn ang="0">
                    <a:pos x="55" y="148"/>
                  </a:cxn>
                  <a:cxn ang="0">
                    <a:pos x="42" y="162"/>
                  </a:cxn>
                  <a:cxn ang="0">
                    <a:pos x="15" y="183"/>
                  </a:cxn>
                  <a:cxn ang="0">
                    <a:pos x="1" y="194"/>
                  </a:cxn>
                  <a:cxn ang="0">
                    <a:pos x="3" y="210"/>
                  </a:cxn>
                  <a:cxn ang="0">
                    <a:pos x="20" y="225"/>
                  </a:cxn>
                  <a:cxn ang="0">
                    <a:pos x="29" y="239"/>
                  </a:cxn>
                  <a:cxn ang="0">
                    <a:pos x="40" y="250"/>
                  </a:cxn>
                  <a:cxn ang="0">
                    <a:pos x="36" y="264"/>
                  </a:cxn>
                  <a:cxn ang="0">
                    <a:pos x="53" y="273"/>
                  </a:cxn>
                  <a:cxn ang="0">
                    <a:pos x="77" y="275"/>
                  </a:cxn>
                  <a:cxn ang="0">
                    <a:pos x="115" y="277"/>
                  </a:cxn>
                  <a:cxn ang="0">
                    <a:pos x="135" y="281"/>
                  </a:cxn>
                  <a:cxn ang="0">
                    <a:pos x="160" y="288"/>
                  </a:cxn>
                  <a:cxn ang="0">
                    <a:pos x="184" y="298"/>
                  </a:cxn>
                  <a:cxn ang="0">
                    <a:pos x="205" y="319"/>
                  </a:cxn>
                  <a:cxn ang="0">
                    <a:pos x="217" y="330"/>
                  </a:cxn>
                  <a:cxn ang="0">
                    <a:pos x="225" y="342"/>
                  </a:cxn>
                  <a:cxn ang="0">
                    <a:pos x="256" y="338"/>
                  </a:cxn>
                  <a:cxn ang="0">
                    <a:pos x="268" y="325"/>
                  </a:cxn>
                  <a:cxn ang="0">
                    <a:pos x="284" y="322"/>
                  </a:cxn>
                  <a:cxn ang="0">
                    <a:pos x="295" y="321"/>
                  </a:cxn>
                  <a:cxn ang="0">
                    <a:pos x="310" y="303"/>
                  </a:cxn>
                  <a:cxn ang="0">
                    <a:pos x="319" y="286"/>
                  </a:cxn>
                  <a:cxn ang="0">
                    <a:pos x="328" y="269"/>
                  </a:cxn>
                  <a:cxn ang="0">
                    <a:pos x="340" y="260"/>
                  </a:cxn>
                  <a:cxn ang="0">
                    <a:pos x="370" y="255"/>
                  </a:cxn>
                  <a:cxn ang="0">
                    <a:pos x="406" y="254"/>
                  </a:cxn>
                  <a:cxn ang="0">
                    <a:pos x="437" y="244"/>
                  </a:cxn>
                  <a:cxn ang="0">
                    <a:pos x="463" y="243"/>
                  </a:cxn>
                  <a:cxn ang="0">
                    <a:pos x="468" y="222"/>
                  </a:cxn>
                </a:cxnLst>
                <a:rect l="0" t="0" r="r" b="b"/>
                <a:pathLst>
                  <a:path w="469" h="342">
                    <a:moveTo>
                      <a:pt x="468" y="222"/>
                    </a:moveTo>
                    <a:cubicBezTo>
                      <a:pt x="452" y="210"/>
                      <a:pt x="452" y="210"/>
                      <a:pt x="452" y="210"/>
                    </a:cubicBezTo>
                    <a:cubicBezTo>
                      <a:pt x="443" y="201"/>
                      <a:pt x="443" y="201"/>
                      <a:pt x="443" y="201"/>
                    </a:cubicBezTo>
                    <a:cubicBezTo>
                      <a:pt x="432" y="196"/>
                      <a:pt x="432" y="196"/>
                      <a:pt x="432" y="196"/>
                    </a:cubicBezTo>
                    <a:cubicBezTo>
                      <a:pt x="420" y="195"/>
                      <a:pt x="420" y="195"/>
                      <a:pt x="420" y="195"/>
                    </a:cubicBezTo>
                    <a:cubicBezTo>
                      <a:pt x="408" y="190"/>
                      <a:pt x="408" y="190"/>
                      <a:pt x="408" y="190"/>
                    </a:cubicBezTo>
                    <a:cubicBezTo>
                      <a:pt x="390" y="189"/>
                      <a:pt x="390" y="189"/>
                      <a:pt x="390" y="189"/>
                    </a:cubicBezTo>
                    <a:cubicBezTo>
                      <a:pt x="385" y="188"/>
                      <a:pt x="385" y="188"/>
                      <a:pt x="385" y="188"/>
                    </a:cubicBezTo>
                    <a:cubicBezTo>
                      <a:pt x="375" y="176"/>
                      <a:pt x="375" y="176"/>
                      <a:pt x="375" y="176"/>
                    </a:cubicBezTo>
                    <a:cubicBezTo>
                      <a:pt x="368" y="166"/>
                      <a:pt x="368" y="166"/>
                      <a:pt x="368" y="166"/>
                    </a:cubicBezTo>
                    <a:cubicBezTo>
                      <a:pt x="359" y="153"/>
                      <a:pt x="359" y="153"/>
                      <a:pt x="359" y="153"/>
                    </a:cubicBezTo>
                    <a:cubicBezTo>
                      <a:pt x="355" y="143"/>
                      <a:pt x="355" y="143"/>
                      <a:pt x="355" y="143"/>
                    </a:cubicBezTo>
                    <a:cubicBezTo>
                      <a:pt x="346" y="137"/>
                      <a:pt x="346" y="137"/>
                      <a:pt x="346" y="137"/>
                    </a:cubicBezTo>
                    <a:cubicBezTo>
                      <a:pt x="337" y="132"/>
                      <a:pt x="337" y="132"/>
                      <a:pt x="337" y="132"/>
                    </a:cubicBezTo>
                    <a:cubicBezTo>
                      <a:pt x="325" y="128"/>
                      <a:pt x="325" y="128"/>
                      <a:pt x="325" y="128"/>
                    </a:cubicBezTo>
                    <a:cubicBezTo>
                      <a:pt x="322" y="121"/>
                      <a:pt x="322" y="121"/>
                      <a:pt x="322" y="121"/>
                    </a:cubicBezTo>
                    <a:cubicBezTo>
                      <a:pt x="322" y="121"/>
                      <a:pt x="318" y="111"/>
                      <a:pt x="317" y="110"/>
                    </a:cubicBezTo>
                    <a:cubicBezTo>
                      <a:pt x="316" y="109"/>
                      <a:pt x="310" y="99"/>
                      <a:pt x="310" y="99"/>
                    </a:cubicBezTo>
                    <a:cubicBezTo>
                      <a:pt x="312" y="82"/>
                      <a:pt x="312" y="82"/>
                      <a:pt x="312" y="82"/>
                    </a:cubicBezTo>
                    <a:cubicBezTo>
                      <a:pt x="312" y="74"/>
                      <a:pt x="312" y="74"/>
                      <a:pt x="312" y="74"/>
                    </a:cubicBezTo>
                    <a:cubicBezTo>
                      <a:pt x="294" y="61"/>
                      <a:pt x="294" y="61"/>
                      <a:pt x="294" y="61"/>
                    </a:cubicBezTo>
                    <a:cubicBezTo>
                      <a:pt x="287" y="55"/>
                      <a:pt x="287" y="55"/>
                      <a:pt x="287" y="5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75" y="28"/>
                      <a:pt x="275" y="28"/>
                      <a:pt x="275" y="28"/>
                    </a:cubicBezTo>
                    <a:cubicBezTo>
                      <a:pt x="273" y="15"/>
                      <a:pt x="273" y="15"/>
                      <a:pt x="273" y="15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61" y="11"/>
                      <a:pt x="260" y="12"/>
                    </a:cubicBezTo>
                    <a:cubicBezTo>
                      <a:pt x="259" y="13"/>
                      <a:pt x="250" y="20"/>
                      <a:pt x="250" y="20"/>
                    </a:cubicBezTo>
                    <a:cubicBezTo>
                      <a:pt x="244" y="26"/>
                      <a:pt x="244" y="26"/>
                      <a:pt x="244" y="26"/>
                    </a:cubicBezTo>
                    <a:cubicBezTo>
                      <a:pt x="218" y="23"/>
                      <a:pt x="218" y="23"/>
                      <a:pt x="218" y="23"/>
                    </a:cubicBezTo>
                    <a:cubicBezTo>
                      <a:pt x="210" y="31"/>
                      <a:pt x="210" y="31"/>
                      <a:pt x="210" y="31"/>
                    </a:cubicBezTo>
                    <a:cubicBezTo>
                      <a:pt x="197" y="41"/>
                      <a:pt x="197" y="41"/>
                      <a:pt x="197" y="41"/>
                    </a:cubicBezTo>
                    <a:cubicBezTo>
                      <a:pt x="186" y="41"/>
                      <a:pt x="186" y="41"/>
                      <a:pt x="186" y="41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64" y="44"/>
                      <a:pt x="164" y="44"/>
                      <a:pt x="164" y="44"/>
                    </a:cubicBezTo>
                    <a:cubicBezTo>
                      <a:pt x="161" y="54"/>
                      <a:pt x="161" y="54"/>
                      <a:pt x="161" y="54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44" y="72"/>
                      <a:pt x="144" y="72"/>
                      <a:pt x="144" y="72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3" y="117"/>
                      <a:pt x="113" y="117"/>
                      <a:pt x="113" y="117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97" y="138"/>
                      <a:pt x="97" y="138"/>
                      <a:pt x="97" y="138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91" y="137"/>
                      <a:pt x="88" y="119"/>
                      <a:pt x="81" y="126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8" y="146"/>
                      <a:pt x="68" y="146"/>
                      <a:pt x="68" y="146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42" y="162"/>
                      <a:pt x="42" y="162"/>
                      <a:pt x="42" y="162"/>
                    </a:cubicBezTo>
                    <a:cubicBezTo>
                      <a:pt x="36" y="169"/>
                      <a:pt x="36" y="169"/>
                      <a:pt x="36" y="169"/>
                    </a:cubicBezTo>
                    <a:cubicBezTo>
                      <a:pt x="15" y="183"/>
                      <a:pt x="15" y="183"/>
                      <a:pt x="15" y="183"/>
                    </a:cubicBezTo>
                    <a:cubicBezTo>
                      <a:pt x="13" y="191"/>
                      <a:pt x="13" y="191"/>
                      <a:pt x="13" y="191"/>
                    </a:cubicBezTo>
                    <a:cubicBezTo>
                      <a:pt x="1" y="194"/>
                      <a:pt x="1" y="194"/>
                      <a:pt x="1" y="194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10" y="223"/>
                      <a:pt x="10" y="223"/>
                      <a:pt x="10" y="223"/>
                    </a:cubicBezTo>
                    <a:cubicBezTo>
                      <a:pt x="20" y="225"/>
                      <a:pt x="20" y="225"/>
                      <a:pt x="20" y="225"/>
                    </a:cubicBezTo>
                    <a:cubicBezTo>
                      <a:pt x="25" y="231"/>
                      <a:pt x="25" y="231"/>
                      <a:pt x="25" y="231"/>
                    </a:cubicBezTo>
                    <a:cubicBezTo>
                      <a:pt x="29" y="239"/>
                      <a:pt x="29" y="239"/>
                      <a:pt x="29" y="239"/>
                    </a:cubicBezTo>
                    <a:cubicBezTo>
                      <a:pt x="38" y="246"/>
                      <a:pt x="38" y="246"/>
                      <a:pt x="38" y="246"/>
                    </a:cubicBezTo>
                    <a:cubicBezTo>
                      <a:pt x="40" y="250"/>
                      <a:pt x="40" y="250"/>
                      <a:pt x="40" y="250"/>
                    </a:cubicBezTo>
                    <a:cubicBezTo>
                      <a:pt x="36" y="257"/>
                      <a:pt x="36" y="257"/>
                      <a:pt x="36" y="257"/>
                    </a:cubicBezTo>
                    <a:cubicBezTo>
                      <a:pt x="36" y="264"/>
                      <a:pt x="36" y="264"/>
                      <a:pt x="36" y="264"/>
                    </a:cubicBezTo>
                    <a:cubicBezTo>
                      <a:pt x="44" y="269"/>
                      <a:pt x="44" y="269"/>
                      <a:pt x="44" y="269"/>
                    </a:cubicBezTo>
                    <a:cubicBezTo>
                      <a:pt x="53" y="273"/>
                      <a:pt x="53" y="273"/>
                      <a:pt x="53" y="273"/>
                    </a:cubicBezTo>
                    <a:cubicBezTo>
                      <a:pt x="61" y="269"/>
                      <a:pt x="61" y="269"/>
                      <a:pt x="61" y="269"/>
                    </a:cubicBezTo>
                    <a:cubicBezTo>
                      <a:pt x="77" y="275"/>
                      <a:pt x="77" y="275"/>
                      <a:pt x="77" y="275"/>
                    </a:cubicBezTo>
                    <a:cubicBezTo>
                      <a:pt x="92" y="286"/>
                      <a:pt x="92" y="286"/>
                      <a:pt x="92" y="286"/>
                    </a:cubicBezTo>
                    <a:cubicBezTo>
                      <a:pt x="115" y="277"/>
                      <a:pt x="115" y="277"/>
                      <a:pt x="115" y="277"/>
                    </a:cubicBezTo>
                    <a:cubicBezTo>
                      <a:pt x="123" y="279"/>
                      <a:pt x="123" y="279"/>
                      <a:pt x="123" y="279"/>
                    </a:cubicBezTo>
                    <a:cubicBezTo>
                      <a:pt x="135" y="281"/>
                      <a:pt x="135" y="281"/>
                      <a:pt x="135" y="281"/>
                    </a:cubicBezTo>
                    <a:cubicBezTo>
                      <a:pt x="148" y="285"/>
                      <a:pt x="148" y="285"/>
                      <a:pt x="148" y="285"/>
                    </a:cubicBezTo>
                    <a:cubicBezTo>
                      <a:pt x="160" y="288"/>
                      <a:pt x="160" y="288"/>
                      <a:pt x="160" y="288"/>
                    </a:cubicBezTo>
                    <a:cubicBezTo>
                      <a:pt x="170" y="296"/>
                      <a:pt x="170" y="296"/>
                      <a:pt x="170" y="296"/>
                    </a:cubicBezTo>
                    <a:cubicBezTo>
                      <a:pt x="184" y="298"/>
                      <a:pt x="184" y="298"/>
                      <a:pt x="184" y="298"/>
                    </a:cubicBezTo>
                    <a:cubicBezTo>
                      <a:pt x="194" y="310"/>
                      <a:pt x="194" y="310"/>
                      <a:pt x="194" y="310"/>
                    </a:cubicBezTo>
                    <a:cubicBezTo>
                      <a:pt x="205" y="319"/>
                      <a:pt x="205" y="319"/>
                      <a:pt x="205" y="319"/>
                    </a:cubicBezTo>
                    <a:cubicBezTo>
                      <a:pt x="215" y="321"/>
                      <a:pt x="215" y="321"/>
                      <a:pt x="215" y="321"/>
                    </a:cubicBezTo>
                    <a:cubicBezTo>
                      <a:pt x="217" y="330"/>
                      <a:pt x="217" y="330"/>
                      <a:pt x="217" y="330"/>
                    </a:cubicBezTo>
                    <a:cubicBezTo>
                      <a:pt x="223" y="337"/>
                      <a:pt x="223" y="337"/>
                      <a:pt x="223" y="337"/>
                    </a:cubicBezTo>
                    <a:cubicBezTo>
                      <a:pt x="225" y="342"/>
                      <a:pt x="225" y="342"/>
                      <a:pt x="225" y="342"/>
                    </a:cubicBezTo>
                    <a:cubicBezTo>
                      <a:pt x="240" y="339"/>
                      <a:pt x="240" y="339"/>
                      <a:pt x="240" y="339"/>
                    </a:cubicBezTo>
                    <a:cubicBezTo>
                      <a:pt x="256" y="338"/>
                      <a:pt x="256" y="338"/>
                      <a:pt x="256" y="338"/>
                    </a:cubicBezTo>
                    <a:cubicBezTo>
                      <a:pt x="261" y="329"/>
                      <a:pt x="261" y="329"/>
                      <a:pt x="261" y="329"/>
                    </a:cubicBezTo>
                    <a:cubicBezTo>
                      <a:pt x="268" y="325"/>
                      <a:pt x="268" y="325"/>
                      <a:pt x="268" y="325"/>
                    </a:cubicBezTo>
                    <a:cubicBezTo>
                      <a:pt x="277" y="327"/>
                      <a:pt x="277" y="327"/>
                      <a:pt x="277" y="327"/>
                    </a:cubicBezTo>
                    <a:cubicBezTo>
                      <a:pt x="284" y="322"/>
                      <a:pt x="284" y="322"/>
                      <a:pt x="284" y="322"/>
                    </a:cubicBezTo>
                    <a:cubicBezTo>
                      <a:pt x="290" y="321"/>
                      <a:pt x="290" y="321"/>
                      <a:pt x="290" y="321"/>
                    </a:cubicBezTo>
                    <a:cubicBezTo>
                      <a:pt x="295" y="321"/>
                      <a:pt x="295" y="321"/>
                      <a:pt x="295" y="321"/>
                    </a:cubicBezTo>
                    <a:cubicBezTo>
                      <a:pt x="299" y="313"/>
                      <a:pt x="299" y="313"/>
                      <a:pt x="299" y="313"/>
                    </a:cubicBezTo>
                    <a:cubicBezTo>
                      <a:pt x="310" y="303"/>
                      <a:pt x="310" y="303"/>
                      <a:pt x="310" y="303"/>
                    </a:cubicBezTo>
                    <a:cubicBezTo>
                      <a:pt x="315" y="293"/>
                      <a:pt x="315" y="293"/>
                      <a:pt x="315" y="293"/>
                    </a:cubicBezTo>
                    <a:cubicBezTo>
                      <a:pt x="319" y="286"/>
                      <a:pt x="319" y="286"/>
                      <a:pt x="319" y="286"/>
                    </a:cubicBezTo>
                    <a:cubicBezTo>
                      <a:pt x="320" y="277"/>
                      <a:pt x="320" y="277"/>
                      <a:pt x="320" y="277"/>
                    </a:cubicBezTo>
                    <a:cubicBezTo>
                      <a:pt x="328" y="269"/>
                      <a:pt x="328" y="269"/>
                      <a:pt x="328" y="269"/>
                    </a:cubicBezTo>
                    <a:cubicBezTo>
                      <a:pt x="334" y="265"/>
                      <a:pt x="334" y="265"/>
                      <a:pt x="334" y="265"/>
                    </a:cubicBezTo>
                    <a:cubicBezTo>
                      <a:pt x="340" y="260"/>
                      <a:pt x="340" y="260"/>
                      <a:pt x="340" y="260"/>
                    </a:cubicBezTo>
                    <a:cubicBezTo>
                      <a:pt x="361" y="255"/>
                      <a:pt x="361" y="255"/>
                      <a:pt x="361" y="255"/>
                    </a:cubicBezTo>
                    <a:cubicBezTo>
                      <a:pt x="370" y="255"/>
                      <a:pt x="370" y="255"/>
                      <a:pt x="370" y="255"/>
                    </a:cubicBezTo>
                    <a:cubicBezTo>
                      <a:pt x="387" y="261"/>
                      <a:pt x="387" y="261"/>
                      <a:pt x="387" y="261"/>
                    </a:cubicBezTo>
                    <a:cubicBezTo>
                      <a:pt x="406" y="254"/>
                      <a:pt x="406" y="254"/>
                      <a:pt x="406" y="254"/>
                    </a:cubicBezTo>
                    <a:cubicBezTo>
                      <a:pt x="422" y="246"/>
                      <a:pt x="422" y="246"/>
                      <a:pt x="422" y="246"/>
                    </a:cubicBezTo>
                    <a:cubicBezTo>
                      <a:pt x="437" y="244"/>
                      <a:pt x="437" y="244"/>
                      <a:pt x="437" y="244"/>
                    </a:cubicBezTo>
                    <a:cubicBezTo>
                      <a:pt x="454" y="243"/>
                      <a:pt x="454" y="243"/>
                      <a:pt x="454" y="243"/>
                    </a:cubicBezTo>
                    <a:cubicBezTo>
                      <a:pt x="463" y="243"/>
                      <a:pt x="463" y="243"/>
                      <a:pt x="463" y="243"/>
                    </a:cubicBezTo>
                    <a:cubicBezTo>
                      <a:pt x="469" y="231"/>
                      <a:pt x="469" y="231"/>
                      <a:pt x="469" y="231"/>
                    </a:cubicBezTo>
                    <a:lnTo>
                      <a:pt x="468" y="222"/>
                    </a:lnTo>
                    <a:close/>
                  </a:path>
                </a:pathLst>
              </a:custGeom>
              <a:solidFill>
                <a:srgbClr val="44546A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92" name="BREJINHO">
                <a:extLst>
                  <a:ext uri="{FF2B5EF4-FFF2-40B4-BE49-F238E27FC236}">
                    <a16:creationId xmlns:a16="http://schemas.microsoft.com/office/drawing/2014/main" id="{7014FD7C-D6E8-9A83-799B-001E5BB35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849" y="1019647"/>
                <a:ext cx="225255" cy="17869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26" y="0"/>
                  </a:cxn>
                  <a:cxn ang="0">
                    <a:pos x="114" y="9"/>
                  </a:cxn>
                  <a:cxn ang="0">
                    <a:pos x="102" y="15"/>
                  </a:cxn>
                  <a:cxn ang="0">
                    <a:pos x="91" y="15"/>
                  </a:cxn>
                  <a:cxn ang="0">
                    <a:pos x="83" y="17"/>
                  </a:cxn>
                  <a:cxn ang="0">
                    <a:pos x="73" y="19"/>
                  </a:cxn>
                  <a:cxn ang="0">
                    <a:pos x="61" y="20"/>
                  </a:cxn>
                  <a:cxn ang="0">
                    <a:pos x="52" y="22"/>
                  </a:cxn>
                  <a:cxn ang="0">
                    <a:pos x="39" y="33"/>
                  </a:cxn>
                  <a:cxn ang="0">
                    <a:pos x="29" y="45"/>
                  </a:cxn>
                  <a:cxn ang="0">
                    <a:pos x="22" y="56"/>
                  </a:cxn>
                  <a:cxn ang="0">
                    <a:pos x="0" y="62"/>
                  </a:cxn>
                  <a:cxn ang="0">
                    <a:pos x="7" y="67"/>
                  </a:cxn>
                  <a:cxn ang="0">
                    <a:pos x="11" y="72"/>
                  </a:cxn>
                  <a:cxn ang="0">
                    <a:pos x="11" y="82"/>
                  </a:cxn>
                  <a:cxn ang="0">
                    <a:pos x="10" y="89"/>
                  </a:cxn>
                  <a:cxn ang="0">
                    <a:pos x="27" y="90"/>
                  </a:cxn>
                  <a:cxn ang="0">
                    <a:pos x="38" y="87"/>
                  </a:cxn>
                  <a:cxn ang="0">
                    <a:pos x="41" y="74"/>
                  </a:cxn>
                  <a:cxn ang="0">
                    <a:pos x="50" y="72"/>
                  </a:cxn>
                  <a:cxn ang="0">
                    <a:pos x="59" y="70"/>
                  </a:cxn>
                  <a:cxn ang="0">
                    <a:pos x="68" y="61"/>
                  </a:cxn>
                  <a:cxn ang="0">
                    <a:pos x="75" y="59"/>
                  </a:cxn>
                  <a:cxn ang="0">
                    <a:pos x="78" y="66"/>
                  </a:cxn>
                  <a:cxn ang="0">
                    <a:pos x="79" y="70"/>
                  </a:cxn>
                  <a:cxn ang="0">
                    <a:pos x="82" y="76"/>
                  </a:cxn>
                  <a:cxn ang="0">
                    <a:pos x="84" y="86"/>
                  </a:cxn>
                  <a:cxn ang="0">
                    <a:pos x="87" y="93"/>
                  </a:cxn>
                  <a:cxn ang="0">
                    <a:pos x="88" y="98"/>
                  </a:cxn>
                  <a:cxn ang="0">
                    <a:pos x="93" y="98"/>
                  </a:cxn>
                  <a:cxn ang="0">
                    <a:pos x="105" y="95"/>
                  </a:cxn>
                  <a:cxn ang="0">
                    <a:pos x="113" y="85"/>
                  </a:cxn>
                  <a:cxn ang="0">
                    <a:pos x="110" y="73"/>
                  </a:cxn>
                  <a:cxn ang="0">
                    <a:pos x="111" y="58"/>
                  </a:cxn>
                  <a:cxn ang="0">
                    <a:pos x="122" y="44"/>
                  </a:cxn>
                  <a:cxn ang="0">
                    <a:pos x="125" y="40"/>
                  </a:cxn>
                  <a:cxn ang="0">
                    <a:pos x="124" y="31"/>
                  </a:cxn>
                  <a:cxn ang="0">
                    <a:pos x="126" y="12"/>
                  </a:cxn>
                </a:cxnLst>
                <a:rect l="0" t="0" r="r" b="b"/>
                <a:pathLst>
                  <a:path w="126" h="98">
                    <a:moveTo>
                      <a:pt x="126" y="12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0"/>
                      <a:pt x="116" y="9"/>
                      <a:pt x="114" y="9"/>
                    </a:cubicBezTo>
                    <a:cubicBezTo>
                      <a:pt x="112" y="10"/>
                      <a:pt x="104" y="14"/>
                      <a:pt x="102" y="15"/>
                    </a:cubicBezTo>
                    <a:cubicBezTo>
                      <a:pt x="99" y="15"/>
                      <a:pt x="91" y="15"/>
                      <a:pt x="91" y="15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40" y="31"/>
                      <a:pt x="39" y="33"/>
                    </a:cubicBezTo>
                    <a:cubicBezTo>
                      <a:pt x="39" y="35"/>
                      <a:pt x="29" y="45"/>
                      <a:pt x="29" y="45"/>
                    </a:cubicBezTo>
                    <a:cubicBezTo>
                      <a:pt x="29" y="45"/>
                      <a:pt x="24" y="55"/>
                      <a:pt x="22" y="56"/>
                    </a:cubicBezTo>
                    <a:cubicBezTo>
                      <a:pt x="20" y="56"/>
                      <a:pt x="0" y="62"/>
                      <a:pt x="0" y="62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7"/>
                      <a:pt x="11" y="70"/>
                      <a:pt x="11" y="72"/>
                    </a:cubicBezTo>
                    <a:cubicBezTo>
                      <a:pt x="11" y="74"/>
                      <a:pt x="11" y="82"/>
                      <a:pt x="11" y="82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27" y="90"/>
                      <a:pt x="27" y="90"/>
                      <a:pt x="27" y="90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8" y="66"/>
                      <a:pt x="78" y="68"/>
                      <a:pt x="79" y="70"/>
                    </a:cubicBezTo>
                    <a:cubicBezTo>
                      <a:pt x="80" y="72"/>
                      <a:pt x="82" y="76"/>
                      <a:pt x="82" y="76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87" y="93"/>
                      <a:pt x="87" y="93"/>
                      <a:pt x="87" y="93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13" y="85"/>
                      <a:pt x="113" y="85"/>
                      <a:pt x="113" y="85"/>
                    </a:cubicBezTo>
                    <a:cubicBezTo>
                      <a:pt x="113" y="85"/>
                      <a:pt x="110" y="75"/>
                      <a:pt x="110" y="73"/>
                    </a:cubicBezTo>
                    <a:cubicBezTo>
                      <a:pt x="110" y="71"/>
                      <a:pt x="111" y="58"/>
                      <a:pt x="111" y="58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6" y="1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93" name="BETÂNIA">
                <a:extLst>
                  <a:ext uri="{FF2B5EF4-FFF2-40B4-BE49-F238E27FC236}">
                    <a16:creationId xmlns:a16="http://schemas.microsoft.com/office/drawing/2014/main" id="{768EA258-CF7B-DABF-28D8-DD3834104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202" y="2065326"/>
                <a:ext cx="513863" cy="509603"/>
              </a:xfrm>
              <a:custGeom>
                <a:avLst/>
                <a:gdLst/>
                <a:ahLst/>
                <a:cxnLst>
                  <a:cxn ang="0">
                    <a:pos x="283" y="75"/>
                  </a:cxn>
                  <a:cxn ang="0">
                    <a:pos x="277" y="61"/>
                  </a:cxn>
                  <a:cxn ang="0">
                    <a:pos x="278" y="41"/>
                  </a:cxn>
                  <a:cxn ang="0">
                    <a:pos x="276" y="28"/>
                  </a:cxn>
                  <a:cxn ang="0">
                    <a:pos x="275" y="10"/>
                  </a:cxn>
                  <a:cxn ang="0">
                    <a:pos x="254" y="11"/>
                  </a:cxn>
                  <a:cxn ang="0">
                    <a:pos x="243" y="8"/>
                  </a:cxn>
                  <a:cxn ang="0">
                    <a:pos x="220" y="9"/>
                  </a:cxn>
                  <a:cxn ang="0">
                    <a:pos x="200" y="9"/>
                  </a:cxn>
                  <a:cxn ang="0">
                    <a:pos x="174" y="0"/>
                  </a:cxn>
                  <a:cxn ang="0">
                    <a:pos x="162" y="5"/>
                  </a:cxn>
                  <a:cxn ang="0">
                    <a:pos x="143" y="25"/>
                  </a:cxn>
                  <a:cxn ang="0">
                    <a:pos x="133" y="43"/>
                  </a:cxn>
                  <a:cxn ang="0">
                    <a:pos x="109" y="55"/>
                  </a:cxn>
                  <a:cxn ang="0">
                    <a:pos x="92" y="62"/>
                  </a:cxn>
                  <a:cxn ang="0">
                    <a:pos x="84" y="70"/>
                  </a:cxn>
                  <a:cxn ang="0">
                    <a:pos x="76" y="84"/>
                  </a:cxn>
                  <a:cxn ang="0">
                    <a:pos x="68" y="95"/>
                  </a:cxn>
                  <a:cxn ang="0">
                    <a:pos x="64" y="102"/>
                  </a:cxn>
                  <a:cxn ang="0">
                    <a:pos x="61" y="113"/>
                  </a:cxn>
                  <a:cxn ang="0">
                    <a:pos x="51" y="117"/>
                  </a:cxn>
                  <a:cxn ang="0">
                    <a:pos x="37" y="124"/>
                  </a:cxn>
                  <a:cxn ang="0">
                    <a:pos x="19" y="142"/>
                  </a:cxn>
                  <a:cxn ang="0">
                    <a:pos x="12" y="151"/>
                  </a:cxn>
                  <a:cxn ang="0">
                    <a:pos x="8" y="162"/>
                  </a:cxn>
                  <a:cxn ang="0">
                    <a:pos x="0" y="171"/>
                  </a:cxn>
                  <a:cxn ang="0">
                    <a:pos x="2" y="198"/>
                  </a:cxn>
                  <a:cxn ang="0">
                    <a:pos x="10" y="204"/>
                  </a:cxn>
                  <a:cxn ang="0">
                    <a:pos x="17" y="217"/>
                  </a:cxn>
                  <a:cxn ang="0">
                    <a:pos x="14" y="229"/>
                  </a:cxn>
                  <a:cxn ang="0">
                    <a:pos x="18" y="235"/>
                  </a:cxn>
                  <a:cxn ang="0">
                    <a:pos x="34" y="248"/>
                  </a:cxn>
                  <a:cxn ang="0">
                    <a:pos x="41" y="250"/>
                  </a:cxn>
                  <a:cxn ang="0">
                    <a:pos x="50" y="258"/>
                  </a:cxn>
                  <a:cxn ang="0">
                    <a:pos x="60" y="265"/>
                  </a:cxn>
                  <a:cxn ang="0">
                    <a:pos x="86" y="267"/>
                  </a:cxn>
                  <a:cxn ang="0">
                    <a:pos x="93" y="271"/>
                  </a:cxn>
                  <a:cxn ang="0">
                    <a:pos x="100" y="283"/>
                  </a:cxn>
                  <a:cxn ang="0">
                    <a:pos x="153" y="282"/>
                  </a:cxn>
                  <a:cxn ang="0">
                    <a:pos x="166" y="279"/>
                  </a:cxn>
                  <a:cxn ang="0">
                    <a:pos x="186" y="274"/>
                  </a:cxn>
                  <a:cxn ang="0">
                    <a:pos x="205" y="248"/>
                  </a:cxn>
                  <a:cxn ang="0">
                    <a:pos x="215" y="239"/>
                  </a:cxn>
                  <a:cxn ang="0">
                    <a:pos x="222" y="226"/>
                  </a:cxn>
                  <a:cxn ang="0">
                    <a:pos x="230" y="215"/>
                  </a:cxn>
                  <a:cxn ang="0">
                    <a:pos x="239" y="202"/>
                  </a:cxn>
                  <a:cxn ang="0">
                    <a:pos x="246" y="191"/>
                  </a:cxn>
                  <a:cxn ang="0">
                    <a:pos x="240" y="185"/>
                  </a:cxn>
                  <a:cxn ang="0">
                    <a:pos x="240" y="173"/>
                  </a:cxn>
                  <a:cxn ang="0">
                    <a:pos x="247" y="165"/>
                  </a:cxn>
                  <a:cxn ang="0">
                    <a:pos x="250" y="153"/>
                  </a:cxn>
                  <a:cxn ang="0">
                    <a:pos x="247" y="141"/>
                  </a:cxn>
                  <a:cxn ang="0">
                    <a:pos x="267" y="131"/>
                  </a:cxn>
                  <a:cxn ang="0">
                    <a:pos x="276" y="111"/>
                  </a:cxn>
                  <a:cxn ang="0">
                    <a:pos x="279" y="104"/>
                  </a:cxn>
                  <a:cxn ang="0">
                    <a:pos x="286" y="95"/>
                  </a:cxn>
                  <a:cxn ang="0">
                    <a:pos x="283" y="75"/>
                  </a:cxn>
                </a:cxnLst>
                <a:rect l="0" t="0" r="r" b="b"/>
                <a:pathLst>
                  <a:path w="286" h="283">
                    <a:moveTo>
                      <a:pt x="283" y="75"/>
                    </a:moveTo>
                    <a:cubicBezTo>
                      <a:pt x="282" y="72"/>
                      <a:pt x="277" y="61"/>
                      <a:pt x="277" y="61"/>
                    </a:cubicBezTo>
                    <a:cubicBezTo>
                      <a:pt x="277" y="61"/>
                      <a:pt x="278" y="43"/>
                      <a:pt x="278" y="41"/>
                    </a:cubicBezTo>
                    <a:cubicBezTo>
                      <a:pt x="278" y="39"/>
                      <a:pt x="276" y="28"/>
                      <a:pt x="276" y="28"/>
                    </a:cubicBezTo>
                    <a:cubicBezTo>
                      <a:pt x="275" y="10"/>
                      <a:pt x="275" y="10"/>
                      <a:pt x="275" y="10"/>
                    </a:cubicBezTo>
                    <a:cubicBezTo>
                      <a:pt x="254" y="11"/>
                      <a:pt x="254" y="11"/>
                      <a:pt x="254" y="11"/>
                    </a:cubicBezTo>
                    <a:cubicBezTo>
                      <a:pt x="243" y="8"/>
                      <a:pt x="243" y="8"/>
                      <a:pt x="243" y="8"/>
                    </a:cubicBezTo>
                    <a:cubicBezTo>
                      <a:pt x="220" y="9"/>
                      <a:pt x="220" y="9"/>
                      <a:pt x="220" y="9"/>
                    </a:cubicBezTo>
                    <a:cubicBezTo>
                      <a:pt x="220" y="9"/>
                      <a:pt x="203" y="10"/>
                      <a:pt x="200" y="9"/>
                    </a:cubicBezTo>
                    <a:cubicBezTo>
                      <a:pt x="197" y="8"/>
                      <a:pt x="174" y="0"/>
                      <a:pt x="174" y="0"/>
                    </a:cubicBezTo>
                    <a:cubicBezTo>
                      <a:pt x="174" y="0"/>
                      <a:pt x="167" y="2"/>
                      <a:pt x="162" y="5"/>
                    </a:cubicBezTo>
                    <a:cubicBezTo>
                      <a:pt x="157" y="8"/>
                      <a:pt x="143" y="25"/>
                      <a:pt x="143" y="25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09" y="55"/>
                      <a:pt x="109" y="55"/>
                      <a:pt x="109" y="55"/>
                    </a:cubicBezTo>
                    <a:cubicBezTo>
                      <a:pt x="92" y="62"/>
                      <a:pt x="92" y="62"/>
                      <a:pt x="92" y="62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4" y="102"/>
                      <a:pt x="64" y="102"/>
                      <a:pt x="64" y="102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151"/>
                      <a:pt x="7" y="160"/>
                      <a:pt x="8" y="162"/>
                    </a:cubicBezTo>
                    <a:cubicBezTo>
                      <a:pt x="8" y="164"/>
                      <a:pt x="0" y="171"/>
                      <a:pt x="0" y="171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10" y="204"/>
                      <a:pt x="10" y="204"/>
                      <a:pt x="10" y="204"/>
                    </a:cubicBezTo>
                    <a:cubicBezTo>
                      <a:pt x="17" y="217"/>
                      <a:pt x="17" y="217"/>
                      <a:pt x="17" y="217"/>
                    </a:cubicBezTo>
                    <a:cubicBezTo>
                      <a:pt x="14" y="229"/>
                      <a:pt x="14" y="229"/>
                      <a:pt x="14" y="229"/>
                    </a:cubicBezTo>
                    <a:cubicBezTo>
                      <a:pt x="18" y="235"/>
                      <a:pt x="18" y="235"/>
                      <a:pt x="18" y="235"/>
                    </a:cubicBezTo>
                    <a:cubicBezTo>
                      <a:pt x="34" y="248"/>
                      <a:pt x="34" y="248"/>
                      <a:pt x="34" y="248"/>
                    </a:cubicBezTo>
                    <a:cubicBezTo>
                      <a:pt x="41" y="250"/>
                      <a:pt x="41" y="250"/>
                      <a:pt x="41" y="250"/>
                    </a:cubicBezTo>
                    <a:cubicBezTo>
                      <a:pt x="50" y="258"/>
                      <a:pt x="50" y="258"/>
                      <a:pt x="50" y="258"/>
                    </a:cubicBezTo>
                    <a:cubicBezTo>
                      <a:pt x="60" y="265"/>
                      <a:pt x="60" y="265"/>
                      <a:pt x="60" y="265"/>
                    </a:cubicBezTo>
                    <a:cubicBezTo>
                      <a:pt x="86" y="267"/>
                      <a:pt x="86" y="267"/>
                      <a:pt x="86" y="267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100" y="283"/>
                      <a:pt x="100" y="283"/>
                      <a:pt x="100" y="283"/>
                    </a:cubicBezTo>
                    <a:cubicBezTo>
                      <a:pt x="153" y="282"/>
                      <a:pt x="153" y="282"/>
                      <a:pt x="153" y="282"/>
                    </a:cubicBezTo>
                    <a:cubicBezTo>
                      <a:pt x="166" y="279"/>
                      <a:pt x="166" y="279"/>
                      <a:pt x="166" y="279"/>
                    </a:cubicBezTo>
                    <a:cubicBezTo>
                      <a:pt x="186" y="274"/>
                      <a:pt x="186" y="274"/>
                      <a:pt x="186" y="274"/>
                    </a:cubicBezTo>
                    <a:cubicBezTo>
                      <a:pt x="205" y="248"/>
                      <a:pt x="205" y="248"/>
                      <a:pt x="205" y="248"/>
                    </a:cubicBezTo>
                    <a:cubicBezTo>
                      <a:pt x="215" y="239"/>
                      <a:pt x="215" y="239"/>
                      <a:pt x="215" y="239"/>
                    </a:cubicBezTo>
                    <a:cubicBezTo>
                      <a:pt x="222" y="226"/>
                      <a:pt x="222" y="226"/>
                      <a:pt x="222" y="226"/>
                    </a:cubicBezTo>
                    <a:cubicBezTo>
                      <a:pt x="230" y="215"/>
                      <a:pt x="230" y="215"/>
                      <a:pt x="230" y="215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46" y="191"/>
                      <a:pt x="246" y="191"/>
                      <a:pt x="246" y="191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0" y="173"/>
                      <a:pt x="240" y="173"/>
                      <a:pt x="240" y="173"/>
                    </a:cubicBezTo>
                    <a:cubicBezTo>
                      <a:pt x="247" y="165"/>
                      <a:pt x="247" y="165"/>
                      <a:pt x="247" y="165"/>
                    </a:cubicBezTo>
                    <a:cubicBezTo>
                      <a:pt x="250" y="153"/>
                      <a:pt x="250" y="153"/>
                      <a:pt x="250" y="153"/>
                    </a:cubicBezTo>
                    <a:cubicBezTo>
                      <a:pt x="247" y="141"/>
                      <a:pt x="247" y="141"/>
                      <a:pt x="247" y="141"/>
                    </a:cubicBezTo>
                    <a:cubicBezTo>
                      <a:pt x="267" y="131"/>
                      <a:pt x="267" y="131"/>
                      <a:pt x="267" y="131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79" y="104"/>
                      <a:pt x="279" y="104"/>
                      <a:pt x="279" y="104"/>
                    </a:cubicBezTo>
                    <a:cubicBezTo>
                      <a:pt x="286" y="95"/>
                      <a:pt x="286" y="95"/>
                      <a:pt x="286" y="95"/>
                    </a:cubicBezTo>
                    <a:cubicBezTo>
                      <a:pt x="286" y="95"/>
                      <a:pt x="284" y="78"/>
                      <a:pt x="283" y="75"/>
                    </a:cubicBezTo>
                    <a:close/>
                  </a:path>
                </a:pathLst>
              </a:custGeom>
              <a:solidFill>
                <a:srgbClr val="A5A5A5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/>
                  <a:cs typeface="Helvetica"/>
                  <a:sym typeface="Helvetica Neue"/>
                </a:endParaRPr>
              </a:p>
            </p:txBody>
          </p:sp>
          <p:sp>
            <p:nvSpPr>
              <p:cNvPr id="194" name="BODOCÓ">
                <a:extLst>
                  <a:ext uri="{FF2B5EF4-FFF2-40B4-BE49-F238E27FC236}">
                    <a16:creationId xmlns:a16="http://schemas.microsoft.com/office/drawing/2014/main" id="{7B70CAF4-F2A8-3E46-2F80-3683F54D8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404" y="1158630"/>
                <a:ext cx="430634" cy="866987"/>
              </a:xfrm>
              <a:custGeom>
                <a:avLst/>
                <a:gdLst/>
                <a:ahLst/>
                <a:cxnLst>
                  <a:cxn ang="0">
                    <a:pos x="241" y="347"/>
                  </a:cxn>
                  <a:cxn ang="0">
                    <a:pos x="225" y="296"/>
                  </a:cxn>
                  <a:cxn ang="0">
                    <a:pos x="211" y="247"/>
                  </a:cxn>
                  <a:cxn ang="0">
                    <a:pos x="149" y="161"/>
                  </a:cxn>
                  <a:cxn ang="0">
                    <a:pos x="144" y="88"/>
                  </a:cxn>
                  <a:cxn ang="0">
                    <a:pos x="138" y="24"/>
                  </a:cxn>
                  <a:cxn ang="0">
                    <a:pos x="129" y="10"/>
                  </a:cxn>
                  <a:cxn ang="0">
                    <a:pos x="112" y="15"/>
                  </a:cxn>
                  <a:cxn ang="0">
                    <a:pos x="95" y="21"/>
                  </a:cxn>
                  <a:cxn ang="0">
                    <a:pos x="86" y="31"/>
                  </a:cxn>
                  <a:cxn ang="0">
                    <a:pos x="68" y="29"/>
                  </a:cxn>
                  <a:cxn ang="0">
                    <a:pos x="51" y="30"/>
                  </a:cxn>
                  <a:cxn ang="0">
                    <a:pos x="38" y="29"/>
                  </a:cxn>
                  <a:cxn ang="0">
                    <a:pos x="8" y="33"/>
                  </a:cxn>
                  <a:cxn ang="0">
                    <a:pos x="8" y="135"/>
                  </a:cxn>
                  <a:cxn ang="0">
                    <a:pos x="3" y="171"/>
                  </a:cxn>
                  <a:cxn ang="0">
                    <a:pos x="1" y="218"/>
                  </a:cxn>
                  <a:cxn ang="0">
                    <a:pos x="3" y="259"/>
                  </a:cxn>
                  <a:cxn ang="0">
                    <a:pos x="11" y="307"/>
                  </a:cxn>
                  <a:cxn ang="0">
                    <a:pos x="31" y="320"/>
                  </a:cxn>
                  <a:cxn ang="0">
                    <a:pos x="75" y="308"/>
                  </a:cxn>
                  <a:cxn ang="0">
                    <a:pos x="101" y="323"/>
                  </a:cxn>
                  <a:cxn ang="0">
                    <a:pos x="120" y="330"/>
                  </a:cxn>
                  <a:cxn ang="0">
                    <a:pos x="124" y="344"/>
                  </a:cxn>
                  <a:cxn ang="0">
                    <a:pos x="121" y="380"/>
                  </a:cxn>
                  <a:cxn ang="0">
                    <a:pos x="117" y="411"/>
                  </a:cxn>
                  <a:cxn ang="0">
                    <a:pos x="122" y="436"/>
                  </a:cxn>
                  <a:cxn ang="0">
                    <a:pos x="132" y="458"/>
                  </a:cxn>
                  <a:cxn ang="0">
                    <a:pos x="154" y="473"/>
                  </a:cxn>
                  <a:cxn ang="0">
                    <a:pos x="170" y="487"/>
                  </a:cxn>
                  <a:cxn ang="0">
                    <a:pos x="186" y="477"/>
                  </a:cxn>
                  <a:cxn ang="0">
                    <a:pos x="212" y="432"/>
                  </a:cxn>
                  <a:cxn ang="0">
                    <a:pos x="230" y="413"/>
                  </a:cxn>
                  <a:cxn ang="0">
                    <a:pos x="241" y="374"/>
                  </a:cxn>
                </a:cxnLst>
                <a:rect l="0" t="0" r="r" b="b"/>
                <a:pathLst>
                  <a:path w="244" h="492">
                    <a:moveTo>
                      <a:pt x="241" y="374"/>
                    </a:moveTo>
                    <a:cubicBezTo>
                      <a:pt x="242" y="365"/>
                      <a:pt x="242" y="349"/>
                      <a:pt x="241" y="347"/>
                    </a:cubicBezTo>
                    <a:cubicBezTo>
                      <a:pt x="240" y="344"/>
                      <a:pt x="233" y="328"/>
                      <a:pt x="231" y="326"/>
                    </a:cubicBezTo>
                    <a:cubicBezTo>
                      <a:pt x="230" y="323"/>
                      <a:pt x="226" y="298"/>
                      <a:pt x="225" y="296"/>
                    </a:cubicBezTo>
                    <a:cubicBezTo>
                      <a:pt x="224" y="294"/>
                      <a:pt x="223" y="281"/>
                      <a:pt x="221" y="279"/>
                    </a:cubicBezTo>
                    <a:cubicBezTo>
                      <a:pt x="219" y="277"/>
                      <a:pt x="211" y="247"/>
                      <a:pt x="211" y="247"/>
                    </a:cubicBezTo>
                    <a:cubicBezTo>
                      <a:pt x="150" y="247"/>
                      <a:pt x="150" y="247"/>
                      <a:pt x="150" y="247"/>
                    </a:cubicBezTo>
                    <a:cubicBezTo>
                      <a:pt x="150" y="247"/>
                      <a:pt x="150" y="164"/>
                      <a:pt x="149" y="161"/>
                    </a:cubicBezTo>
                    <a:cubicBezTo>
                      <a:pt x="148" y="158"/>
                      <a:pt x="151" y="124"/>
                      <a:pt x="149" y="120"/>
                    </a:cubicBezTo>
                    <a:cubicBezTo>
                      <a:pt x="148" y="117"/>
                      <a:pt x="144" y="88"/>
                      <a:pt x="144" y="88"/>
                    </a:cubicBezTo>
                    <a:cubicBezTo>
                      <a:pt x="144" y="88"/>
                      <a:pt x="141" y="67"/>
                      <a:pt x="140" y="65"/>
                    </a:cubicBezTo>
                    <a:cubicBezTo>
                      <a:pt x="139" y="63"/>
                      <a:pt x="138" y="24"/>
                      <a:pt x="138" y="24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8"/>
                      <a:pt x="53" y="30"/>
                      <a:pt x="51" y="30"/>
                    </a:cubicBezTo>
                    <a:cubicBezTo>
                      <a:pt x="50" y="30"/>
                      <a:pt x="45" y="32"/>
                      <a:pt x="44" y="31"/>
                    </a:cubicBezTo>
                    <a:cubicBezTo>
                      <a:pt x="42" y="31"/>
                      <a:pt x="38" y="30"/>
                      <a:pt x="38" y="29"/>
                    </a:cubicBezTo>
                    <a:cubicBezTo>
                      <a:pt x="37" y="27"/>
                      <a:pt x="32" y="26"/>
                      <a:pt x="31" y="26"/>
                    </a:cubicBezTo>
                    <a:cubicBezTo>
                      <a:pt x="30" y="26"/>
                      <a:pt x="13" y="25"/>
                      <a:pt x="8" y="33"/>
                    </a:cubicBezTo>
                    <a:cubicBezTo>
                      <a:pt x="8" y="33"/>
                      <a:pt x="5" y="91"/>
                      <a:pt x="6" y="94"/>
                    </a:cubicBezTo>
                    <a:cubicBezTo>
                      <a:pt x="7" y="97"/>
                      <a:pt x="8" y="131"/>
                      <a:pt x="8" y="135"/>
                    </a:cubicBezTo>
                    <a:cubicBezTo>
                      <a:pt x="9" y="139"/>
                      <a:pt x="4" y="152"/>
                      <a:pt x="4" y="156"/>
                    </a:cubicBezTo>
                    <a:cubicBezTo>
                      <a:pt x="4" y="160"/>
                      <a:pt x="3" y="171"/>
                      <a:pt x="3" y="17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3" y="204"/>
                      <a:pt x="0" y="215"/>
                      <a:pt x="1" y="218"/>
                    </a:cubicBezTo>
                    <a:cubicBezTo>
                      <a:pt x="2" y="221"/>
                      <a:pt x="5" y="239"/>
                      <a:pt x="4" y="241"/>
                    </a:cubicBezTo>
                    <a:cubicBezTo>
                      <a:pt x="4" y="244"/>
                      <a:pt x="3" y="257"/>
                      <a:pt x="3" y="259"/>
                    </a:cubicBezTo>
                    <a:cubicBezTo>
                      <a:pt x="4" y="262"/>
                      <a:pt x="6" y="285"/>
                      <a:pt x="6" y="285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23" y="308"/>
                      <a:pt x="23" y="308"/>
                      <a:pt x="23" y="308"/>
                    </a:cubicBezTo>
                    <a:cubicBezTo>
                      <a:pt x="31" y="320"/>
                      <a:pt x="31" y="320"/>
                      <a:pt x="31" y="320"/>
                    </a:cubicBezTo>
                    <a:cubicBezTo>
                      <a:pt x="46" y="317"/>
                      <a:pt x="46" y="317"/>
                      <a:pt x="46" y="317"/>
                    </a:cubicBezTo>
                    <a:cubicBezTo>
                      <a:pt x="75" y="308"/>
                      <a:pt x="75" y="308"/>
                      <a:pt x="75" y="308"/>
                    </a:cubicBezTo>
                    <a:cubicBezTo>
                      <a:pt x="89" y="322"/>
                      <a:pt x="89" y="322"/>
                      <a:pt x="89" y="322"/>
                    </a:cubicBezTo>
                    <a:cubicBezTo>
                      <a:pt x="101" y="323"/>
                      <a:pt x="101" y="323"/>
                      <a:pt x="101" y="323"/>
                    </a:cubicBezTo>
                    <a:cubicBezTo>
                      <a:pt x="110" y="329"/>
                      <a:pt x="110" y="329"/>
                      <a:pt x="110" y="329"/>
                    </a:cubicBezTo>
                    <a:cubicBezTo>
                      <a:pt x="120" y="330"/>
                      <a:pt x="120" y="330"/>
                      <a:pt x="120" y="330"/>
                    </a:cubicBezTo>
                    <a:cubicBezTo>
                      <a:pt x="127" y="337"/>
                      <a:pt x="127" y="337"/>
                      <a:pt x="127" y="337"/>
                    </a:cubicBezTo>
                    <a:cubicBezTo>
                      <a:pt x="124" y="344"/>
                      <a:pt x="124" y="344"/>
                      <a:pt x="124" y="344"/>
                    </a:cubicBezTo>
                    <a:cubicBezTo>
                      <a:pt x="123" y="369"/>
                      <a:pt x="123" y="369"/>
                      <a:pt x="123" y="369"/>
                    </a:cubicBezTo>
                    <a:cubicBezTo>
                      <a:pt x="121" y="380"/>
                      <a:pt x="121" y="380"/>
                      <a:pt x="121" y="380"/>
                    </a:cubicBezTo>
                    <a:cubicBezTo>
                      <a:pt x="120" y="401"/>
                      <a:pt x="120" y="401"/>
                      <a:pt x="120" y="401"/>
                    </a:cubicBezTo>
                    <a:cubicBezTo>
                      <a:pt x="117" y="411"/>
                      <a:pt x="117" y="411"/>
                      <a:pt x="117" y="411"/>
                    </a:cubicBezTo>
                    <a:cubicBezTo>
                      <a:pt x="118" y="426"/>
                      <a:pt x="118" y="426"/>
                      <a:pt x="118" y="426"/>
                    </a:cubicBezTo>
                    <a:cubicBezTo>
                      <a:pt x="118" y="426"/>
                      <a:pt x="121" y="434"/>
                      <a:pt x="122" y="436"/>
                    </a:cubicBezTo>
                    <a:cubicBezTo>
                      <a:pt x="123" y="439"/>
                      <a:pt x="124" y="452"/>
                      <a:pt x="124" y="452"/>
                    </a:cubicBezTo>
                    <a:cubicBezTo>
                      <a:pt x="124" y="452"/>
                      <a:pt x="130" y="458"/>
                      <a:pt x="132" y="458"/>
                    </a:cubicBezTo>
                    <a:cubicBezTo>
                      <a:pt x="134" y="458"/>
                      <a:pt x="146" y="466"/>
                      <a:pt x="146" y="466"/>
                    </a:cubicBezTo>
                    <a:cubicBezTo>
                      <a:pt x="154" y="473"/>
                      <a:pt x="154" y="473"/>
                      <a:pt x="154" y="473"/>
                    </a:cubicBezTo>
                    <a:cubicBezTo>
                      <a:pt x="165" y="476"/>
                      <a:pt x="165" y="476"/>
                      <a:pt x="165" y="476"/>
                    </a:cubicBezTo>
                    <a:cubicBezTo>
                      <a:pt x="170" y="487"/>
                      <a:pt x="170" y="487"/>
                      <a:pt x="170" y="487"/>
                    </a:cubicBezTo>
                    <a:cubicBezTo>
                      <a:pt x="176" y="492"/>
                      <a:pt x="176" y="492"/>
                      <a:pt x="176" y="492"/>
                    </a:cubicBezTo>
                    <a:cubicBezTo>
                      <a:pt x="176" y="492"/>
                      <a:pt x="185" y="480"/>
                      <a:pt x="186" y="477"/>
                    </a:cubicBezTo>
                    <a:cubicBezTo>
                      <a:pt x="186" y="475"/>
                      <a:pt x="195" y="461"/>
                      <a:pt x="196" y="458"/>
                    </a:cubicBezTo>
                    <a:cubicBezTo>
                      <a:pt x="198" y="456"/>
                      <a:pt x="210" y="435"/>
                      <a:pt x="212" y="432"/>
                    </a:cubicBezTo>
                    <a:cubicBezTo>
                      <a:pt x="214" y="429"/>
                      <a:pt x="222" y="421"/>
                      <a:pt x="222" y="421"/>
                    </a:cubicBezTo>
                    <a:cubicBezTo>
                      <a:pt x="222" y="421"/>
                      <a:pt x="229" y="414"/>
                      <a:pt x="230" y="413"/>
                    </a:cubicBezTo>
                    <a:cubicBezTo>
                      <a:pt x="231" y="411"/>
                      <a:pt x="244" y="392"/>
                      <a:pt x="244" y="392"/>
                    </a:cubicBezTo>
                    <a:cubicBezTo>
                      <a:pt x="244" y="392"/>
                      <a:pt x="240" y="383"/>
                      <a:pt x="241" y="374"/>
                    </a:cubicBezTo>
                    <a:close/>
                  </a:path>
                </a:pathLst>
              </a:custGeom>
              <a:solidFill>
                <a:srgbClr val="FFC000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95" name="AFRÂNIO">
                <a:extLst>
                  <a:ext uri="{FF2B5EF4-FFF2-40B4-BE49-F238E27FC236}">
                    <a16:creationId xmlns:a16="http://schemas.microsoft.com/office/drawing/2014/main" id="{5527FC08-EAFF-DA3B-3CAC-B2AA37FCF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1" y="2442565"/>
                <a:ext cx="735390" cy="708150"/>
              </a:xfrm>
              <a:custGeom>
                <a:avLst/>
                <a:gdLst/>
                <a:ahLst/>
                <a:cxnLst>
                  <a:cxn ang="0">
                    <a:pos x="411" y="207"/>
                  </a:cxn>
                  <a:cxn ang="0">
                    <a:pos x="395" y="193"/>
                  </a:cxn>
                  <a:cxn ang="0">
                    <a:pos x="372" y="173"/>
                  </a:cxn>
                  <a:cxn ang="0">
                    <a:pos x="360" y="156"/>
                  </a:cxn>
                  <a:cxn ang="0">
                    <a:pos x="353" y="27"/>
                  </a:cxn>
                  <a:cxn ang="0">
                    <a:pos x="348" y="24"/>
                  </a:cxn>
                  <a:cxn ang="0">
                    <a:pos x="333" y="0"/>
                  </a:cxn>
                  <a:cxn ang="0">
                    <a:pos x="308" y="8"/>
                  </a:cxn>
                  <a:cxn ang="0">
                    <a:pos x="309" y="26"/>
                  </a:cxn>
                  <a:cxn ang="0">
                    <a:pos x="298" y="38"/>
                  </a:cxn>
                  <a:cxn ang="0">
                    <a:pos x="296" y="62"/>
                  </a:cxn>
                  <a:cxn ang="0">
                    <a:pos x="273" y="67"/>
                  </a:cxn>
                  <a:cxn ang="0">
                    <a:pos x="261" y="62"/>
                  </a:cxn>
                  <a:cxn ang="0">
                    <a:pos x="228" y="85"/>
                  </a:cxn>
                  <a:cxn ang="0">
                    <a:pos x="220" y="90"/>
                  </a:cxn>
                  <a:cxn ang="0">
                    <a:pos x="206" y="104"/>
                  </a:cxn>
                  <a:cxn ang="0">
                    <a:pos x="196" y="131"/>
                  </a:cxn>
                  <a:cxn ang="0">
                    <a:pos x="184" y="139"/>
                  </a:cxn>
                  <a:cxn ang="0">
                    <a:pos x="175" y="155"/>
                  </a:cxn>
                  <a:cxn ang="0">
                    <a:pos x="151" y="158"/>
                  </a:cxn>
                  <a:cxn ang="0">
                    <a:pos x="135" y="183"/>
                  </a:cxn>
                  <a:cxn ang="0">
                    <a:pos x="129" y="196"/>
                  </a:cxn>
                  <a:cxn ang="0">
                    <a:pos x="102" y="211"/>
                  </a:cxn>
                  <a:cxn ang="0">
                    <a:pos x="96" y="218"/>
                  </a:cxn>
                  <a:cxn ang="0">
                    <a:pos x="87" y="242"/>
                  </a:cxn>
                  <a:cxn ang="0">
                    <a:pos x="52" y="258"/>
                  </a:cxn>
                  <a:cxn ang="0">
                    <a:pos x="15" y="265"/>
                  </a:cxn>
                  <a:cxn ang="0">
                    <a:pos x="1" y="283"/>
                  </a:cxn>
                  <a:cxn ang="0">
                    <a:pos x="26" y="298"/>
                  </a:cxn>
                  <a:cxn ang="0">
                    <a:pos x="44" y="305"/>
                  </a:cxn>
                  <a:cxn ang="0">
                    <a:pos x="103" y="280"/>
                  </a:cxn>
                  <a:cxn ang="0">
                    <a:pos x="122" y="284"/>
                  </a:cxn>
                  <a:cxn ang="0">
                    <a:pos x="150" y="281"/>
                  </a:cxn>
                  <a:cxn ang="0">
                    <a:pos x="173" y="299"/>
                  </a:cxn>
                  <a:cxn ang="0">
                    <a:pos x="174" y="331"/>
                  </a:cxn>
                  <a:cxn ang="0">
                    <a:pos x="190" y="339"/>
                  </a:cxn>
                  <a:cxn ang="0">
                    <a:pos x="232" y="327"/>
                  </a:cxn>
                  <a:cxn ang="0">
                    <a:pos x="248" y="342"/>
                  </a:cxn>
                  <a:cxn ang="0">
                    <a:pos x="254" y="364"/>
                  </a:cxn>
                  <a:cxn ang="0">
                    <a:pos x="263" y="375"/>
                  </a:cxn>
                  <a:cxn ang="0">
                    <a:pos x="281" y="381"/>
                  </a:cxn>
                  <a:cxn ang="0">
                    <a:pos x="293" y="399"/>
                  </a:cxn>
                  <a:cxn ang="0">
                    <a:pos x="297" y="375"/>
                  </a:cxn>
                  <a:cxn ang="0">
                    <a:pos x="297" y="355"/>
                  </a:cxn>
                  <a:cxn ang="0">
                    <a:pos x="303" y="335"/>
                  </a:cxn>
                  <a:cxn ang="0">
                    <a:pos x="312" y="333"/>
                  </a:cxn>
                  <a:cxn ang="0">
                    <a:pos x="327" y="319"/>
                  </a:cxn>
                  <a:cxn ang="0">
                    <a:pos x="346" y="295"/>
                  </a:cxn>
                  <a:cxn ang="0">
                    <a:pos x="375" y="264"/>
                  </a:cxn>
                  <a:cxn ang="0">
                    <a:pos x="389" y="244"/>
                  </a:cxn>
                  <a:cxn ang="0">
                    <a:pos x="414" y="230"/>
                  </a:cxn>
                  <a:cxn ang="0">
                    <a:pos x="414" y="212"/>
                  </a:cxn>
                </a:cxnLst>
                <a:rect l="0" t="0" r="r" b="b"/>
                <a:pathLst>
                  <a:path w="415" h="399">
                    <a:moveTo>
                      <a:pt x="414" y="212"/>
                    </a:moveTo>
                    <a:cubicBezTo>
                      <a:pt x="414" y="211"/>
                      <a:pt x="412" y="209"/>
                      <a:pt x="411" y="207"/>
                    </a:cubicBezTo>
                    <a:cubicBezTo>
                      <a:pt x="409" y="206"/>
                      <a:pt x="400" y="199"/>
                      <a:pt x="400" y="199"/>
                    </a:cubicBezTo>
                    <a:cubicBezTo>
                      <a:pt x="400" y="199"/>
                      <a:pt x="396" y="194"/>
                      <a:pt x="395" y="193"/>
                    </a:cubicBezTo>
                    <a:cubicBezTo>
                      <a:pt x="394" y="191"/>
                      <a:pt x="385" y="178"/>
                      <a:pt x="383" y="177"/>
                    </a:cubicBezTo>
                    <a:cubicBezTo>
                      <a:pt x="382" y="175"/>
                      <a:pt x="374" y="174"/>
                      <a:pt x="372" y="173"/>
                    </a:cubicBezTo>
                    <a:cubicBezTo>
                      <a:pt x="371" y="173"/>
                      <a:pt x="364" y="169"/>
                      <a:pt x="364" y="169"/>
                    </a:cubicBezTo>
                    <a:cubicBezTo>
                      <a:pt x="364" y="169"/>
                      <a:pt x="361" y="158"/>
                      <a:pt x="360" y="156"/>
                    </a:cubicBezTo>
                    <a:cubicBezTo>
                      <a:pt x="359" y="155"/>
                      <a:pt x="357" y="150"/>
                      <a:pt x="357" y="150"/>
                    </a:cubicBezTo>
                    <a:cubicBezTo>
                      <a:pt x="353" y="27"/>
                      <a:pt x="353" y="27"/>
                      <a:pt x="353" y="27"/>
                    </a:cubicBezTo>
                    <a:cubicBezTo>
                      <a:pt x="352" y="22"/>
                      <a:pt x="349" y="28"/>
                      <a:pt x="349" y="28"/>
                    </a:cubicBezTo>
                    <a:cubicBezTo>
                      <a:pt x="348" y="24"/>
                      <a:pt x="348" y="24"/>
                      <a:pt x="348" y="24"/>
                    </a:cubicBezTo>
                    <a:cubicBezTo>
                      <a:pt x="339" y="11"/>
                      <a:pt x="339" y="11"/>
                      <a:pt x="339" y="11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08" y="8"/>
                      <a:pt x="308" y="8"/>
                      <a:pt x="308" y="8"/>
                    </a:cubicBezTo>
                    <a:cubicBezTo>
                      <a:pt x="305" y="16"/>
                      <a:pt x="305" y="16"/>
                      <a:pt x="305" y="16"/>
                    </a:cubicBezTo>
                    <a:cubicBezTo>
                      <a:pt x="309" y="26"/>
                      <a:pt x="309" y="26"/>
                      <a:pt x="309" y="26"/>
                    </a:cubicBezTo>
                    <a:cubicBezTo>
                      <a:pt x="308" y="31"/>
                      <a:pt x="308" y="31"/>
                      <a:pt x="308" y="31"/>
                    </a:cubicBezTo>
                    <a:cubicBezTo>
                      <a:pt x="298" y="38"/>
                      <a:pt x="298" y="38"/>
                      <a:pt x="298" y="38"/>
                    </a:cubicBezTo>
                    <a:cubicBezTo>
                      <a:pt x="304" y="49"/>
                      <a:pt x="304" y="49"/>
                      <a:pt x="304" y="49"/>
                    </a:cubicBezTo>
                    <a:cubicBezTo>
                      <a:pt x="296" y="62"/>
                      <a:pt x="296" y="62"/>
                      <a:pt x="296" y="62"/>
                    </a:cubicBezTo>
                    <a:cubicBezTo>
                      <a:pt x="279" y="63"/>
                      <a:pt x="279" y="63"/>
                      <a:pt x="279" y="63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67" y="64"/>
                      <a:pt x="267" y="64"/>
                      <a:pt x="267" y="64"/>
                    </a:cubicBezTo>
                    <a:cubicBezTo>
                      <a:pt x="261" y="62"/>
                      <a:pt x="261" y="62"/>
                      <a:pt x="261" y="62"/>
                    </a:cubicBezTo>
                    <a:cubicBezTo>
                      <a:pt x="247" y="69"/>
                      <a:pt x="247" y="69"/>
                      <a:pt x="247" y="69"/>
                    </a:cubicBezTo>
                    <a:cubicBezTo>
                      <a:pt x="228" y="85"/>
                      <a:pt x="228" y="85"/>
                      <a:pt x="228" y="85"/>
                    </a:cubicBezTo>
                    <a:cubicBezTo>
                      <a:pt x="227" y="90"/>
                      <a:pt x="227" y="90"/>
                      <a:pt x="227" y="90"/>
                    </a:cubicBezTo>
                    <a:cubicBezTo>
                      <a:pt x="220" y="90"/>
                      <a:pt x="220" y="90"/>
                      <a:pt x="220" y="90"/>
                    </a:cubicBezTo>
                    <a:cubicBezTo>
                      <a:pt x="209" y="98"/>
                      <a:pt x="209" y="98"/>
                      <a:pt x="209" y="98"/>
                    </a:cubicBezTo>
                    <a:cubicBezTo>
                      <a:pt x="206" y="104"/>
                      <a:pt x="206" y="104"/>
                      <a:pt x="206" y="104"/>
                    </a:cubicBezTo>
                    <a:cubicBezTo>
                      <a:pt x="208" y="118"/>
                      <a:pt x="208" y="118"/>
                      <a:pt x="208" y="118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1" y="130"/>
                      <a:pt x="191" y="130"/>
                      <a:pt x="191" y="130"/>
                    </a:cubicBezTo>
                    <a:cubicBezTo>
                      <a:pt x="184" y="139"/>
                      <a:pt x="184" y="139"/>
                      <a:pt x="184" y="139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175" y="155"/>
                      <a:pt x="175" y="155"/>
                      <a:pt x="175" y="155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51" y="158"/>
                      <a:pt x="151" y="158"/>
                      <a:pt x="151" y="158"/>
                    </a:cubicBezTo>
                    <a:cubicBezTo>
                      <a:pt x="140" y="167"/>
                      <a:pt x="140" y="167"/>
                      <a:pt x="140" y="167"/>
                    </a:cubicBezTo>
                    <a:cubicBezTo>
                      <a:pt x="135" y="183"/>
                      <a:pt x="135" y="183"/>
                      <a:pt x="135" y="183"/>
                    </a:cubicBezTo>
                    <a:cubicBezTo>
                      <a:pt x="130" y="183"/>
                      <a:pt x="130" y="183"/>
                      <a:pt x="130" y="183"/>
                    </a:cubicBezTo>
                    <a:cubicBezTo>
                      <a:pt x="129" y="196"/>
                      <a:pt x="129" y="196"/>
                      <a:pt x="129" y="196"/>
                    </a:cubicBezTo>
                    <a:cubicBezTo>
                      <a:pt x="110" y="214"/>
                      <a:pt x="110" y="214"/>
                      <a:pt x="110" y="214"/>
                    </a:cubicBezTo>
                    <a:cubicBezTo>
                      <a:pt x="110" y="214"/>
                      <a:pt x="104" y="211"/>
                      <a:pt x="102" y="211"/>
                    </a:cubicBezTo>
                    <a:cubicBezTo>
                      <a:pt x="100" y="211"/>
                      <a:pt x="96" y="212"/>
                      <a:pt x="96" y="212"/>
                    </a:cubicBezTo>
                    <a:cubicBezTo>
                      <a:pt x="96" y="218"/>
                      <a:pt x="96" y="218"/>
                      <a:pt x="96" y="218"/>
                    </a:cubicBezTo>
                    <a:cubicBezTo>
                      <a:pt x="89" y="227"/>
                      <a:pt x="89" y="227"/>
                      <a:pt x="89" y="227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87" y="242"/>
                      <a:pt x="68" y="251"/>
                      <a:pt x="66" y="251"/>
                    </a:cubicBezTo>
                    <a:cubicBezTo>
                      <a:pt x="64" y="251"/>
                      <a:pt x="52" y="258"/>
                      <a:pt x="52" y="258"/>
                    </a:cubicBezTo>
                    <a:cubicBezTo>
                      <a:pt x="36" y="266"/>
                      <a:pt x="36" y="266"/>
                      <a:pt x="36" y="266"/>
                    </a:cubicBezTo>
                    <a:cubicBezTo>
                      <a:pt x="15" y="265"/>
                      <a:pt x="15" y="265"/>
                      <a:pt x="15" y="265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8" y="287"/>
                      <a:pt x="8" y="287"/>
                      <a:pt x="8" y="287"/>
                    </a:cubicBezTo>
                    <a:cubicBezTo>
                      <a:pt x="26" y="298"/>
                      <a:pt x="26" y="298"/>
                      <a:pt x="26" y="298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44" y="305"/>
                      <a:pt x="44" y="305"/>
                      <a:pt x="44" y="305"/>
                    </a:cubicBezTo>
                    <a:cubicBezTo>
                      <a:pt x="92" y="286"/>
                      <a:pt x="92" y="286"/>
                      <a:pt x="92" y="286"/>
                    </a:cubicBezTo>
                    <a:cubicBezTo>
                      <a:pt x="103" y="280"/>
                      <a:pt x="103" y="280"/>
                      <a:pt x="103" y="280"/>
                    </a:cubicBezTo>
                    <a:cubicBezTo>
                      <a:pt x="112" y="279"/>
                      <a:pt x="112" y="279"/>
                      <a:pt x="112" y="279"/>
                    </a:cubicBezTo>
                    <a:cubicBezTo>
                      <a:pt x="122" y="284"/>
                      <a:pt x="122" y="284"/>
                      <a:pt x="122" y="284"/>
                    </a:cubicBezTo>
                    <a:cubicBezTo>
                      <a:pt x="143" y="284"/>
                      <a:pt x="143" y="284"/>
                      <a:pt x="143" y="284"/>
                    </a:cubicBezTo>
                    <a:cubicBezTo>
                      <a:pt x="150" y="281"/>
                      <a:pt x="150" y="281"/>
                      <a:pt x="150" y="281"/>
                    </a:cubicBezTo>
                    <a:cubicBezTo>
                      <a:pt x="171" y="292"/>
                      <a:pt x="171" y="292"/>
                      <a:pt x="171" y="292"/>
                    </a:cubicBezTo>
                    <a:cubicBezTo>
                      <a:pt x="171" y="292"/>
                      <a:pt x="173" y="297"/>
                      <a:pt x="173" y="299"/>
                    </a:cubicBezTo>
                    <a:cubicBezTo>
                      <a:pt x="173" y="300"/>
                      <a:pt x="170" y="309"/>
                      <a:pt x="170" y="309"/>
                    </a:cubicBezTo>
                    <a:cubicBezTo>
                      <a:pt x="174" y="331"/>
                      <a:pt x="174" y="331"/>
                      <a:pt x="174" y="331"/>
                    </a:cubicBezTo>
                    <a:cubicBezTo>
                      <a:pt x="179" y="337"/>
                      <a:pt x="179" y="337"/>
                      <a:pt x="179" y="337"/>
                    </a:cubicBezTo>
                    <a:cubicBezTo>
                      <a:pt x="190" y="339"/>
                      <a:pt x="190" y="339"/>
                      <a:pt x="190" y="339"/>
                    </a:cubicBezTo>
                    <a:cubicBezTo>
                      <a:pt x="220" y="327"/>
                      <a:pt x="220" y="327"/>
                      <a:pt x="220" y="327"/>
                    </a:cubicBezTo>
                    <a:cubicBezTo>
                      <a:pt x="232" y="327"/>
                      <a:pt x="232" y="327"/>
                      <a:pt x="232" y="327"/>
                    </a:cubicBezTo>
                    <a:cubicBezTo>
                      <a:pt x="241" y="331"/>
                      <a:pt x="241" y="331"/>
                      <a:pt x="241" y="331"/>
                    </a:cubicBezTo>
                    <a:cubicBezTo>
                      <a:pt x="248" y="342"/>
                      <a:pt x="248" y="342"/>
                      <a:pt x="248" y="342"/>
                    </a:cubicBezTo>
                    <a:cubicBezTo>
                      <a:pt x="249" y="361"/>
                      <a:pt x="249" y="361"/>
                      <a:pt x="249" y="361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367"/>
                      <a:pt x="254" y="367"/>
                      <a:pt x="254" y="367"/>
                    </a:cubicBezTo>
                    <a:cubicBezTo>
                      <a:pt x="263" y="375"/>
                      <a:pt x="263" y="375"/>
                      <a:pt x="263" y="375"/>
                    </a:cubicBezTo>
                    <a:cubicBezTo>
                      <a:pt x="271" y="380"/>
                      <a:pt x="271" y="380"/>
                      <a:pt x="271" y="380"/>
                    </a:cubicBezTo>
                    <a:cubicBezTo>
                      <a:pt x="281" y="381"/>
                      <a:pt x="281" y="381"/>
                      <a:pt x="281" y="381"/>
                    </a:cubicBezTo>
                    <a:cubicBezTo>
                      <a:pt x="281" y="381"/>
                      <a:pt x="289" y="387"/>
                      <a:pt x="290" y="389"/>
                    </a:cubicBezTo>
                    <a:cubicBezTo>
                      <a:pt x="291" y="391"/>
                      <a:pt x="293" y="399"/>
                      <a:pt x="293" y="399"/>
                    </a:cubicBezTo>
                    <a:cubicBezTo>
                      <a:pt x="294" y="389"/>
                      <a:pt x="294" y="389"/>
                      <a:pt x="294" y="389"/>
                    </a:cubicBezTo>
                    <a:cubicBezTo>
                      <a:pt x="294" y="389"/>
                      <a:pt x="297" y="377"/>
                      <a:pt x="297" y="375"/>
                    </a:cubicBezTo>
                    <a:cubicBezTo>
                      <a:pt x="296" y="374"/>
                      <a:pt x="293" y="367"/>
                      <a:pt x="293" y="367"/>
                    </a:cubicBezTo>
                    <a:cubicBezTo>
                      <a:pt x="297" y="355"/>
                      <a:pt x="297" y="355"/>
                      <a:pt x="297" y="355"/>
                    </a:cubicBezTo>
                    <a:cubicBezTo>
                      <a:pt x="302" y="343"/>
                      <a:pt x="302" y="343"/>
                      <a:pt x="302" y="343"/>
                    </a:cubicBezTo>
                    <a:cubicBezTo>
                      <a:pt x="303" y="335"/>
                      <a:pt x="303" y="335"/>
                      <a:pt x="303" y="335"/>
                    </a:cubicBezTo>
                    <a:cubicBezTo>
                      <a:pt x="306" y="334"/>
                      <a:pt x="306" y="334"/>
                      <a:pt x="306" y="334"/>
                    </a:cubicBezTo>
                    <a:cubicBezTo>
                      <a:pt x="312" y="333"/>
                      <a:pt x="312" y="333"/>
                      <a:pt x="312" y="333"/>
                    </a:cubicBezTo>
                    <a:cubicBezTo>
                      <a:pt x="321" y="323"/>
                      <a:pt x="321" y="323"/>
                      <a:pt x="321" y="323"/>
                    </a:cubicBezTo>
                    <a:cubicBezTo>
                      <a:pt x="327" y="319"/>
                      <a:pt x="327" y="319"/>
                      <a:pt x="327" y="319"/>
                    </a:cubicBezTo>
                    <a:cubicBezTo>
                      <a:pt x="337" y="309"/>
                      <a:pt x="337" y="309"/>
                      <a:pt x="337" y="309"/>
                    </a:cubicBezTo>
                    <a:cubicBezTo>
                      <a:pt x="346" y="295"/>
                      <a:pt x="346" y="295"/>
                      <a:pt x="346" y="295"/>
                    </a:cubicBezTo>
                    <a:cubicBezTo>
                      <a:pt x="370" y="270"/>
                      <a:pt x="370" y="270"/>
                      <a:pt x="370" y="270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82" y="257"/>
                      <a:pt x="382" y="257"/>
                      <a:pt x="382" y="257"/>
                    </a:cubicBezTo>
                    <a:cubicBezTo>
                      <a:pt x="382" y="257"/>
                      <a:pt x="388" y="246"/>
                      <a:pt x="389" y="244"/>
                    </a:cubicBezTo>
                    <a:cubicBezTo>
                      <a:pt x="389" y="241"/>
                      <a:pt x="394" y="235"/>
                      <a:pt x="394" y="235"/>
                    </a:cubicBezTo>
                    <a:cubicBezTo>
                      <a:pt x="414" y="230"/>
                      <a:pt x="414" y="230"/>
                      <a:pt x="414" y="230"/>
                    </a:cubicBezTo>
                    <a:cubicBezTo>
                      <a:pt x="414" y="224"/>
                      <a:pt x="414" y="224"/>
                      <a:pt x="414" y="224"/>
                    </a:cubicBezTo>
                    <a:cubicBezTo>
                      <a:pt x="414" y="224"/>
                      <a:pt x="415" y="214"/>
                      <a:pt x="414" y="212"/>
                    </a:cubicBez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96" name="AFOGADOS DA INGAZEIRA">
                <a:extLst>
                  <a:ext uri="{FF2B5EF4-FFF2-40B4-BE49-F238E27FC236}">
                    <a16:creationId xmlns:a16="http://schemas.microsoft.com/office/drawing/2014/main" id="{AD1741AC-4442-7F04-1DC2-87625D9D7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967" y="1449831"/>
                <a:ext cx="218629" cy="390475"/>
              </a:xfrm>
              <a:custGeom>
                <a:avLst/>
                <a:gdLst/>
                <a:ahLst/>
                <a:cxnLst>
                  <a:cxn ang="0">
                    <a:pos x="124" y="86"/>
                  </a:cxn>
                  <a:cxn ang="0">
                    <a:pos x="120" y="83"/>
                  </a:cxn>
                  <a:cxn ang="0">
                    <a:pos x="102" y="84"/>
                  </a:cxn>
                  <a:cxn ang="0">
                    <a:pos x="102" y="49"/>
                  </a:cxn>
                  <a:cxn ang="0">
                    <a:pos x="103" y="37"/>
                  </a:cxn>
                  <a:cxn ang="0">
                    <a:pos x="102" y="21"/>
                  </a:cxn>
                  <a:cxn ang="0">
                    <a:pos x="91" y="4"/>
                  </a:cxn>
                  <a:cxn ang="0">
                    <a:pos x="87" y="4"/>
                  </a:cxn>
                  <a:cxn ang="0">
                    <a:pos x="89" y="16"/>
                  </a:cxn>
                  <a:cxn ang="0">
                    <a:pos x="81" y="19"/>
                  </a:cxn>
                  <a:cxn ang="0">
                    <a:pos x="73" y="19"/>
                  </a:cxn>
                  <a:cxn ang="0">
                    <a:pos x="66" y="14"/>
                  </a:cxn>
                  <a:cxn ang="0">
                    <a:pos x="57" y="11"/>
                  </a:cxn>
                  <a:cxn ang="0">
                    <a:pos x="39" y="9"/>
                  </a:cxn>
                  <a:cxn ang="0">
                    <a:pos x="25" y="10"/>
                  </a:cxn>
                  <a:cxn ang="0">
                    <a:pos x="13" y="1"/>
                  </a:cxn>
                  <a:cxn ang="0">
                    <a:pos x="8" y="9"/>
                  </a:cxn>
                  <a:cxn ang="0">
                    <a:pos x="5" y="23"/>
                  </a:cxn>
                  <a:cxn ang="0">
                    <a:pos x="5" y="34"/>
                  </a:cxn>
                  <a:cxn ang="0">
                    <a:pos x="7" y="41"/>
                  </a:cxn>
                  <a:cxn ang="0">
                    <a:pos x="8" y="55"/>
                  </a:cxn>
                  <a:cxn ang="0">
                    <a:pos x="5" y="61"/>
                  </a:cxn>
                  <a:cxn ang="0">
                    <a:pos x="5" y="74"/>
                  </a:cxn>
                  <a:cxn ang="0">
                    <a:pos x="9" y="86"/>
                  </a:cxn>
                  <a:cxn ang="0">
                    <a:pos x="8" y="99"/>
                  </a:cxn>
                  <a:cxn ang="0">
                    <a:pos x="0" y="110"/>
                  </a:cxn>
                  <a:cxn ang="0">
                    <a:pos x="1" y="117"/>
                  </a:cxn>
                  <a:cxn ang="0">
                    <a:pos x="6" y="125"/>
                  </a:cxn>
                  <a:cxn ang="0">
                    <a:pos x="11" y="133"/>
                  </a:cxn>
                  <a:cxn ang="0">
                    <a:pos x="10" y="144"/>
                  </a:cxn>
                  <a:cxn ang="0">
                    <a:pos x="7" y="155"/>
                  </a:cxn>
                  <a:cxn ang="0">
                    <a:pos x="5" y="162"/>
                  </a:cxn>
                  <a:cxn ang="0">
                    <a:pos x="5" y="165"/>
                  </a:cxn>
                  <a:cxn ang="0">
                    <a:pos x="20" y="164"/>
                  </a:cxn>
                  <a:cxn ang="0">
                    <a:pos x="25" y="169"/>
                  </a:cxn>
                  <a:cxn ang="0">
                    <a:pos x="34" y="171"/>
                  </a:cxn>
                  <a:cxn ang="0">
                    <a:pos x="37" y="183"/>
                  </a:cxn>
                  <a:cxn ang="0">
                    <a:pos x="40" y="195"/>
                  </a:cxn>
                  <a:cxn ang="0">
                    <a:pos x="42" y="209"/>
                  </a:cxn>
                  <a:cxn ang="0">
                    <a:pos x="44" y="220"/>
                  </a:cxn>
                  <a:cxn ang="0">
                    <a:pos x="49" y="224"/>
                  </a:cxn>
                  <a:cxn ang="0">
                    <a:pos x="55" y="220"/>
                  </a:cxn>
                  <a:cxn ang="0">
                    <a:pos x="73" y="190"/>
                  </a:cxn>
                  <a:cxn ang="0">
                    <a:pos x="88" y="172"/>
                  </a:cxn>
                  <a:cxn ang="0">
                    <a:pos x="94" y="158"/>
                  </a:cxn>
                  <a:cxn ang="0">
                    <a:pos x="119" y="133"/>
                  </a:cxn>
                  <a:cxn ang="0">
                    <a:pos x="124" y="98"/>
                  </a:cxn>
                  <a:cxn ang="0">
                    <a:pos x="124" y="86"/>
                  </a:cxn>
                </a:cxnLst>
                <a:rect l="0" t="0" r="r" b="b"/>
                <a:pathLst>
                  <a:path w="124" h="224">
                    <a:moveTo>
                      <a:pt x="124" y="86"/>
                    </a:moveTo>
                    <a:cubicBezTo>
                      <a:pt x="120" y="83"/>
                      <a:pt x="120" y="83"/>
                      <a:pt x="120" y="83"/>
                    </a:cubicBezTo>
                    <a:cubicBezTo>
                      <a:pt x="102" y="84"/>
                      <a:pt x="102" y="84"/>
                      <a:pt x="102" y="84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2" y="49"/>
                      <a:pt x="103" y="39"/>
                      <a:pt x="103" y="37"/>
                    </a:cubicBezTo>
                    <a:cubicBezTo>
                      <a:pt x="103" y="36"/>
                      <a:pt x="102" y="21"/>
                      <a:pt x="102" y="21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40" y="9"/>
                      <a:pt x="39" y="9"/>
                    </a:cubicBezTo>
                    <a:cubicBezTo>
                      <a:pt x="38" y="9"/>
                      <a:pt x="25" y="10"/>
                      <a:pt x="25" y="10"/>
                    </a:cubicBezTo>
                    <a:cubicBezTo>
                      <a:pt x="25" y="10"/>
                      <a:pt x="14" y="0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7" y="11"/>
                      <a:pt x="5" y="22"/>
                      <a:pt x="5" y="23"/>
                    </a:cubicBezTo>
                    <a:cubicBezTo>
                      <a:pt x="6" y="24"/>
                      <a:pt x="5" y="34"/>
                      <a:pt x="5" y="34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5" y="59"/>
                      <a:pt x="5" y="61"/>
                    </a:cubicBezTo>
                    <a:cubicBezTo>
                      <a:pt x="6" y="63"/>
                      <a:pt x="5" y="74"/>
                      <a:pt x="5" y="74"/>
                    </a:cubicBezTo>
                    <a:cubicBezTo>
                      <a:pt x="5" y="74"/>
                      <a:pt x="9" y="82"/>
                      <a:pt x="9" y="86"/>
                    </a:cubicBezTo>
                    <a:cubicBezTo>
                      <a:pt x="9" y="90"/>
                      <a:pt x="9" y="96"/>
                      <a:pt x="8" y="99"/>
                    </a:cubicBezTo>
                    <a:cubicBezTo>
                      <a:pt x="6" y="102"/>
                      <a:pt x="0" y="108"/>
                      <a:pt x="0" y="110"/>
                    </a:cubicBezTo>
                    <a:cubicBezTo>
                      <a:pt x="0" y="112"/>
                      <a:pt x="0" y="115"/>
                      <a:pt x="1" y="117"/>
                    </a:cubicBezTo>
                    <a:cubicBezTo>
                      <a:pt x="2" y="120"/>
                      <a:pt x="5" y="123"/>
                      <a:pt x="6" y="125"/>
                    </a:cubicBezTo>
                    <a:cubicBezTo>
                      <a:pt x="8" y="127"/>
                      <a:pt x="11" y="132"/>
                      <a:pt x="11" y="133"/>
                    </a:cubicBezTo>
                    <a:cubicBezTo>
                      <a:pt x="11" y="135"/>
                      <a:pt x="11" y="142"/>
                      <a:pt x="10" y="144"/>
                    </a:cubicBezTo>
                    <a:cubicBezTo>
                      <a:pt x="9" y="147"/>
                      <a:pt x="8" y="153"/>
                      <a:pt x="7" y="155"/>
                    </a:cubicBezTo>
                    <a:cubicBezTo>
                      <a:pt x="7" y="156"/>
                      <a:pt x="5" y="161"/>
                      <a:pt x="5" y="162"/>
                    </a:cubicBezTo>
                    <a:cubicBezTo>
                      <a:pt x="5" y="164"/>
                      <a:pt x="5" y="165"/>
                      <a:pt x="5" y="165"/>
                    </a:cubicBezTo>
                    <a:cubicBezTo>
                      <a:pt x="5" y="165"/>
                      <a:pt x="18" y="162"/>
                      <a:pt x="20" y="164"/>
                    </a:cubicBezTo>
                    <a:cubicBezTo>
                      <a:pt x="22" y="166"/>
                      <a:pt x="24" y="169"/>
                      <a:pt x="25" y="169"/>
                    </a:cubicBezTo>
                    <a:cubicBezTo>
                      <a:pt x="27" y="170"/>
                      <a:pt x="34" y="171"/>
                      <a:pt x="34" y="171"/>
                    </a:cubicBezTo>
                    <a:cubicBezTo>
                      <a:pt x="34" y="171"/>
                      <a:pt x="36" y="181"/>
                      <a:pt x="37" y="183"/>
                    </a:cubicBezTo>
                    <a:cubicBezTo>
                      <a:pt x="38" y="185"/>
                      <a:pt x="40" y="192"/>
                      <a:pt x="40" y="195"/>
                    </a:cubicBezTo>
                    <a:cubicBezTo>
                      <a:pt x="41" y="198"/>
                      <a:pt x="41" y="207"/>
                      <a:pt x="42" y="209"/>
                    </a:cubicBezTo>
                    <a:cubicBezTo>
                      <a:pt x="43" y="210"/>
                      <a:pt x="44" y="220"/>
                      <a:pt x="44" y="220"/>
                    </a:cubicBezTo>
                    <a:cubicBezTo>
                      <a:pt x="49" y="224"/>
                      <a:pt x="49" y="224"/>
                      <a:pt x="49" y="224"/>
                    </a:cubicBezTo>
                    <a:cubicBezTo>
                      <a:pt x="49" y="224"/>
                      <a:pt x="54" y="223"/>
                      <a:pt x="55" y="220"/>
                    </a:cubicBezTo>
                    <a:cubicBezTo>
                      <a:pt x="57" y="216"/>
                      <a:pt x="71" y="192"/>
                      <a:pt x="73" y="190"/>
                    </a:cubicBezTo>
                    <a:cubicBezTo>
                      <a:pt x="75" y="187"/>
                      <a:pt x="87" y="174"/>
                      <a:pt x="88" y="172"/>
                    </a:cubicBezTo>
                    <a:cubicBezTo>
                      <a:pt x="89" y="170"/>
                      <a:pt x="94" y="158"/>
                      <a:pt x="94" y="158"/>
                    </a:cubicBezTo>
                    <a:cubicBezTo>
                      <a:pt x="119" y="133"/>
                      <a:pt x="119" y="133"/>
                      <a:pt x="119" y="133"/>
                    </a:cubicBezTo>
                    <a:cubicBezTo>
                      <a:pt x="124" y="98"/>
                      <a:pt x="124" y="98"/>
                      <a:pt x="124" y="98"/>
                    </a:cubicBezTo>
                    <a:lnTo>
                      <a:pt x="124" y="86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97" name="ARARIPINA">
                <a:extLst>
                  <a:ext uri="{FF2B5EF4-FFF2-40B4-BE49-F238E27FC236}">
                    <a16:creationId xmlns:a16="http://schemas.microsoft.com/office/drawing/2014/main" id="{5313F749-BA7C-2F38-34B1-E4FCA5F88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013" y="1171866"/>
                <a:ext cx="549886" cy="747859"/>
              </a:xfrm>
              <a:custGeom>
                <a:avLst/>
                <a:gdLst/>
                <a:ahLst/>
                <a:cxnLst>
                  <a:cxn ang="0">
                    <a:pos x="297" y="141"/>
                  </a:cxn>
                  <a:cxn ang="0">
                    <a:pos x="277" y="99"/>
                  </a:cxn>
                  <a:cxn ang="0">
                    <a:pos x="257" y="53"/>
                  </a:cxn>
                  <a:cxn ang="0">
                    <a:pos x="261" y="19"/>
                  </a:cxn>
                  <a:cxn ang="0">
                    <a:pos x="251" y="8"/>
                  </a:cxn>
                  <a:cxn ang="0">
                    <a:pos x="229" y="17"/>
                  </a:cxn>
                  <a:cxn ang="0">
                    <a:pos x="199" y="29"/>
                  </a:cxn>
                  <a:cxn ang="0">
                    <a:pos x="163" y="34"/>
                  </a:cxn>
                  <a:cxn ang="0">
                    <a:pos x="107" y="30"/>
                  </a:cxn>
                  <a:cxn ang="0">
                    <a:pos x="73" y="50"/>
                  </a:cxn>
                  <a:cxn ang="0">
                    <a:pos x="60" y="36"/>
                  </a:cxn>
                  <a:cxn ang="0">
                    <a:pos x="52" y="18"/>
                  </a:cxn>
                  <a:cxn ang="0">
                    <a:pos x="43" y="0"/>
                  </a:cxn>
                  <a:cxn ang="0">
                    <a:pos x="26" y="10"/>
                  </a:cxn>
                  <a:cxn ang="0">
                    <a:pos x="16" y="1"/>
                  </a:cxn>
                  <a:cxn ang="0">
                    <a:pos x="0" y="8"/>
                  </a:cxn>
                  <a:cxn ang="0">
                    <a:pos x="2" y="35"/>
                  </a:cxn>
                  <a:cxn ang="0">
                    <a:pos x="16" y="35"/>
                  </a:cxn>
                  <a:cxn ang="0">
                    <a:pos x="26" y="63"/>
                  </a:cxn>
                  <a:cxn ang="0">
                    <a:pos x="33" y="108"/>
                  </a:cxn>
                  <a:cxn ang="0">
                    <a:pos x="48" y="146"/>
                  </a:cxn>
                  <a:cxn ang="0">
                    <a:pos x="28" y="221"/>
                  </a:cxn>
                  <a:cxn ang="0">
                    <a:pos x="47" y="252"/>
                  </a:cxn>
                  <a:cxn ang="0">
                    <a:pos x="92" y="282"/>
                  </a:cxn>
                  <a:cxn ang="0">
                    <a:pos x="124" y="298"/>
                  </a:cxn>
                  <a:cxn ang="0">
                    <a:pos x="138" y="304"/>
                  </a:cxn>
                  <a:cxn ang="0">
                    <a:pos x="138" y="326"/>
                  </a:cxn>
                  <a:cxn ang="0">
                    <a:pos x="115" y="333"/>
                  </a:cxn>
                  <a:cxn ang="0">
                    <a:pos x="122" y="365"/>
                  </a:cxn>
                  <a:cxn ang="0">
                    <a:pos x="136" y="394"/>
                  </a:cxn>
                  <a:cxn ang="0">
                    <a:pos x="134" y="422"/>
                  </a:cxn>
                  <a:cxn ang="0">
                    <a:pos x="180" y="393"/>
                  </a:cxn>
                  <a:cxn ang="0">
                    <a:pos x="192" y="370"/>
                  </a:cxn>
                  <a:cxn ang="0">
                    <a:pos x="221" y="360"/>
                  </a:cxn>
                  <a:cxn ang="0">
                    <a:pos x="274" y="342"/>
                  </a:cxn>
                  <a:cxn ang="0">
                    <a:pos x="281" y="313"/>
                  </a:cxn>
                  <a:cxn ang="0">
                    <a:pos x="273" y="277"/>
                  </a:cxn>
                  <a:cxn ang="0">
                    <a:pos x="276" y="257"/>
                  </a:cxn>
                  <a:cxn ang="0">
                    <a:pos x="272" y="239"/>
                  </a:cxn>
                  <a:cxn ang="0">
                    <a:pos x="283" y="217"/>
                  </a:cxn>
                  <a:cxn ang="0">
                    <a:pos x="287" y="196"/>
                  </a:cxn>
                  <a:cxn ang="0">
                    <a:pos x="300" y="180"/>
                  </a:cxn>
                  <a:cxn ang="0">
                    <a:pos x="307" y="169"/>
                  </a:cxn>
                </a:cxnLst>
                <a:rect l="0" t="0" r="r" b="b"/>
                <a:pathLst>
                  <a:path w="311" h="422">
                    <a:moveTo>
                      <a:pt x="307" y="169"/>
                    </a:moveTo>
                    <a:cubicBezTo>
                      <a:pt x="304" y="165"/>
                      <a:pt x="298" y="145"/>
                      <a:pt x="297" y="141"/>
                    </a:cubicBezTo>
                    <a:cubicBezTo>
                      <a:pt x="297" y="138"/>
                      <a:pt x="292" y="120"/>
                      <a:pt x="290" y="114"/>
                    </a:cubicBezTo>
                    <a:cubicBezTo>
                      <a:pt x="288" y="107"/>
                      <a:pt x="279" y="100"/>
                      <a:pt x="277" y="99"/>
                    </a:cubicBezTo>
                    <a:cubicBezTo>
                      <a:pt x="275" y="98"/>
                      <a:pt x="267" y="78"/>
                      <a:pt x="266" y="74"/>
                    </a:cubicBezTo>
                    <a:cubicBezTo>
                      <a:pt x="264" y="71"/>
                      <a:pt x="257" y="53"/>
                      <a:pt x="257" y="53"/>
                    </a:cubicBezTo>
                    <a:cubicBezTo>
                      <a:pt x="253" y="36"/>
                      <a:pt x="253" y="36"/>
                      <a:pt x="253" y="36"/>
                    </a:cubicBezTo>
                    <a:cubicBezTo>
                      <a:pt x="253" y="36"/>
                      <a:pt x="260" y="22"/>
                      <a:pt x="261" y="19"/>
                    </a:cubicBezTo>
                    <a:cubicBezTo>
                      <a:pt x="262" y="16"/>
                      <a:pt x="262" y="5"/>
                      <a:pt x="262" y="5"/>
                    </a:cubicBezTo>
                    <a:cubicBezTo>
                      <a:pt x="251" y="8"/>
                      <a:pt x="251" y="8"/>
                      <a:pt x="251" y="8"/>
                    </a:cubicBezTo>
                    <a:cubicBezTo>
                      <a:pt x="242" y="17"/>
                      <a:pt x="242" y="17"/>
                      <a:pt x="242" y="17"/>
                    </a:cubicBezTo>
                    <a:cubicBezTo>
                      <a:pt x="229" y="17"/>
                      <a:pt x="229" y="17"/>
                      <a:pt x="229" y="17"/>
                    </a:cubicBezTo>
                    <a:cubicBezTo>
                      <a:pt x="215" y="22"/>
                      <a:pt x="215" y="22"/>
                      <a:pt x="215" y="22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177" y="30"/>
                      <a:pt x="177" y="30"/>
                      <a:pt x="177" y="30"/>
                    </a:cubicBezTo>
                    <a:cubicBezTo>
                      <a:pt x="163" y="34"/>
                      <a:pt x="163" y="34"/>
                      <a:pt x="163" y="34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07" y="30"/>
                      <a:pt x="107" y="30"/>
                      <a:pt x="107" y="30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3" y="19"/>
                      <a:pt x="5" y="20"/>
                    </a:cubicBezTo>
                    <a:cubicBezTo>
                      <a:pt x="7" y="22"/>
                      <a:pt x="2" y="35"/>
                      <a:pt x="2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22" y="44"/>
                      <a:pt x="22" y="47"/>
                    </a:cubicBezTo>
                    <a:cubicBezTo>
                      <a:pt x="22" y="49"/>
                      <a:pt x="26" y="60"/>
                      <a:pt x="26" y="63"/>
                    </a:cubicBezTo>
                    <a:cubicBezTo>
                      <a:pt x="27" y="66"/>
                      <a:pt x="28" y="83"/>
                      <a:pt x="30" y="86"/>
                    </a:cubicBezTo>
                    <a:cubicBezTo>
                      <a:pt x="31" y="90"/>
                      <a:pt x="33" y="103"/>
                      <a:pt x="33" y="108"/>
                    </a:cubicBezTo>
                    <a:cubicBezTo>
                      <a:pt x="34" y="113"/>
                      <a:pt x="36" y="123"/>
                      <a:pt x="37" y="125"/>
                    </a:cubicBezTo>
                    <a:cubicBezTo>
                      <a:pt x="39" y="128"/>
                      <a:pt x="48" y="146"/>
                      <a:pt x="48" y="146"/>
                    </a:cubicBezTo>
                    <a:cubicBezTo>
                      <a:pt x="45" y="174"/>
                      <a:pt x="45" y="174"/>
                      <a:pt x="45" y="174"/>
                    </a:cubicBezTo>
                    <a:cubicBezTo>
                      <a:pt x="45" y="174"/>
                      <a:pt x="30" y="216"/>
                      <a:pt x="28" y="221"/>
                    </a:cubicBezTo>
                    <a:cubicBezTo>
                      <a:pt x="26" y="225"/>
                      <a:pt x="28" y="236"/>
                      <a:pt x="28" y="236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83" y="280"/>
                      <a:pt x="83" y="280"/>
                      <a:pt x="83" y="28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105" y="287"/>
                      <a:pt x="105" y="287"/>
                      <a:pt x="105" y="287"/>
                    </a:cubicBezTo>
                    <a:cubicBezTo>
                      <a:pt x="124" y="298"/>
                      <a:pt x="124" y="298"/>
                      <a:pt x="124" y="298"/>
                    </a:cubicBezTo>
                    <a:cubicBezTo>
                      <a:pt x="135" y="299"/>
                      <a:pt x="135" y="299"/>
                      <a:pt x="135" y="299"/>
                    </a:cubicBezTo>
                    <a:cubicBezTo>
                      <a:pt x="135" y="299"/>
                      <a:pt x="138" y="302"/>
                      <a:pt x="138" y="304"/>
                    </a:cubicBezTo>
                    <a:cubicBezTo>
                      <a:pt x="139" y="306"/>
                      <a:pt x="140" y="313"/>
                      <a:pt x="139" y="315"/>
                    </a:cubicBezTo>
                    <a:cubicBezTo>
                      <a:pt x="139" y="317"/>
                      <a:pt x="138" y="322"/>
                      <a:pt x="138" y="326"/>
                    </a:cubicBezTo>
                    <a:cubicBezTo>
                      <a:pt x="138" y="330"/>
                      <a:pt x="122" y="325"/>
                      <a:pt x="122" y="325"/>
                    </a:cubicBezTo>
                    <a:cubicBezTo>
                      <a:pt x="115" y="333"/>
                      <a:pt x="115" y="333"/>
                      <a:pt x="115" y="333"/>
                    </a:cubicBezTo>
                    <a:cubicBezTo>
                      <a:pt x="115" y="333"/>
                      <a:pt x="109" y="350"/>
                      <a:pt x="109" y="352"/>
                    </a:cubicBezTo>
                    <a:cubicBezTo>
                      <a:pt x="110" y="354"/>
                      <a:pt x="120" y="363"/>
                      <a:pt x="122" y="365"/>
                    </a:cubicBezTo>
                    <a:cubicBezTo>
                      <a:pt x="125" y="366"/>
                      <a:pt x="132" y="378"/>
                      <a:pt x="133" y="380"/>
                    </a:cubicBezTo>
                    <a:cubicBezTo>
                      <a:pt x="134" y="383"/>
                      <a:pt x="135" y="391"/>
                      <a:pt x="136" y="394"/>
                    </a:cubicBezTo>
                    <a:cubicBezTo>
                      <a:pt x="137" y="396"/>
                      <a:pt x="139" y="406"/>
                      <a:pt x="140" y="410"/>
                    </a:cubicBezTo>
                    <a:cubicBezTo>
                      <a:pt x="141" y="414"/>
                      <a:pt x="134" y="422"/>
                      <a:pt x="134" y="422"/>
                    </a:cubicBezTo>
                    <a:cubicBezTo>
                      <a:pt x="157" y="412"/>
                      <a:pt x="157" y="412"/>
                      <a:pt x="157" y="412"/>
                    </a:cubicBezTo>
                    <a:cubicBezTo>
                      <a:pt x="180" y="393"/>
                      <a:pt x="180" y="393"/>
                      <a:pt x="180" y="393"/>
                    </a:cubicBezTo>
                    <a:cubicBezTo>
                      <a:pt x="180" y="393"/>
                      <a:pt x="185" y="386"/>
                      <a:pt x="186" y="382"/>
                    </a:cubicBezTo>
                    <a:cubicBezTo>
                      <a:pt x="186" y="378"/>
                      <a:pt x="192" y="370"/>
                      <a:pt x="192" y="370"/>
                    </a:cubicBezTo>
                    <a:cubicBezTo>
                      <a:pt x="204" y="367"/>
                      <a:pt x="204" y="367"/>
                      <a:pt x="204" y="367"/>
                    </a:cubicBezTo>
                    <a:cubicBezTo>
                      <a:pt x="221" y="360"/>
                      <a:pt x="221" y="360"/>
                      <a:pt x="221" y="360"/>
                    </a:cubicBezTo>
                    <a:cubicBezTo>
                      <a:pt x="221" y="360"/>
                      <a:pt x="245" y="352"/>
                      <a:pt x="250" y="348"/>
                    </a:cubicBezTo>
                    <a:cubicBezTo>
                      <a:pt x="256" y="345"/>
                      <a:pt x="274" y="342"/>
                      <a:pt x="274" y="342"/>
                    </a:cubicBezTo>
                    <a:cubicBezTo>
                      <a:pt x="276" y="332"/>
                      <a:pt x="276" y="332"/>
                      <a:pt x="276" y="332"/>
                    </a:cubicBezTo>
                    <a:cubicBezTo>
                      <a:pt x="276" y="332"/>
                      <a:pt x="282" y="316"/>
                      <a:pt x="281" y="313"/>
                    </a:cubicBezTo>
                    <a:cubicBezTo>
                      <a:pt x="280" y="310"/>
                      <a:pt x="273" y="306"/>
                      <a:pt x="273" y="306"/>
                    </a:cubicBezTo>
                    <a:cubicBezTo>
                      <a:pt x="273" y="306"/>
                      <a:pt x="272" y="280"/>
                      <a:pt x="273" y="277"/>
                    </a:cubicBezTo>
                    <a:cubicBezTo>
                      <a:pt x="274" y="273"/>
                      <a:pt x="274" y="268"/>
                      <a:pt x="275" y="265"/>
                    </a:cubicBezTo>
                    <a:cubicBezTo>
                      <a:pt x="276" y="263"/>
                      <a:pt x="276" y="257"/>
                      <a:pt x="276" y="257"/>
                    </a:cubicBezTo>
                    <a:cubicBezTo>
                      <a:pt x="276" y="257"/>
                      <a:pt x="268" y="248"/>
                      <a:pt x="265" y="243"/>
                    </a:cubicBezTo>
                    <a:cubicBezTo>
                      <a:pt x="263" y="238"/>
                      <a:pt x="272" y="239"/>
                      <a:pt x="272" y="239"/>
                    </a:cubicBezTo>
                    <a:cubicBezTo>
                      <a:pt x="278" y="231"/>
                      <a:pt x="278" y="231"/>
                      <a:pt x="278" y="231"/>
                    </a:cubicBezTo>
                    <a:cubicBezTo>
                      <a:pt x="278" y="231"/>
                      <a:pt x="282" y="220"/>
                      <a:pt x="283" y="217"/>
                    </a:cubicBezTo>
                    <a:cubicBezTo>
                      <a:pt x="284" y="214"/>
                      <a:pt x="282" y="211"/>
                      <a:pt x="281" y="203"/>
                    </a:cubicBezTo>
                    <a:cubicBezTo>
                      <a:pt x="280" y="196"/>
                      <a:pt x="287" y="196"/>
                      <a:pt x="287" y="196"/>
                    </a:cubicBezTo>
                    <a:cubicBezTo>
                      <a:pt x="293" y="192"/>
                      <a:pt x="293" y="192"/>
                      <a:pt x="293" y="192"/>
                    </a:cubicBezTo>
                    <a:cubicBezTo>
                      <a:pt x="293" y="192"/>
                      <a:pt x="298" y="183"/>
                      <a:pt x="300" y="180"/>
                    </a:cubicBezTo>
                    <a:cubicBezTo>
                      <a:pt x="302" y="176"/>
                      <a:pt x="308" y="174"/>
                      <a:pt x="308" y="174"/>
                    </a:cubicBezTo>
                    <a:cubicBezTo>
                      <a:pt x="308" y="174"/>
                      <a:pt x="311" y="174"/>
                      <a:pt x="307" y="169"/>
                    </a:cubicBezTo>
                    <a:close/>
                  </a:path>
                </a:pathLst>
              </a:custGeom>
              <a:solidFill>
                <a:srgbClr val="FFC000">
                  <a:lumMod val="60000"/>
                  <a:lumOff val="4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198" name="ARCOVERDE">
                <a:extLst>
                  <a:ext uri="{FF2B5EF4-FFF2-40B4-BE49-F238E27FC236}">
                    <a16:creationId xmlns:a16="http://schemas.microsoft.com/office/drawing/2014/main" id="{A80FCE5B-1643-531A-92D2-EA2EB9DB6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606" y="2310200"/>
                <a:ext cx="351132" cy="344148"/>
              </a:xfrm>
              <a:custGeom>
                <a:avLst/>
                <a:gdLst/>
                <a:ahLst/>
                <a:cxnLst>
                  <a:cxn ang="0">
                    <a:pos x="185" y="136"/>
                  </a:cxn>
                  <a:cxn ang="0">
                    <a:pos x="176" y="140"/>
                  </a:cxn>
                  <a:cxn ang="0">
                    <a:pos x="168" y="135"/>
                  </a:cxn>
                  <a:cxn ang="0">
                    <a:pos x="157" y="132"/>
                  </a:cxn>
                  <a:cxn ang="0">
                    <a:pos x="150" y="127"/>
                  </a:cxn>
                  <a:cxn ang="0">
                    <a:pos x="152" y="116"/>
                  </a:cxn>
                  <a:cxn ang="0">
                    <a:pos x="151" y="93"/>
                  </a:cxn>
                  <a:cxn ang="0">
                    <a:pos x="161" y="87"/>
                  </a:cxn>
                  <a:cxn ang="0">
                    <a:pos x="168" y="71"/>
                  </a:cxn>
                  <a:cxn ang="0">
                    <a:pos x="173" y="60"/>
                  </a:cxn>
                  <a:cxn ang="0">
                    <a:pos x="174" y="47"/>
                  </a:cxn>
                  <a:cxn ang="0">
                    <a:pos x="176" y="38"/>
                  </a:cxn>
                  <a:cxn ang="0">
                    <a:pos x="177" y="15"/>
                  </a:cxn>
                  <a:cxn ang="0">
                    <a:pos x="176" y="0"/>
                  </a:cxn>
                  <a:cxn ang="0">
                    <a:pos x="168" y="5"/>
                  </a:cxn>
                  <a:cxn ang="0">
                    <a:pos x="157" y="15"/>
                  </a:cxn>
                  <a:cxn ang="0">
                    <a:pos x="142" y="33"/>
                  </a:cxn>
                  <a:cxn ang="0">
                    <a:pos x="120" y="33"/>
                  </a:cxn>
                  <a:cxn ang="0">
                    <a:pos x="113" y="38"/>
                  </a:cxn>
                  <a:cxn ang="0">
                    <a:pos x="105" y="41"/>
                  </a:cxn>
                  <a:cxn ang="0">
                    <a:pos x="99" y="48"/>
                  </a:cxn>
                  <a:cxn ang="0">
                    <a:pos x="89" y="46"/>
                  </a:cxn>
                  <a:cxn ang="0">
                    <a:pos x="87" y="55"/>
                  </a:cxn>
                  <a:cxn ang="0">
                    <a:pos x="77" y="62"/>
                  </a:cxn>
                  <a:cxn ang="0">
                    <a:pos x="58" y="74"/>
                  </a:cxn>
                  <a:cxn ang="0">
                    <a:pos x="44" y="75"/>
                  </a:cxn>
                  <a:cxn ang="0">
                    <a:pos x="42" y="80"/>
                  </a:cxn>
                  <a:cxn ang="0">
                    <a:pos x="37" y="86"/>
                  </a:cxn>
                  <a:cxn ang="0">
                    <a:pos x="32" y="94"/>
                  </a:cxn>
                  <a:cxn ang="0">
                    <a:pos x="25" y="107"/>
                  </a:cxn>
                  <a:cxn ang="0">
                    <a:pos x="5" y="117"/>
                  </a:cxn>
                  <a:cxn ang="0">
                    <a:pos x="4" y="125"/>
                  </a:cxn>
                  <a:cxn ang="0">
                    <a:pos x="5" y="132"/>
                  </a:cxn>
                  <a:cxn ang="0">
                    <a:pos x="10" y="137"/>
                  </a:cxn>
                  <a:cxn ang="0">
                    <a:pos x="21" y="138"/>
                  </a:cxn>
                  <a:cxn ang="0">
                    <a:pos x="31" y="146"/>
                  </a:cxn>
                  <a:cxn ang="0">
                    <a:pos x="42" y="147"/>
                  </a:cxn>
                  <a:cxn ang="0">
                    <a:pos x="53" y="152"/>
                  </a:cxn>
                  <a:cxn ang="0">
                    <a:pos x="63" y="165"/>
                  </a:cxn>
                  <a:cxn ang="0">
                    <a:pos x="71" y="174"/>
                  </a:cxn>
                  <a:cxn ang="0">
                    <a:pos x="85" y="186"/>
                  </a:cxn>
                  <a:cxn ang="0">
                    <a:pos x="102" y="195"/>
                  </a:cxn>
                  <a:cxn ang="0">
                    <a:pos x="109" y="186"/>
                  </a:cxn>
                  <a:cxn ang="0">
                    <a:pos x="118" y="183"/>
                  </a:cxn>
                  <a:cxn ang="0">
                    <a:pos x="123" y="175"/>
                  </a:cxn>
                  <a:cxn ang="0">
                    <a:pos x="134" y="175"/>
                  </a:cxn>
                  <a:cxn ang="0">
                    <a:pos x="135" y="164"/>
                  </a:cxn>
                  <a:cxn ang="0">
                    <a:pos x="140" y="154"/>
                  </a:cxn>
                  <a:cxn ang="0">
                    <a:pos x="144" y="147"/>
                  </a:cxn>
                  <a:cxn ang="0">
                    <a:pos x="158" y="156"/>
                  </a:cxn>
                  <a:cxn ang="0">
                    <a:pos x="166" y="159"/>
                  </a:cxn>
                  <a:cxn ang="0">
                    <a:pos x="175" y="152"/>
                  </a:cxn>
                  <a:cxn ang="0">
                    <a:pos x="186" y="148"/>
                  </a:cxn>
                  <a:cxn ang="0">
                    <a:pos x="198" y="143"/>
                  </a:cxn>
                  <a:cxn ang="0">
                    <a:pos x="185" y="136"/>
                  </a:cxn>
                </a:cxnLst>
                <a:rect l="0" t="0" r="r" b="b"/>
                <a:pathLst>
                  <a:path w="198" h="195">
                    <a:moveTo>
                      <a:pt x="185" y="136"/>
                    </a:moveTo>
                    <a:cubicBezTo>
                      <a:pt x="176" y="140"/>
                      <a:pt x="176" y="140"/>
                      <a:pt x="176" y="140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8" y="135"/>
                      <a:pt x="159" y="132"/>
                      <a:pt x="157" y="132"/>
                    </a:cubicBezTo>
                    <a:cubicBezTo>
                      <a:pt x="154" y="133"/>
                      <a:pt x="150" y="127"/>
                      <a:pt x="150" y="127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1" y="93"/>
                      <a:pt x="151" y="93"/>
                      <a:pt x="151" y="93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61" y="87"/>
                      <a:pt x="166" y="75"/>
                      <a:pt x="168" y="71"/>
                    </a:cubicBezTo>
                    <a:cubicBezTo>
                      <a:pt x="169" y="67"/>
                      <a:pt x="171" y="64"/>
                      <a:pt x="173" y="60"/>
                    </a:cubicBezTo>
                    <a:cubicBezTo>
                      <a:pt x="174" y="56"/>
                      <a:pt x="174" y="47"/>
                      <a:pt x="174" y="47"/>
                    </a:cubicBezTo>
                    <a:cubicBezTo>
                      <a:pt x="174" y="47"/>
                      <a:pt x="176" y="40"/>
                      <a:pt x="176" y="38"/>
                    </a:cubicBezTo>
                    <a:cubicBezTo>
                      <a:pt x="177" y="35"/>
                      <a:pt x="177" y="23"/>
                      <a:pt x="177" y="15"/>
                    </a:cubicBezTo>
                    <a:cubicBezTo>
                      <a:pt x="176" y="8"/>
                      <a:pt x="176" y="0"/>
                      <a:pt x="176" y="0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42" y="33"/>
                      <a:pt x="142" y="33"/>
                      <a:pt x="142" y="33"/>
                    </a:cubicBezTo>
                    <a:cubicBezTo>
                      <a:pt x="120" y="33"/>
                      <a:pt x="120" y="33"/>
                      <a:pt x="120" y="33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3" y="38"/>
                      <a:pt x="108" y="40"/>
                      <a:pt x="105" y="41"/>
                    </a:cubicBezTo>
                    <a:cubicBezTo>
                      <a:pt x="103" y="43"/>
                      <a:pt x="99" y="48"/>
                      <a:pt x="99" y="48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4" y="92"/>
                      <a:pt x="32" y="94"/>
                    </a:cubicBezTo>
                    <a:cubicBezTo>
                      <a:pt x="31" y="97"/>
                      <a:pt x="26" y="105"/>
                      <a:pt x="25" y="107"/>
                    </a:cubicBezTo>
                    <a:cubicBezTo>
                      <a:pt x="24" y="109"/>
                      <a:pt x="5" y="117"/>
                      <a:pt x="5" y="117"/>
                    </a:cubicBezTo>
                    <a:cubicBezTo>
                      <a:pt x="0" y="118"/>
                      <a:pt x="4" y="125"/>
                      <a:pt x="4" y="125"/>
                    </a:cubicBezTo>
                    <a:cubicBezTo>
                      <a:pt x="5" y="132"/>
                      <a:pt x="5" y="132"/>
                      <a:pt x="5" y="132"/>
                    </a:cubicBezTo>
                    <a:cubicBezTo>
                      <a:pt x="10" y="137"/>
                      <a:pt x="10" y="137"/>
                      <a:pt x="10" y="137"/>
                    </a:cubicBezTo>
                    <a:cubicBezTo>
                      <a:pt x="21" y="138"/>
                      <a:pt x="21" y="138"/>
                      <a:pt x="21" y="138"/>
                    </a:cubicBezTo>
                    <a:cubicBezTo>
                      <a:pt x="31" y="146"/>
                      <a:pt x="31" y="146"/>
                      <a:pt x="31" y="146"/>
                    </a:cubicBezTo>
                    <a:cubicBezTo>
                      <a:pt x="42" y="147"/>
                      <a:pt x="42" y="147"/>
                      <a:pt x="42" y="147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3" y="152"/>
                      <a:pt x="60" y="160"/>
                      <a:pt x="63" y="165"/>
                    </a:cubicBezTo>
                    <a:cubicBezTo>
                      <a:pt x="67" y="169"/>
                      <a:pt x="71" y="174"/>
                      <a:pt x="71" y="174"/>
                    </a:cubicBezTo>
                    <a:cubicBezTo>
                      <a:pt x="71" y="174"/>
                      <a:pt x="80" y="181"/>
                      <a:pt x="85" y="186"/>
                    </a:cubicBezTo>
                    <a:cubicBezTo>
                      <a:pt x="90" y="191"/>
                      <a:pt x="102" y="195"/>
                      <a:pt x="102" y="195"/>
                    </a:cubicBezTo>
                    <a:cubicBezTo>
                      <a:pt x="109" y="186"/>
                      <a:pt x="109" y="186"/>
                      <a:pt x="109" y="186"/>
                    </a:cubicBezTo>
                    <a:cubicBezTo>
                      <a:pt x="118" y="183"/>
                      <a:pt x="118" y="183"/>
                      <a:pt x="118" y="183"/>
                    </a:cubicBezTo>
                    <a:cubicBezTo>
                      <a:pt x="123" y="175"/>
                      <a:pt x="123" y="175"/>
                      <a:pt x="123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35" y="164"/>
                      <a:pt x="140" y="160"/>
                      <a:pt x="140" y="154"/>
                    </a:cubicBezTo>
                    <a:cubicBezTo>
                      <a:pt x="140" y="147"/>
                      <a:pt x="144" y="147"/>
                      <a:pt x="144" y="147"/>
                    </a:cubicBezTo>
                    <a:cubicBezTo>
                      <a:pt x="144" y="147"/>
                      <a:pt x="156" y="153"/>
                      <a:pt x="158" y="156"/>
                    </a:cubicBezTo>
                    <a:cubicBezTo>
                      <a:pt x="161" y="159"/>
                      <a:pt x="166" y="159"/>
                      <a:pt x="166" y="159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86" y="148"/>
                      <a:pt x="186" y="148"/>
                      <a:pt x="186" y="148"/>
                    </a:cubicBezTo>
                    <a:cubicBezTo>
                      <a:pt x="198" y="143"/>
                      <a:pt x="198" y="143"/>
                      <a:pt x="198" y="143"/>
                    </a:cubicBezTo>
                    <a:lnTo>
                      <a:pt x="185" y="136"/>
                    </a:lnTo>
                    <a:close/>
                  </a:path>
                </a:pathLst>
              </a:custGeom>
              <a:solidFill>
                <a:srgbClr val="A5A5A5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</p:grpSp>
        <p:grpSp>
          <p:nvGrpSpPr>
            <p:cNvPr id="23" name="Agrupar 11">
              <a:extLst>
                <a:ext uri="{FF2B5EF4-FFF2-40B4-BE49-F238E27FC236}">
                  <a16:creationId xmlns:a16="http://schemas.microsoft.com/office/drawing/2014/main" id="{4E959D97-1412-72C8-5000-0701FE0DC0D9}"/>
                </a:ext>
              </a:extLst>
            </p:cNvPr>
            <p:cNvGrpSpPr/>
            <p:nvPr/>
          </p:nvGrpSpPr>
          <p:grpSpPr>
            <a:xfrm>
              <a:off x="4871846" y="1277758"/>
              <a:ext cx="2835558" cy="2561251"/>
              <a:chOff x="4871846" y="1277758"/>
              <a:chExt cx="2835558" cy="2561251"/>
            </a:xfrm>
          </p:grpSpPr>
          <p:sp>
            <p:nvSpPr>
              <p:cNvPr id="70" name="VENTUROSA">
                <a:extLst>
                  <a:ext uri="{FF2B5EF4-FFF2-40B4-BE49-F238E27FC236}">
                    <a16:creationId xmlns:a16="http://schemas.microsoft.com/office/drawing/2014/main" id="{E0CDB5A4-0B9A-54D8-79FE-1AA94B442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988" y="2548456"/>
                <a:ext cx="278256" cy="403712"/>
              </a:xfrm>
              <a:custGeom>
                <a:avLst/>
                <a:gdLst/>
                <a:ahLst/>
                <a:cxnLst>
                  <a:cxn ang="0">
                    <a:pos x="41" y="49"/>
                  </a:cxn>
                  <a:cxn ang="0">
                    <a:pos x="41" y="47"/>
                  </a:cxn>
                  <a:cxn ang="0">
                    <a:pos x="39" y="47"/>
                  </a:cxn>
                  <a:cxn ang="0">
                    <a:pos x="36" y="47"/>
                  </a:cxn>
                  <a:cxn ang="0">
                    <a:pos x="35" y="44"/>
                  </a:cxn>
                  <a:cxn ang="0">
                    <a:pos x="35" y="42"/>
                  </a:cxn>
                  <a:cxn ang="0">
                    <a:pos x="36" y="40"/>
                  </a:cxn>
                  <a:cxn ang="0">
                    <a:pos x="35" y="39"/>
                  </a:cxn>
                  <a:cxn ang="0">
                    <a:pos x="33" y="36"/>
                  </a:cxn>
                  <a:cxn ang="0">
                    <a:pos x="29" y="36"/>
                  </a:cxn>
                  <a:cxn ang="0">
                    <a:pos x="29" y="35"/>
                  </a:cxn>
                  <a:cxn ang="0">
                    <a:pos x="26" y="34"/>
                  </a:cxn>
                  <a:cxn ang="0">
                    <a:pos x="25" y="33"/>
                  </a:cxn>
                  <a:cxn ang="0">
                    <a:pos x="26" y="30"/>
                  </a:cxn>
                  <a:cxn ang="0">
                    <a:pos x="26" y="27"/>
                  </a:cxn>
                  <a:cxn ang="0">
                    <a:pos x="25" y="26"/>
                  </a:cxn>
                  <a:cxn ang="0">
                    <a:pos x="23" y="23"/>
                  </a:cxn>
                  <a:cxn ang="0">
                    <a:pos x="21" y="20"/>
                  </a:cxn>
                  <a:cxn ang="0">
                    <a:pos x="17" y="17"/>
                  </a:cxn>
                  <a:cxn ang="0">
                    <a:pos x="17" y="8"/>
                  </a:cxn>
                  <a:cxn ang="0">
                    <a:pos x="17" y="4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4" y="4"/>
                  </a:cxn>
                  <a:cxn ang="0">
                    <a:pos x="13" y="6"/>
                  </a:cxn>
                  <a:cxn ang="0">
                    <a:pos x="12" y="9"/>
                  </a:cxn>
                  <a:cxn ang="0">
                    <a:pos x="11" y="11"/>
                  </a:cxn>
                  <a:cxn ang="0">
                    <a:pos x="11" y="12"/>
                  </a:cxn>
                  <a:cxn ang="0">
                    <a:pos x="10" y="15"/>
                  </a:cxn>
                  <a:cxn ang="0">
                    <a:pos x="9" y="20"/>
                  </a:cxn>
                  <a:cxn ang="0">
                    <a:pos x="8" y="21"/>
                  </a:cxn>
                  <a:cxn ang="0">
                    <a:pos x="7" y="23"/>
                  </a:cxn>
                  <a:cxn ang="0">
                    <a:pos x="6" y="26"/>
                  </a:cxn>
                  <a:cxn ang="0">
                    <a:pos x="5" y="30"/>
                  </a:cxn>
                  <a:cxn ang="0">
                    <a:pos x="2" y="31"/>
                  </a:cxn>
                  <a:cxn ang="0">
                    <a:pos x="0" y="34"/>
                  </a:cxn>
                  <a:cxn ang="0">
                    <a:pos x="1" y="36"/>
                  </a:cxn>
                  <a:cxn ang="0">
                    <a:pos x="4" y="36"/>
                  </a:cxn>
                  <a:cxn ang="0">
                    <a:pos x="6" y="39"/>
                  </a:cxn>
                  <a:cxn ang="0">
                    <a:pos x="8" y="42"/>
                  </a:cxn>
                  <a:cxn ang="0">
                    <a:pos x="10" y="44"/>
                  </a:cxn>
                  <a:cxn ang="0">
                    <a:pos x="11" y="46"/>
                  </a:cxn>
                  <a:cxn ang="0">
                    <a:pos x="13" y="48"/>
                  </a:cxn>
                  <a:cxn ang="0">
                    <a:pos x="15" y="50"/>
                  </a:cxn>
                  <a:cxn ang="0">
                    <a:pos x="16" y="51"/>
                  </a:cxn>
                  <a:cxn ang="0">
                    <a:pos x="17" y="53"/>
                  </a:cxn>
                  <a:cxn ang="0">
                    <a:pos x="19" y="55"/>
                  </a:cxn>
                  <a:cxn ang="0">
                    <a:pos x="23" y="56"/>
                  </a:cxn>
                  <a:cxn ang="0">
                    <a:pos x="24" y="58"/>
                  </a:cxn>
                  <a:cxn ang="0">
                    <a:pos x="24" y="61"/>
                  </a:cxn>
                  <a:cxn ang="0">
                    <a:pos x="28" y="61"/>
                  </a:cxn>
                  <a:cxn ang="0">
                    <a:pos x="31" y="59"/>
                  </a:cxn>
                  <a:cxn ang="0">
                    <a:pos x="36" y="57"/>
                  </a:cxn>
                  <a:cxn ang="0">
                    <a:pos x="39" y="55"/>
                  </a:cxn>
                  <a:cxn ang="0">
                    <a:pos x="41" y="53"/>
                  </a:cxn>
                  <a:cxn ang="0">
                    <a:pos x="42" y="51"/>
                  </a:cxn>
                  <a:cxn ang="0">
                    <a:pos x="41" y="49"/>
                  </a:cxn>
                </a:cxnLst>
                <a:rect l="0" t="0" r="r" b="b"/>
                <a:pathLst>
                  <a:path w="42" h="61">
                    <a:moveTo>
                      <a:pt x="41" y="49"/>
                    </a:moveTo>
                    <a:lnTo>
                      <a:pt x="41" y="47"/>
                    </a:lnTo>
                    <a:lnTo>
                      <a:pt x="39" y="47"/>
                    </a:lnTo>
                    <a:lnTo>
                      <a:pt x="36" y="47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6" y="40"/>
                    </a:lnTo>
                    <a:lnTo>
                      <a:pt x="35" y="39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6" y="34"/>
                    </a:lnTo>
                    <a:lnTo>
                      <a:pt x="25" y="33"/>
                    </a:lnTo>
                    <a:lnTo>
                      <a:pt x="26" y="30"/>
                    </a:lnTo>
                    <a:lnTo>
                      <a:pt x="26" y="27"/>
                    </a:lnTo>
                    <a:lnTo>
                      <a:pt x="25" y="26"/>
                    </a:lnTo>
                    <a:lnTo>
                      <a:pt x="23" y="23"/>
                    </a:lnTo>
                    <a:lnTo>
                      <a:pt x="21" y="20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4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9" y="20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6" y="26"/>
                    </a:lnTo>
                    <a:lnTo>
                      <a:pt x="5" y="30"/>
                    </a:lnTo>
                    <a:lnTo>
                      <a:pt x="2" y="31"/>
                    </a:lnTo>
                    <a:lnTo>
                      <a:pt x="0" y="34"/>
                    </a:lnTo>
                    <a:lnTo>
                      <a:pt x="1" y="36"/>
                    </a:lnTo>
                    <a:lnTo>
                      <a:pt x="4" y="36"/>
                    </a:lnTo>
                    <a:lnTo>
                      <a:pt x="6" y="39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11" y="46"/>
                    </a:lnTo>
                    <a:lnTo>
                      <a:pt x="13" y="48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7" y="53"/>
                    </a:lnTo>
                    <a:lnTo>
                      <a:pt x="19" y="55"/>
                    </a:lnTo>
                    <a:lnTo>
                      <a:pt x="23" y="56"/>
                    </a:lnTo>
                    <a:lnTo>
                      <a:pt x="24" y="58"/>
                    </a:lnTo>
                    <a:lnTo>
                      <a:pt x="24" y="61"/>
                    </a:lnTo>
                    <a:lnTo>
                      <a:pt x="28" y="61"/>
                    </a:lnTo>
                    <a:lnTo>
                      <a:pt x="31" y="59"/>
                    </a:lnTo>
                    <a:lnTo>
                      <a:pt x="36" y="57"/>
                    </a:lnTo>
                    <a:lnTo>
                      <a:pt x="39" y="55"/>
                    </a:lnTo>
                    <a:lnTo>
                      <a:pt x="41" y="53"/>
                    </a:lnTo>
                    <a:lnTo>
                      <a:pt x="42" y="51"/>
                    </a:lnTo>
                    <a:lnTo>
                      <a:pt x="41" y="49"/>
                    </a:ln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71" name="TUPANATINGA">
                <a:extLst>
                  <a:ext uri="{FF2B5EF4-FFF2-40B4-BE49-F238E27FC236}">
                    <a16:creationId xmlns:a16="http://schemas.microsoft.com/office/drawing/2014/main" id="{29F2D3FD-688C-68B9-DE0B-E78204B74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100" y="2508747"/>
                <a:ext cx="371008" cy="774332"/>
              </a:xfrm>
              <a:custGeom>
                <a:avLst/>
                <a:gdLst/>
                <a:ahLst/>
                <a:cxnLst>
                  <a:cxn ang="0">
                    <a:pos x="202" y="331"/>
                  </a:cxn>
                  <a:cxn ang="0">
                    <a:pos x="174" y="311"/>
                  </a:cxn>
                  <a:cxn ang="0">
                    <a:pos x="178" y="288"/>
                  </a:cxn>
                  <a:cxn ang="0">
                    <a:pos x="163" y="281"/>
                  </a:cxn>
                  <a:cxn ang="0">
                    <a:pos x="148" y="271"/>
                  </a:cxn>
                  <a:cxn ang="0">
                    <a:pos x="124" y="266"/>
                  </a:cxn>
                  <a:cxn ang="0">
                    <a:pos x="109" y="272"/>
                  </a:cxn>
                  <a:cxn ang="0">
                    <a:pos x="90" y="274"/>
                  </a:cxn>
                  <a:cxn ang="0">
                    <a:pos x="70" y="261"/>
                  </a:cxn>
                  <a:cxn ang="0">
                    <a:pos x="69" y="220"/>
                  </a:cxn>
                  <a:cxn ang="0">
                    <a:pos x="60" y="179"/>
                  </a:cxn>
                  <a:cxn ang="0">
                    <a:pos x="69" y="145"/>
                  </a:cxn>
                  <a:cxn ang="0">
                    <a:pos x="106" y="34"/>
                  </a:cxn>
                  <a:cxn ang="0">
                    <a:pos x="108" y="0"/>
                  </a:cxn>
                  <a:cxn ang="0">
                    <a:pos x="53" y="7"/>
                  </a:cxn>
                  <a:cxn ang="0">
                    <a:pos x="39" y="9"/>
                  </a:cxn>
                  <a:cxn ang="0">
                    <a:pos x="16" y="17"/>
                  </a:cxn>
                  <a:cxn ang="0">
                    <a:pos x="9" y="94"/>
                  </a:cxn>
                  <a:cxn ang="0">
                    <a:pos x="4" y="140"/>
                  </a:cxn>
                  <a:cxn ang="0">
                    <a:pos x="2" y="248"/>
                  </a:cxn>
                  <a:cxn ang="0">
                    <a:pos x="6" y="312"/>
                  </a:cxn>
                  <a:cxn ang="0">
                    <a:pos x="24" y="319"/>
                  </a:cxn>
                  <a:cxn ang="0">
                    <a:pos x="29" y="341"/>
                  </a:cxn>
                  <a:cxn ang="0">
                    <a:pos x="44" y="333"/>
                  </a:cxn>
                  <a:cxn ang="0">
                    <a:pos x="84" y="329"/>
                  </a:cxn>
                  <a:cxn ang="0">
                    <a:pos x="95" y="320"/>
                  </a:cxn>
                  <a:cxn ang="0">
                    <a:pos x="109" y="345"/>
                  </a:cxn>
                  <a:cxn ang="0">
                    <a:pos x="121" y="361"/>
                  </a:cxn>
                  <a:cxn ang="0">
                    <a:pos x="126" y="387"/>
                  </a:cxn>
                  <a:cxn ang="0">
                    <a:pos x="143" y="407"/>
                  </a:cxn>
                  <a:cxn ang="0">
                    <a:pos x="171" y="419"/>
                  </a:cxn>
                  <a:cxn ang="0">
                    <a:pos x="195" y="413"/>
                  </a:cxn>
                  <a:cxn ang="0">
                    <a:pos x="207" y="369"/>
                  </a:cxn>
                </a:cxnLst>
                <a:rect l="0" t="0" r="r" b="b"/>
                <a:pathLst>
                  <a:path w="209" h="439">
                    <a:moveTo>
                      <a:pt x="209" y="343"/>
                    </a:moveTo>
                    <a:cubicBezTo>
                      <a:pt x="209" y="341"/>
                      <a:pt x="202" y="331"/>
                      <a:pt x="202" y="331"/>
                    </a:cubicBezTo>
                    <a:cubicBezTo>
                      <a:pt x="190" y="320"/>
                      <a:pt x="190" y="320"/>
                      <a:pt x="190" y="320"/>
                    </a:cubicBezTo>
                    <a:cubicBezTo>
                      <a:pt x="174" y="311"/>
                      <a:pt x="174" y="311"/>
                      <a:pt x="174" y="311"/>
                    </a:cubicBezTo>
                    <a:cubicBezTo>
                      <a:pt x="171" y="300"/>
                      <a:pt x="171" y="300"/>
                      <a:pt x="171" y="300"/>
                    </a:cubicBezTo>
                    <a:cubicBezTo>
                      <a:pt x="178" y="288"/>
                      <a:pt x="178" y="288"/>
                      <a:pt x="178" y="288"/>
                    </a:cubicBezTo>
                    <a:cubicBezTo>
                      <a:pt x="174" y="284"/>
                      <a:pt x="174" y="284"/>
                      <a:pt x="174" y="284"/>
                    </a:cubicBezTo>
                    <a:cubicBezTo>
                      <a:pt x="163" y="281"/>
                      <a:pt x="163" y="281"/>
                      <a:pt x="163" y="281"/>
                    </a:cubicBezTo>
                    <a:cubicBezTo>
                      <a:pt x="154" y="271"/>
                      <a:pt x="154" y="271"/>
                      <a:pt x="154" y="271"/>
                    </a:cubicBezTo>
                    <a:cubicBezTo>
                      <a:pt x="148" y="271"/>
                      <a:pt x="148" y="271"/>
                      <a:pt x="148" y="271"/>
                    </a:cubicBezTo>
                    <a:cubicBezTo>
                      <a:pt x="133" y="274"/>
                      <a:pt x="133" y="274"/>
                      <a:pt x="133" y="274"/>
                    </a:cubicBezTo>
                    <a:cubicBezTo>
                      <a:pt x="124" y="266"/>
                      <a:pt x="124" y="266"/>
                      <a:pt x="124" y="266"/>
                    </a:cubicBezTo>
                    <a:cubicBezTo>
                      <a:pt x="117" y="265"/>
                      <a:pt x="117" y="265"/>
                      <a:pt x="117" y="265"/>
                    </a:cubicBezTo>
                    <a:cubicBezTo>
                      <a:pt x="109" y="272"/>
                      <a:pt x="109" y="272"/>
                      <a:pt x="109" y="272"/>
                    </a:cubicBezTo>
                    <a:cubicBezTo>
                      <a:pt x="101" y="275"/>
                      <a:pt x="101" y="275"/>
                      <a:pt x="101" y="275"/>
                    </a:cubicBezTo>
                    <a:cubicBezTo>
                      <a:pt x="90" y="274"/>
                      <a:pt x="90" y="274"/>
                      <a:pt x="90" y="274"/>
                    </a:cubicBezTo>
                    <a:cubicBezTo>
                      <a:pt x="79" y="279"/>
                      <a:pt x="79" y="279"/>
                      <a:pt x="79" y="279"/>
                    </a:cubicBezTo>
                    <a:cubicBezTo>
                      <a:pt x="70" y="261"/>
                      <a:pt x="70" y="261"/>
                      <a:pt x="70" y="261"/>
                    </a:cubicBezTo>
                    <a:cubicBezTo>
                      <a:pt x="65" y="245"/>
                      <a:pt x="65" y="245"/>
                      <a:pt x="65" y="245"/>
                    </a:cubicBezTo>
                    <a:cubicBezTo>
                      <a:pt x="65" y="245"/>
                      <a:pt x="69" y="222"/>
                      <a:pt x="69" y="220"/>
                    </a:cubicBezTo>
                    <a:cubicBezTo>
                      <a:pt x="69" y="218"/>
                      <a:pt x="59" y="195"/>
                      <a:pt x="59" y="193"/>
                    </a:cubicBezTo>
                    <a:cubicBezTo>
                      <a:pt x="59" y="191"/>
                      <a:pt x="60" y="179"/>
                      <a:pt x="60" y="179"/>
                    </a:cubicBezTo>
                    <a:cubicBezTo>
                      <a:pt x="67" y="161"/>
                      <a:pt x="67" y="161"/>
                      <a:pt x="67" y="161"/>
                    </a:cubicBezTo>
                    <a:cubicBezTo>
                      <a:pt x="69" y="145"/>
                      <a:pt x="69" y="145"/>
                      <a:pt x="69" y="145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4"/>
                      <a:pt x="7" y="106"/>
                      <a:pt x="7" y="107"/>
                    </a:cubicBezTo>
                    <a:cubicBezTo>
                      <a:pt x="7" y="109"/>
                      <a:pt x="4" y="140"/>
                      <a:pt x="4" y="140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48"/>
                      <a:pt x="2" y="248"/>
                      <a:pt x="2" y="248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6" y="312"/>
                      <a:pt x="6" y="312"/>
                      <a:pt x="6" y="312"/>
                    </a:cubicBezTo>
                    <a:cubicBezTo>
                      <a:pt x="17" y="313"/>
                      <a:pt x="17" y="313"/>
                      <a:pt x="17" y="313"/>
                    </a:cubicBezTo>
                    <a:cubicBezTo>
                      <a:pt x="24" y="319"/>
                      <a:pt x="24" y="319"/>
                      <a:pt x="24" y="319"/>
                    </a:cubicBezTo>
                    <a:cubicBezTo>
                      <a:pt x="28" y="326"/>
                      <a:pt x="28" y="326"/>
                      <a:pt x="28" y="326"/>
                    </a:cubicBezTo>
                    <a:cubicBezTo>
                      <a:pt x="29" y="341"/>
                      <a:pt x="29" y="341"/>
                      <a:pt x="29" y="341"/>
                    </a:cubicBezTo>
                    <a:cubicBezTo>
                      <a:pt x="42" y="340"/>
                      <a:pt x="42" y="340"/>
                      <a:pt x="42" y="340"/>
                    </a:cubicBezTo>
                    <a:cubicBezTo>
                      <a:pt x="44" y="333"/>
                      <a:pt x="44" y="333"/>
                      <a:pt x="44" y="333"/>
                    </a:cubicBezTo>
                    <a:cubicBezTo>
                      <a:pt x="73" y="328"/>
                      <a:pt x="73" y="328"/>
                      <a:pt x="73" y="328"/>
                    </a:cubicBezTo>
                    <a:cubicBezTo>
                      <a:pt x="84" y="329"/>
                      <a:pt x="84" y="329"/>
                      <a:pt x="84" y="329"/>
                    </a:cubicBezTo>
                    <a:cubicBezTo>
                      <a:pt x="89" y="317"/>
                      <a:pt x="89" y="317"/>
                      <a:pt x="89" y="317"/>
                    </a:cubicBezTo>
                    <a:cubicBezTo>
                      <a:pt x="95" y="320"/>
                      <a:pt x="95" y="320"/>
                      <a:pt x="95" y="320"/>
                    </a:cubicBezTo>
                    <a:cubicBezTo>
                      <a:pt x="101" y="336"/>
                      <a:pt x="101" y="336"/>
                      <a:pt x="101" y="336"/>
                    </a:cubicBezTo>
                    <a:cubicBezTo>
                      <a:pt x="109" y="345"/>
                      <a:pt x="109" y="345"/>
                      <a:pt x="109" y="345"/>
                    </a:cubicBezTo>
                    <a:cubicBezTo>
                      <a:pt x="110" y="365"/>
                      <a:pt x="110" y="365"/>
                      <a:pt x="110" y="365"/>
                    </a:cubicBezTo>
                    <a:cubicBezTo>
                      <a:pt x="121" y="361"/>
                      <a:pt x="121" y="361"/>
                      <a:pt x="121" y="361"/>
                    </a:cubicBezTo>
                    <a:cubicBezTo>
                      <a:pt x="127" y="369"/>
                      <a:pt x="127" y="369"/>
                      <a:pt x="127" y="369"/>
                    </a:cubicBezTo>
                    <a:cubicBezTo>
                      <a:pt x="126" y="387"/>
                      <a:pt x="126" y="387"/>
                      <a:pt x="126" y="387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43" y="407"/>
                      <a:pt x="143" y="407"/>
                      <a:pt x="143" y="407"/>
                    </a:cubicBezTo>
                    <a:cubicBezTo>
                      <a:pt x="154" y="415"/>
                      <a:pt x="154" y="415"/>
                      <a:pt x="154" y="415"/>
                    </a:cubicBezTo>
                    <a:cubicBezTo>
                      <a:pt x="171" y="419"/>
                      <a:pt x="171" y="419"/>
                      <a:pt x="171" y="419"/>
                    </a:cubicBezTo>
                    <a:cubicBezTo>
                      <a:pt x="196" y="439"/>
                      <a:pt x="196" y="439"/>
                      <a:pt x="196" y="439"/>
                    </a:cubicBezTo>
                    <a:cubicBezTo>
                      <a:pt x="195" y="413"/>
                      <a:pt x="195" y="413"/>
                      <a:pt x="195" y="413"/>
                    </a:cubicBezTo>
                    <a:cubicBezTo>
                      <a:pt x="199" y="393"/>
                      <a:pt x="199" y="393"/>
                      <a:pt x="199" y="393"/>
                    </a:cubicBezTo>
                    <a:cubicBezTo>
                      <a:pt x="207" y="369"/>
                      <a:pt x="207" y="369"/>
                      <a:pt x="207" y="369"/>
                    </a:cubicBezTo>
                    <a:cubicBezTo>
                      <a:pt x="207" y="369"/>
                      <a:pt x="209" y="345"/>
                      <a:pt x="209" y="343"/>
                    </a:cubicBez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72" name="SALOÁ">
                <a:extLst>
                  <a:ext uri="{FF2B5EF4-FFF2-40B4-BE49-F238E27FC236}">
                    <a16:creationId xmlns:a16="http://schemas.microsoft.com/office/drawing/2014/main" id="{9A5883A8-EE66-95CA-9D83-35F8C1224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239" y="3177187"/>
                <a:ext cx="291506" cy="330911"/>
              </a:xfrm>
              <a:custGeom>
                <a:avLst/>
                <a:gdLst/>
                <a:ahLst/>
                <a:cxnLst>
                  <a:cxn ang="0">
                    <a:pos x="153" y="55"/>
                  </a:cxn>
                  <a:cxn ang="0">
                    <a:pos x="152" y="45"/>
                  </a:cxn>
                  <a:cxn ang="0">
                    <a:pos x="164" y="34"/>
                  </a:cxn>
                  <a:cxn ang="0">
                    <a:pos x="152" y="29"/>
                  </a:cxn>
                  <a:cxn ang="0">
                    <a:pos x="143" y="23"/>
                  </a:cxn>
                  <a:cxn ang="0">
                    <a:pos x="135" y="23"/>
                  </a:cxn>
                  <a:cxn ang="0">
                    <a:pos x="125" y="29"/>
                  </a:cxn>
                  <a:cxn ang="0">
                    <a:pos x="113" y="30"/>
                  </a:cxn>
                  <a:cxn ang="0">
                    <a:pos x="105" y="34"/>
                  </a:cxn>
                  <a:cxn ang="0">
                    <a:pos x="99" y="37"/>
                  </a:cxn>
                  <a:cxn ang="0">
                    <a:pos x="97" y="43"/>
                  </a:cxn>
                  <a:cxn ang="0">
                    <a:pos x="88" y="45"/>
                  </a:cxn>
                  <a:cxn ang="0">
                    <a:pos x="83" y="43"/>
                  </a:cxn>
                  <a:cxn ang="0">
                    <a:pos x="76" y="37"/>
                  </a:cxn>
                  <a:cxn ang="0">
                    <a:pos x="64" y="32"/>
                  </a:cxn>
                  <a:cxn ang="0">
                    <a:pos x="50" y="22"/>
                  </a:cxn>
                  <a:cxn ang="0">
                    <a:pos x="40" y="15"/>
                  </a:cxn>
                  <a:cxn ang="0">
                    <a:pos x="21" y="9"/>
                  </a:cxn>
                  <a:cxn ang="0">
                    <a:pos x="15" y="6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6" y="13"/>
                  </a:cxn>
                  <a:cxn ang="0">
                    <a:pos x="14" y="35"/>
                  </a:cxn>
                  <a:cxn ang="0">
                    <a:pos x="22" y="47"/>
                  </a:cxn>
                  <a:cxn ang="0">
                    <a:pos x="34" y="55"/>
                  </a:cxn>
                  <a:cxn ang="0">
                    <a:pos x="39" y="64"/>
                  </a:cxn>
                  <a:cxn ang="0">
                    <a:pos x="42" y="77"/>
                  </a:cxn>
                  <a:cxn ang="0">
                    <a:pos x="48" y="79"/>
                  </a:cxn>
                  <a:cxn ang="0">
                    <a:pos x="47" y="94"/>
                  </a:cxn>
                  <a:cxn ang="0">
                    <a:pos x="47" y="108"/>
                  </a:cxn>
                  <a:cxn ang="0">
                    <a:pos x="44" y="118"/>
                  </a:cxn>
                  <a:cxn ang="0">
                    <a:pos x="36" y="130"/>
                  </a:cxn>
                  <a:cxn ang="0">
                    <a:pos x="28" y="141"/>
                  </a:cxn>
                  <a:cxn ang="0">
                    <a:pos x="18" y="150"/>
                  </a:cxn>
                  <a:cxn ang="0">
                    <a:pos x="11" y="159"/>
                  </a:cxn>
                  <a:cxn ang="0">
                    <a:pos x="4" y="169"/>
                  </a:cxn>
                  <a:cxn ang="0">
                    <a:pos x="3" y="176"/>
                  </a:cxn>
                  <a:cxn ang="0">
                    <a:pos x="15" y="182"/>
                  </a:cxn>
                  <a:cxn ang="0">
                    <a:pos x="20" y="187"/>
                  </a:cxn>
                  <a:cxn ang="0">
                    <a:pos x="23" y="190"/>
                  </a:cxn>
                  <a:cxn ang="0">
                    <a:pos x="26" y="184"/>
                  </a:cxn>
                  <a:cxn ang="0">
                    <a:pos x="35" y="173"/>
                  </a:cxn>
                  <a:cxn ang="0">
                    <a:pos x="50" y="164"/>
                  </a:cxn>
                  <a:cxn ang="0">
                    <a:pos x="56" y="159"/>
                  </a:cxn>
                  <a:cxn ang="0">
                    <a:pos x="60" y="149"/>
                  </a:cxn>
                  <a:cxn ang="0">
                    <a:pos x="77" y="139"/>
                  </a:cxn>
                  <a:cxn ang="0">
                    <a:pos x="86" y="119"/>
                  </a:cxn>
                  <a:cxn ang="0">
                    <a:pos x="97" y="106"/>
                  </a:cxn>
                  <a:cxn ang="0">
                    <a:pos x="103" y="93"/>
                  </a:cxn>
                  <a:cxn ang="0">
                    <a:pos x="115" y="85"/>
                  </a:cxn>
                  <a:cxn ang="0">
                    <a:pos x="123" y="89"/>
                  </a:cxn>
                  <a:cxn ang="0">
                    <a:pos x="136" y="84"/>
                  </a:cxn>
                  <a:cxn ang="0">
                    <a:pos x="147" y="84"/>
                  </a:cxn>
                  <a:cxn ang="0">
                    <a:pos x="159" y="88"/>
                  </a:cxn>
                  <a:cxn ang="0">
                    <a:pos x="162" y="85"/>
                  </a:cxn>
                  <a:cxn ang="0">
                    <a:pos x="164" y="66"/>
                  </a:cxn>
                  <a:cxn ang="0">
                    <a:pos x="153" y="55"/>
                  </a:cxn>
                </a:cxnLst>
                <a:rect l="0" t="0" r="r" b="b"/>
                <a:pathLst>
                  <a:path w="164" h="190">
                    <a:moveTo>
                      <a:pt x="153" y="55"/>
                    </a:moveTo>
                    <a:cubicBezTo>
                      <a:pt x="152" y="45"/>
                      <a:pt x="152" y="45"/>
                      <a:pt x="152" y="45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3" y="23"/>
                      <a:pt x="143" y="23"/>
                      <a:pt x="143" y="23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13" y="30"/>
                      <a:pt x="113" y="30"/>
                      <a:pt x="113" y="30"/>
                    </a:cubicBezTo>
                    <a:cubicBezTo>
                      <a:pt x="105" y="34"/>
                      <a:pt x="105" y="34"/>
                      <a:pt x="105" y="34"/>
                    </a:cubicBezTo>
                    <a:cubicBezTo>
                      <a:pt x="99" y="37"/>
                      <a:pt x="99" y="37"/>
                      <a:pt x="99" y="3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" y="12"/>
                      <a:pt x="6" y="13"/>
                    </a:cubicBezTo>
                    <a:cubicBezTo>
                      <a:pt x="6" y="14"/>
                      <a:pt x="14" y="35"/>
                      <a:pt x="14" y="35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47" y="94"/>
                      <a:pt x="47" y="106"/>
                      <a:pt x="47" y="108"/>
                    </a:cubicBezTo>
                    <a:cubicBezTo>
                      <a:pt x="47" y="110"/>
                      <a:pt x="47" y="116"/>
                      <a:pt x="44" y="118"/>
                    </a:cubicBezTo>
                    <a:cubicBezTo>
                      <a:pt x="42" y="120"/>
                      <a:pt x="37" y="128"/>
                      <a:pt x="36" y="130"/>
                    </a:cubicBezTo>
                    <a:cubicBezTo>
                      <a:pt x="35" y="132"/>
                      <a:pt x="28" y="141"/>
                      <a:pt x="28" y="141"/>
                    </a:cubicBezTo>
                    <a:cubicBezTo>
                      <a:pt x="28" y="141"/>
                      <a:pt x="19" y="148"/>
                      <a:pt x="18" y="150"/>
                    </a:cubicBezTo>
                    <a:cubicBezTo>
                      <a:pt x="17" y="151"/>
                      <a:pt x="11" y="159"/>
                      <a:pt x="11" y="15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15" y="182"/>
                      <a:pt x="15" y="182"/>
                      <a:pt x="15" y="182"/>
                    </a:cubicBezTo>
                    <a:cubicBezTo>
                      <a:pt x="20" y="187"/>
                      <a:pt x="20" y="187"/>
                      <a:pt x="20" y="187"/>
                    </a:cubicBezTo>
                    <a:cubicBezTo>
                      <a:pt x="23" y="190"/>
                      <a:pt x="23" y="190"/>
                      <a:pt x="23" y="190"/>
                    </a:cubicBezTo>
                    <a:cubicBezTo>
                      <a:pt x="26" y="184"/>
                      <a:pt x="26" y="184"/>
                      <a:pt x="26" y="184"/>
                    </a:cubicBezTo>
                    <a:cubicBezTo>
                      <a:pt x="35" y="173"/>
                      <a:pt x="35" y="173"/>
                      <a:pt x="35" y="173"/>
                    </a:cubicBezTo>
                    <a:cubicBezTo>
                      <a:pt x="50" y="164"/>
                      <a:pt x="50" y="164"/>
                      <a:pt x="50" y="164"/>
                    </a:cubicBezTo>
                    <a:cubicBezTo>
                      <a:pt x="56" y="159"/>
                      <a:pt x="56" y="159"/>
                      <a:pt x="56" y="159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39"/>
                      <a:pt x="87" y="121"/>
                      <a:pt x="86" y="119"/>
                    </a:cubicBezTo>
                    <a:cubicBezTo>
                      <a:pt x="86" y="118"/>
                      <a:pt x="96" y="108"/>
                      <a:pt x="97" y="106"/>
                    </a:cubicBezTo>
                    <a:cubicBezTo>
                      <a:pt x="97" y="105"/>
                      <a:pt x="103" y="93"/>
                      <a:pt x="103" y="93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47" y="84"/>
                      <a:pt x="147" y="84"/>
                      <a:pt x="147" y="84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4" y="66"/>
                      <a:pt x="164" y="66"/>
                      <a:pt x="164" y="66"/>
                    </a:cubicBezTo>
                    <a:lnTo>
                      <a:pt x="153" y="55"/>
                    </a:ln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73" name="PESQUEIRA">
                <a:extLst>
                  <a:ext uri="{FF2B5EF4-FFF2-40B4-BE49-F238E27FC236}">
                    <a16:creationId xmlns:a16="http://schemas.microsoft.com/office/drawing/2014/main" id="{0F05F3E3-90BC-FC9F-6E88-FAE532301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612" y="2277109"/>
                <a:ext cx="503510" cy="608876"/>
              </a:xfrm>
              <a:custGeom>
                <a:avLst/>
                <a:gdLst/>
                <a:ahLst/>
                <a:cxnLst>
                  <a:cxn ang="0">
                    <a:pos x="252" y="178"/>
                  </a:cxn>
                  <a:cxn ang="0">
                    <a:pos x="245" y="142"/>
                  </a:cxn>
                  <a:cxn ang="0">
                    <a:pos x="228" y="115"/>
                  </a:cxn>
                  <a:cxn ang="0">
                    <a:pos x="236" y="97"/>
                  </a:cxn>
                  <a:cxn ang="0">
                    <a:pos x="247" y="78"/>
                  </a:cxn>
                  <a:cxn ang="0">
                    <a:pos x="261" y="62"/>
                  </a:cxn>
                  <a:cxn ang="0">
                    <a:pos x="276" y="48"/>
                  </a:cxn>
                  <a:cxn ang="0">
                    <a:pos x="269" y="30"/>
                  </a:cxn>
                  <a:cxn ang="0">
                    <a:pos x="254" y="15"/>
                  </a:cxn>
                  <a:cxn ang="0">
                    <a:pos x="248" y="0"/>
                  </a:cxn>
                  <a:cxn ang="0">
                    <a:pos x="234" y="17"/>
                  </a:cxn>
                  <a:cxn ang="0">
                    <a:pos x="228" y="35"/>
                  </a:cxn>
                  <a:cxn ang="0">
                    <a:pos x="202" y="42"/>
                  </a:cxn>
                  <a:cxn ang="0">
                    <a:pos x="190" y="45"/>
                  </a:cxn>
                  <a:cxn ang="0">
                    <a:pos x="176" y="51"/>
                  </a:cxn>
                  <a:cxn ang="0">
                    <a:pos x="166" y="41"/>
                  </a:cxn>
                  <a:cxn ang="0">
                    <a:pos x="146" y="37"/>
                  </a:cxn>
                  <a:cxn ang="0">
                    <a:pos x="122" y="41"/>
                  </a:cxn>
                  <a:cxn ang="0">
                    <a:pos x="98" y="49"/>
                  </a:cxn>
                  <a:cxn ang="0">
                    <a:pos x="93" y="22"/>
                  </a:cxn>
                  <a:cxn ang="0">
                    <a:pos x="84" y="2"/>
                  </a:cxn>
                  <a:cxn ang="0">
                    <a:pos x="65" y="9"/>
                  </a:cxn>
                  <a:cxn ang="0">
                    <a:pos x="47" y="14"/>
                  </a:cxn>
                  <a:cxn ang="0">
                    <a:pos x="27" y="62"/>
                  </a:cxn>
                  <a:cxn ang="0">
                    <a:pos x="23" y="82"/>
                  </a:cxn>
                  <a:cxn ang="0">
                    <a:pos x="15" y="101"/>
                  </a:cxn>
                  <a:cxn ang="0">
                    <a:pos x="2" y="114"/>
                  </a:cxn>
                  <a:cxn ang="0">
                    <a:pos x="0" y="147"/>
                  </a:cxn>
                  <a:cxn ang="0">
                    <a:pos x="15" y="155"/>
                  </a:cxn>
                  <a:cxn ang="0">
                    <a:pos x="30" y="161"/>
                  </a:cxn>
                  <a:cxn ang="0">
                    <a:pos x="43" y="159"/>
                  </a:cxn>
                  <a:cxn ang="0">
                    <a:pos x="52" y="172"/>
                  </a:cxn>
                  <a:cxn ang="0">
                    <a:pos x="61" y="171"/>
                  </a:cxn>
                  <a:cxn ang="0">
                    <a:pos x="78" y="155"/>
                  </a:cxn>
                  <a:cxn ang="0">
                    <a:pos x="100" y="158"/>
                  </a:cxn>
                  <a:cxn ang="0">
                    <a:pos x="113" y="162"/>
                  </a:cxn>
                  <a:cxn ang="0">
                    <a:pos x="124" y="153"/>
                  </a:cxn>
                  <a:cxn ang="0">
                    <a:pos x="158" y="157"/>
                  </a:cxn>
                  <a:cxn ang="0">
                    <a:pos x="176" y="165"/>
                  </a:cxn>
                  <a:cxn ang="0">
                    <a:pos x="183" y="202"/>
                  </a:cxn>
                  <a:cxn ang="0">
                    <a:pos x="186" y="230"/>
                  </a:cxn>
                  <a:cxn ang="0">
                    <a:pos x="170" y="234"/>
                  </a:cxn>
                  <a:cxn ang="0">
                    <a:pos x="161" y="248"/>
                  </a:cxn>
                  <a:cxn ang="0">
                    <a:pos x="150" y="264"/>
                  </a:cxn>
                  <a:cxn ang="0">
                    <a:pos x="140" y="274"/>
                  </a:cxn>
                  <a:cxn ang="0">
                    <a:pos x="134" y="287"/>
                  </a:cxn>
                  <a:cxn ang="0">
                    <a:pos x="148" y="290"/>
                  </a:cxn>
                  <a:cxn ang="0">
                    <a:pos x="159" y="300"/>
                  </a:cxn>
                  <a:cxn ang="0">
                    <a:pos x="154" y="317"/>
                  </a:cxn>
                  <a:cxn ang="0">
                    <a:pos x="163" y="331"/>
                  </a:cxn>
                  <a:cxn ang="0">
                    <a:pos x="176" y="331"/>
                  </a:cxn>
                  <a:cxn ang="0">
                    <a:pos x="181" y="340"/>
                  </a:cxn>
                  <a:cxn ang="0">
                    <a:pos x="186" y="344"/>
                  </a:cxn>
                  <a:cxn ang="0">
                    <a:pos x="193" y="338"/>
                  </a:cxn>
                  <a:cxn ang="0">
                    <a:pos x="198" y="321"/>
                  </a:cxn>
                  <a:cxn ang="0">
                    <a:pos x="187" y="297"/>
                  </a:cxn>
                  <a:cxn ang="0">
                    <a:pos x="206" y="285"/>
                  </a:cxn>
                  <a:cxn ang="0">
                    <a:pos x="233" y="256"/>
                  </a:cxn>
                  <a:cxn ang="0">
                    <a:pos x="263" y="227"/>
                  </a:cxn>
                  <a:cxn ang="0">
                    <a:pos x="282" y="213"/>
                  </a:cxn>
                </a:cxnLst>
                <a:rect l="0" t="0" r="r" b="b"/>
                <a:pathLst>
                  <a:path w="282" h="344">
                    <a:moveTo>
                      <a:pt x="260" y="192"/>
                    </a:moveTo>
                    <a:cubicBezTo>
                      <a:pt x="258" y="190"/>
                      <a:pt x="254" y="185"/>
                      <a:pt x="252" y="178"/>
                    </a:cubicBezTo>
                    <a:cubicBezTo>
                      <a:pt x="251" y="171"/>
                      <a:pt x="248" y="156"/>
                      <a:pt x="248" y="156"/>
                    </a:cubicBezTo>
                    <a:cubicBezTo>
                      <a:pt x="245" y="142"/>
                      <a:pt x="245" y="142"/>
                      <a:pt x="245" y="142"/>
                    </a:cubicBezTo>
                    <a:cubicBezTo>
                      <a:pt x="245" y="142"/>
                      <a:pt x="242" y="134"/>
                      <a:pt x="240" y="131"/>
                    </a:cubicBezTo>
                    <a:cubicBezTo>
                      <a:pt x="237" y="129"/>
                      <a:pt x="228" y="115"/>
                      <a:pt x="228" y="115"/>
                    </a:cubicBezTo>
                    <a:cubicBezTo>
                      <a:pt x="230" y="105"/>
                      <a:pt x="230" y="105"/>
                      <a:pt x="230" y="105"/>
                    </a:cubicBezTo>
                    <a:cubicBezTo>
                      <a:pt x="236" y="97"/>
                      <a:pt x="236" y="97"/>
                      <a:pt x="236" y="97"/>
                    </a:cubicBezTo>
                    <a:cubicBezTo>
                      <a:pt x="240" y="79"/>
                      <a:pt x="240" y="79"/>
                      <a:pt x="240" y="79"/>
                    </a:cubicBezTo>
                    <a:cubicBezTo>
                      <a:pt x="247" y="78"/>
                      <a:pt x="247" y="78"/>
                      <a:pt x="247" y="78"/>
                    </a:cubicBezTo>
                    <a:cubicBezTo>
                      <a:pt x="255" y="66"/>
                      <a:pt x="255" y="66"/>
                      <a:pt x="255" y="66"/>
                    </a:cubicBezTo>
                    <a:cubicBezTo>
                      <a:pt x="261" y="62"/>
                      <a:pt x="261" y="62"/>
                      <a:pt x="261" y="62"/>
                    </a:cubicBezTo>
                    <a:cubicBezTo>
                      <a:pt x="266" y="60"/>
                      <a:pt x="266" y="60"/>
                      <a:pt x="266" y="60"/>
                    </a:cubicBezTo>
                    <a:cubicBezTo>
                      <a:pt x="276" y="48"/>
                      <a:pt x="276" y="48"/>
                      <a:pt x="276" y="48"/>
                    </a:cubicBezTo>
                    <a:cubicBezTo>
                      <a:pt x="276" y="48"/>
                      <a:pt x="276" y="43"/>
                      <a:pt x="276" y="41"/>
                    </a:cubicBezTo>
                    <a:cubicBezTo>
                      <a:pt x="275" y="39"/>
                      <a:pt x="269" y="30"/>
                      <a:pt x="269" y="30"/>
                    </a:cubicBezTo>
                    <a:cubicBezTo>
                      <a:pt x="261" y="23"/>
                      <a:pt x="261" y="23"/>
                      <a:pt x="261" y="23"/>
                    </a:cubicBezTo>
                    <a:cubicBezTo>
                      <a:pt x="254" y="15"/>
                      <a:pt x="254" y="15"/>
                      <a:pt x="254" y="15"/>
                    </a:cubicBezTo>
                    <a:cubicBezTo>
                      <a:pt x="249" y="6"/>
                      <a:pt x="249" y="6"/>
                      <a:pt x="249" y="6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4" y="17"/>
                      <a:pt x="234" y="17"/>
                      <a:pt x="234" y="17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28" y="35"/>
                      <a:pt x="228" y="35"/>
                      <a:pt x="228" y="35"/>
                    </a:cubicBezTo>
                    <a:cubicBezTo>
                      <a:pt x="217" y="38"/>
                      <a:pt x="217" y="38"/>
                      <a:pt x="217" y="38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0" y="45"/>
                      <a:pt x="190" y="45"/>
                      <a:pt x="190" y="45"/>
                    </a:cubicBezTo>
                    <a:cubicBezTo>
                      <a:pt x="185" y="52"/>
                      <a:pt x="185" y="52"/>
                      <a:pt x="185" y="52"/>
                    </a:cubicBezTo>
                    <a:cubicBezTo>
                      <a:pt x="176" y="51"/>
                      <a:pt x="176" y="51"/>
                      <a:pt x="176" y="51"/>
                    </a:cubicBezTo>
                    <a:cubicBezTo>
                      <a:pt x="171" y="48"/>
                      <a:pt x="171" y="48"/>
                      <a:pt x="171" y="48"/>
                    </a:cubicBezTo>
                    <a:cubicBezTo>
                      <a:pt x="171" y="48"/>
                      <a:pt x="168" y="41"/>
                      <a:pt x="166" y="41"/>
                    </a:cubicBezTo>
                    <a:cubicBezTo>
                      <a:pt x="165" y="40"/>
                      <a:pt x="158" y="37"/>
                      <a:pt x="158" y="37"/>
                    </a:cubicBezTo>
                    <a:cubicBezTo>
                      <a:pt x="146" y="37"/>
                      <a:pt x="146" y="37"/>
                      <a:pt x="146" y="37"/>
                    </a:cubicBezTo>
                    <a:cubicBezTo>
                      <a:pt x="139" y="34"/>
                      <a:pt x="139" y="34"/>
                      <a:pt x="139" y="34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2"/>
                      <a:pt x="78" y="2"/>
                      <a:pt x="76" y="2"/>
                    </a:cubicBezTo>
                    <a:cubicBezTo>
                      <a:pt x="75" y="2"/>
                      <a:pt x="65" y="9"/>
                      <a:pt x="6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9"/>
                      <a:pt x="49" y="14"/>
                      <a:pt x="47" y="14"/>
                    </a:cubicBezTo>
                    <a:cubicBezTo>
                      <a:pt x="45" y="13"/>
                      <a:pt x="26" y="22"/>
                      <a:pt x="26" y="22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90"/>
                      <a:pt x="15" y="100"/>
                      <a:pt x="15" y="101"/>
                    </a:cubicBezTo>
                    <a:cubicBezTo>
                      <a:pt x="14" y="103"/>
                      <a:pt x="11" y="109"/>
                      <a:pt x="11" y="109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1" y="130"/>
                      <a:pt x="1" y="130"/>
                      <a:pt x="1" y="13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3" y="155"/>
                      <a:pt x="3" y="155"/>
                      <a:pt x="3" y="155"/>
                    </a:cubicBezTo>
                    <a:cubicBezTo>
                      <a:pt x="15" y="155"/>
                      <a:pt x="15" y="155"/>
                      <a:pt x="15" y="155"/>
                    </a:cubicBezTo>
                    <a:cubicBezTo>
                      <a:pt x="25" y="161"/>
                      <a:pt x="25" y="161"/>
                      <a:pt x="25" y="161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7" y="157"/>
                      <a:pt x="37" y="157"/>
                      <a:pt x="37" y="157"/>
                    </a:cubicBezTo>
                    <a:cubicBezTo>
                      <a:pt x="43" y="159"/>
                      <a:pt x="43" y="159"/>
                      <a:pt x="43" y="159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6" y="174"/>
                      <a:pt x="56" y="174"/>
                      <a:pt x="56" y="174"/>
                    </a:cubicBezTo>
                    <a:cubicBezTo>
                      <a:pt x="61" y="171"/>
                      <a:pt x="61" y="171"/>
                      <a:pt x="61" y="171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8" y="155"/>
                      <a:pt x="78" y="155"/>
                      <a:pt x="78" y="155"/>
                    </a:cubicBezTo>
                    <a:cubicBezTo>
                      <a:pt x="93" y="157"/>
                      <a:pt x="93" y="157"/>
                      <a:pt x="93" y="157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08" y="165"/>
                      <a:pt x="108" y="165"/>
                      <a:pt x="108" y="165"/>
                    </a:cubicBezTo>
                    <a:cubicBezTo>
                      <a:pt x="113" y="162"/>
                      <a:pt x="113" y="162"/>
                      <a:pt x="113" y="162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24" y="153"/>
                      <a:pt x="124" y="153"/>
                      <a:pt x="124" y="153"/>
                    </a:cubicBezTo>
                    <a:cubicBezTo>
                      <a:pt x="147" y="153"/>
                      <a:pt x="147" y="153"/>
                      <a:pt x="147" y="153"/>
                    </a:cubicBezTo>
                    <a:cubicBezTo>
                      <a:pt x="158" y="157"/>
                      <a:pt x="158" y="157"/>
                      <a:pt x="158" y="157"/>
                    </a:cubicBezTo>
                    <a:cubicBezTo>
                      <a:pt x="167" y="159"/>
                      <a:pt x="167" y="159"/>
                      <a:pt x="167" y="159"/>
                    </a:cubicBezTo>
                    <a:cubicBezTo>
                      <a:pt x="176" y="165"/>
                      <a:pt x="176" y="165"/>
                      <a:pt x="176" y="165"/>
                    </a:cubicBezTo>
                    <a:cubicBezTo>
                      <a:pt x="176" y="165"/>
                      <a:pt x="180" y="171"/>
                      <a:pt x="180" y="172"/>
                    </a:cubicBezTo>
                    <a:cubicBezTo>
                      <a:pt x="180" y="174"/>
                      <a:pt x="183" y="202"/>
                      <a:pt x="183" y="202"/>
                    </a:cubicBezTo>
                    <a:cubicBezTo>
                      <a:pt x="182" y="221"/>
                      <a:pt x="182" y="221"/>
                      <a:pt x="182" y="221"/>
                    </a:cubicBezTo>
                    <a:cubicBezTo>
                      <a:pt x="186" y="230"/>
                      <a:pt x="186" y="230"/>
                      <a:pt x="186" y="230"/>
                    </a:cubicBezTo>
                    <a:cubicBezTo>
                      <a:pt x="181" y="233"/>
                      <a:pt x="181" y="233"/>
                      <a:pt x="181" y="233"/>
                    </a:cubicBezTo>
                    <a:cubicBezTo>
                      <a:pt x="170" y="234"/>
                      <a:pt x="170" y="234"/>
                      <a:pt x="170" y="234"/>
                    </a:cubicBezTo>
                    <a:cubicBezTo>
                      <a:pt x="160" y="239"/>
                      <a:pt x="160" y="239"/>
                      <a:pt x="160" y="239"/>
                    </a:cubicBezTo>
                    <a:cubicBezTo>
                      <a:pt x="161" y="248"/>
                      <a:pt x="161" y="248"/>
                      <a:pt x="161" y="248"/>
                    </a:cubicBezTo>
                    <a:cubicBezTo>
                      <a:pt x="156" y="254"/>
                      <a:pt x="156" y="254"/>
                      <a:pt x="156" y="254"/>
                    </a:cubicBezTo>
                    <a:cubicBezTo>
                      <a:pt x="150" y="264"/>
                      <a:pt x="150" y="264"/>
                      <a:pt x="150" y="264"/>
                    </a:cubicBezTo>
                    <a:cubicBezTo>
                      <a:pt x="148" y="273"/>
                      <a:pt x="148" y="273"/>
                      <a:pt x="148" y="273"/>
                    </a:cubicBezTo>
                    <a:cubicBezTo>
                      <a:pt x="140" y="274"/>
                      <a:pt x="140" y="274"/>
                      <a:pt x="140" y="274"/>
                    </a:cubicBezTo>
                    <a:cubicBezTo>
                      <a:pt x="136" y="284"/>
                      <a:pt x="136" y="284"/>
                      <a:pt x="136" y="284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4" y="287"/>
                      <a:pt x="135" y="290"/>
                      <a:pt x="137" y="290"/>
                    </a:cubicBezTo>
                    <a:cubicBezTo>
                      <a:pt x="138" y="289"/>
                      <a:pt x="148" y="290"/>
                      <a:pt x="148" y="290"/>
                    </a:cubicBezTo>
                    <a:cubicBezTo>
                      <a:pt x="155" y="298"/>
                      <a:pt x="155" y="298"/>
                      <a:pt x="155" y="298"/>
                    </a:cubicBezTo>
                    <a:cubicBezTo>
                      <a:pt x="159" y="300"/>
                      <a:pt x="159" y="300"/>
                      <a:pt x="159" y="300"/>
                    </a:cubicBezTo>
                    <a:cubicBezTo>
                      <a:pt x="157" y="309"/>
                      <a:pt x="157" y="309"/>
                      <a:pt x="157" y="309"/>
                    </a:cubicBezTo>
                    <a:cubicBezTo>
                      <a:pt x="154" y="317"/>
                      <a:pt x="154" y="317"/>
                      <a:pt x="154" y="317"/>
                    </a:cubicBezTo>
                    <a:cubicBezTo>
                      <a:pt x="157" y="325"/>
                      <a:pt x="157" y="325"/>
                      <a:pt x="157" y="325"/>
                    </a:cubicBezTo>
                    <a:cubicBezTo>
                      <a:pt x="163" y="331"/>
                      <a:pt x="163" y="331"/>
                      <a:pt x="163" y="331"/>
                    </a:cubicBezTo>
                    <a:cubicBezTo>
                      <a:pt x="170" y="330"/>
                      <a:pt x="170" y="330"/>
                      <a:pt x="170" y="330"/>
                    </a:cubicBezTo>
                    <a:cubicBezTo>
                      <a:pt x="176" y="331"/>
                      <a:pt x="176" y="331"/>
                      <a:pt x="176" y="331"/>
                    </a:cubicBezTo>
                    <a:cubicBezTo>
                      <a:pt x="179" y="337"/>
                      <a:pt x="179" y="337"/>
                      <a:pt x="179" y="337"/>
                    </a:cubicBezTo>
                    <a:cubicBezTo>
                      <a:pt x="181" y="340"/>
                      <a:pt x="181" y="340"/>
                      <a:pt x="181" y="340"/>
                    </a:cubicBezTo>
                    <a:cubicBezTo>
                      <a:pt x="182" y="344"/>
                      <a:pt x="182" y="344"/>
                      <a:pt x="182" y="344"/>
                    </a:cubicBezTo>
                    <a:cubicBezTo>
                      <a:pt x="186" y="344"/>
                      <a:pt x="186" y="344"/>
                      <a:pt x="186" y="344"/>
                    </a:cubicBezTo>
                    <a:cubicBezTo>
                      <a:pt x="189" y="340"/>
                      <a:pt x="189" y="340"/>
                      <a:pt x="189" y="340"/>
                    </a:cubicBezTo>
                    <a:cubicBezTo>
                      <a:pt x="193" y="338"/>
                      <a:pt x="193" y="338"/>
                      <a:pt x="193" y="338"/>
                    </a:cubicBezTo>
                    <a:cubicBezTo>
                      <a:pt x="198" y="327"/>
                      <a:pt x="198" y="327"/>
                      <a:pt x="198" y="327"/>
                    </a:cubicBezTo>
                    <a:cubicBezTo>
                      <a:pt x="198" y="321"/>
                      <a:pt x="198" y="321"/>
                      <a:pt x="198" y="321"/>
                    </a:cubicBezTo>
                    <a:cubicBezTo>
                      <a:pt x="191" y="312"/>
                      <a:pt x="191" y="312"/>
                      <a:pt x="191" y="312"/>
                    </a:cubicBezTo>
                    <a:cubicBezTo>
                      <a:pt x="187" y="297"/>
                      <a:pt x="187" y="297"/>
                      <a:pt x="187" y="297"/>
                    </a:cubicBezTo>
                    <a:cubicBezTo>
                      <a:pt x="188" y="291"/>
                      <a:pt x="188" y="291"/>
                      <a:pt x="188" y="291"/>
                    </a:cubicBezTo>
                    <a:cubicBezTo>
                      <a:pt x="206" y="285"/>
                      <a:pt x="206" y="285"/>
                      <a:pt x="206" y="285"/>
                    </a:cubicBezTo>
                    <a:cubicBezTo>
                      <a:pt x="219" y="271"/>
                      <a:pt x="219" y="271"/>
                      <a:pt x="219" y="271"/>
                    </a:cubicBezTo>
                    <a:cubicBezTo>
                      <a:pt x="233" y="256"/>
                      <a:pt x="233" y="256"/>
                      <a:pt x="233" y="256"/>
                    </a:cubicBezTo>
                    <a:cubicBezTo>
                      <a:pt x="245" y="241"/>
                      <a:pt x="245" y="241"/>
                      <a:pt x="245" y="241"/>
                    </a:cubicBezTo>
                    <a:cubicBezTo>
                      <a:pt x="263" y="227"/>
                      <a:pt x="263" y="227"/>
                      <a:pt x="263" y="227"/>
                    </a:cubicBezTo>
                    <a:cubicBezTo>
                      <a:pt x="278" y="214"/>
                      <a:pt x="278" y="214"/>
                      <a:pt x="278" y="214"/>
                    </a:cubicBezTo>
                    <a:cubicBezTo>
                      <a:pt x="282" y="213"/>
                      <a:pt x="282" y="213"/>
                      <a:pt x="282" y="213"/>
                    </a:cubicBezTo>
                    <a:cubicBezTo>
                      <a:pt x="282" y="213"/>
                      <a:pt x="261" y="194"/>
                      <a:pt x="260" y="192"/>
                    </a:cubicBezTo>
                    <a:close/>
                  </a:path>
                </a:pathLst>
              </a:custGeom>
              <a:solidFill>
                <a:srgbClr val="FFAE37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74" name="POÇÃO">
                <a:extLst>
                  <a:ext uri="{FF2B5EF4-FFF2-40B4-BE49-F238E27FC236}">
                    <a16:creationId xmlns:a16="http://schemas.microsoft.com/office/drawing/2014/main" id="{6E710539-F86E-E4E0-9311-0B830A186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240" y="2191072"/>
                <a:ext cx="271631" cy="178692"/>
              </a:xfrm>
              <a:custGeom>
                <a:avLst/>
                <a:gdLst/>
                <a:ahLst/>
                <a:cxnLst>
                  <a:cxn ang="0">
                    <a:pos x="153" y="43"/>
                  </a:cxn>
                  <a:cxn ang="0">
                    <a:pos x="146" y="37"/>
                  </a:cxn>
                  <a:cxn ang="0">
                    <a:pos x="134" y="37"/>
                  </a:cxn>
                  <a:cxn ang="0">
                    <a:pos x="133" y="32"/>
                  </a:cxn>
                  <a:cxn ang="0">
                    <a:pos x="128" y="32"/>
                  </a:cxn>
                  <a:cxn ang="0">
                    <a:pos x="123" y="27"/>
                  </a:cxn>
                  <a:cxn ang="0">
                    <a:pos x="119" y="22"/>
                  </a:cxn>
                  <a:cxn ang="0">
                    <a:pos x="116" y="23"/>
                  </a:cxn>
                  <a:cxn ang="0">
                    <a:pos x="108" y="24"/>
                  </a:cxn>
                  <a:cxn ang="0">
                    <a:pos x="104" y="15"/>
                  </a:cxn>
                  <a:cxn ang="0">
                    <a:pos x="101" y="3"/>
                  </a:cxn>
                  <a:cxn ang="0">
                    <a:pos x="96" y="3"/>
                  </a:cxn>
                  <a:cxn ang="0">
                    <a:pos x="92" y="0"/>
                  </a:cxn>
                  <a:cxn ang="0">
                    <a:pos x="85" y="7"/>
                  </a:cxn>
                  <a:cxn ang="0">
                    <a:pos x="80" y="7"/>
                  </a:cxn>
                  <a:cxn ang="0">
                    <a:pos x="70" y="7"/>
                  </a:cxn>
                  <a:cxn ang="0">
                    <a:pos x="59" y="9"/>
                  </a:cxn>
                  <a:cxn ang="0">
                    <a:pos x="53" y="20"/>
                  </a:cxn>
                  <a:cxn ang="0">
                    <a:pos x="47" y="30"/>
                  </a:cxn>
                  <a:cxn ang="0">
                    <a:pos x="38" y="35"/>
                  </a:cxn>
                  <a:cxn ang="0">
                    <a:pos x="31" y="45"/>
                  </a:cxn>
                  <a:cxn ang="0">
                    <a:pos x="22" y="53"/>
                  </a:cxn>
                  <a:cxn ang="0">
                    <a:pos x="0" y="62"/>
                  </a:cxn>
                  <a:cxn ang="0">
                    <a:pos x="1" y="71"/>
                  </a:cxn>
                  <a:cxn ang="0">
                    <a:pos x="3" y="74"/>
                  </a:cxn>
                  <a:cxn ang="0">
                    <a:pos x="5" y="83"/>
                  </a:cxn>
                  <a:cxn ang="0">
                    <a:pos x="6" y="94"/>
                  </a:cxn>
                  <a:cxn ang="0">
                    <a:pos x="25" y="92"/>
                  </a:cxn>
                  <a:cxn ang="0">
                    <a:pos x="27" y="90"/>
                  </a:cxn>
                  <a:cxn ang="0">
                    <a:pos x="35" y="85"/>
                  </a:cxn>
                  <a:cxn ang="0">
                    <a:pos x="43" y="80"/>
                  </a:cxn>
                  <a:cxn ang="0">
                    <a:pos x="47" y="79"/>
                  </a:cxn>
                  <a:cxn ang="0">
                    <a:pos x="53" y="83"/>
                  </a:cxn>
                  <a:cxn ang="0">
                    <a:pos x="57" y="84"/>
                  </a:cxn>
                  <a:cxn ang="0">
                    <a:pos x="63" y="81"/>
                  </a:cxn>
                  <a:cxn ang="0">
                    <a:pos x="67" y="83"/>
                  </a:cxn>
                  <a:cxn ang="0">
                    <a:pos x="74" y="87"/>
                  </a:cxn>
                  <a:cxn ang="0">
                    <a:pos x="80" y="94"/>
                  </a:cxn>
                  <a:cxn ang="0">
                    <a:pos x="83" y="98"/>
                  </a:cxn>
                  <a:cxn ang="0">
                    <a:pos x="92" y="98"/>
                  </a:cxn>
                  <a:cxn ang="0">
                    <a:pos x="97" y="91"/>
                  </a:cxn>
                  <a:cxn ang="0">
                    <a:pos x="104" y="92"/>
                  </a:cxn>
                  <a:cxn ang="0">
                    <a:pos x="109" y="90"/>
                  </a:cxn>
                  <a:cxn ang="0">
                    <a:pos x="116" y="88"/>
                  </a:cxn>
                  <a:cxn ang="0">
                    <a:pos x="121" y="84"/>
                  </a:cxn>
                  <a:cxn ang="0">
                    <a:pos x="132" y="83"/>
                  </a:cxn>
                  <a:cxn ang="0">
                    <a:pos x="137" y="80"/>
                  </a:cxn>
                  <a:cxn ang="0">
                    <a:pos x="139" y="72"/>
                  </a:cxn>
                  <a:cxn ang="0">
                    <a:pos x="142" y="65"/>
                  </a:cxn>
                  <a:cxn ang="0">
                    <a:pos x="142" y="56"/>
                  </a:cxn>
                  <a:cxn ang="0">
                    <a:pos x="145" y="53"/>
                  </a:cxn>
                  <a:cxn ang="0">
                    <a:pos x="152" y="48"/>
                  </a:cxn>
                  <a:cxn ang="0">
                    <a:pos x="153" y="43"/>
                  </a:cxn>
                </a:cxnLst>
                <a:rect l="0" t="0" r="r" b="b"/>
                <a:pathLst>
                  <a:path w="154" h="98">
                    <a:moveTo>
                      <a:pt x="153" y="43"/>
                    </a:moveTo>
                    <a:cubicBezTo>
                      <a:pt x="152" y="42"/>
                      <a:pt x="146" y="37"/>
                      <a:pt x="146" y="37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90"/>
                      <a:pt x="27" y="90"/>
                      <a:pt x="27" y="90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53" y="83"/>
                      <a:pt x="53" y="83"/>
                      <a:pt x="53" y="83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3" y="98"/>
                      <a:pt x="83" y="98"/>
                      <a:pt x="83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16" y="88"/>
                      <a:pt x="116" y="88"/>
                      <a:pt x="116" y="88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32" y="83"/>
                      <a:pt x="132" y="83"/>
                      <a:pt x="132" y="83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7" y="80"/>
                      <a:pt x="139" y="73"/>
                      <a:pt x="139" y="72"/>
                    </a:cubicBezTo>
                    <a:cubicBezTo>
                      <a:pt x="139" y="70"/>
                      <a:pt x="141" y="66"/>
                      <a:pt x="142" y="65"/>
                    </a:cubicBezTo>
                    <a:cubicBezTo>
                      <a:pt x="142" y="64"/>
                      <a:pt x="142" y="57"/>
                      <a:pt x="142" y="56"/>
                    </a:cubicBezTo>
                    <a:cubicBezTo>
                      <a:pt x="141" y="55"/>
                      <a:pt x="145" y="53"/>
                      <a:pt x="145" y="53"/>
                    </a:cubicBezTo>
                    <a:cubicBezTo>
                      <a:pt x="145" y="53"/>
                      <a:pt x="151" y="48"/>
                      <a:pt x="152" y="48"/>
                    </a:cubicBezTo>
                    <a:cubicBezTo>
                      <a:pt x="153" y="47"/>
                      <a:pt x="154" y="44"/>
                      <a:pt x="153" y="43"/>
                    </a:cubicBezTo>
                    <a:close/>
                  </a:path>
                </a:pathLst>
              </a:custGeom>
              <a:solidFill>
                <a:srgbClr val="FFAE37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75" name="PARANATAMA">
                <a:extLst>
                  <a:ext uri="{FF2B5EF4-FFF2-40B4-BE49-F238E27FC236}">
                    <a16:creationId xmlns:a16="http://schemas.microsoft.com/office/drawing/2014/main" id="{519AB9B7-BCD2-74A0-EB28-2A76D34AD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9614" y="3091150"/>
                <a:ext cx="324632" cy="165456"/>
              </a:xfrm>
              <a:custGeom>
                <a:avLst/>
                <a:gdLst/>
                <a:ahLst/>
                <a:cxnLst>
                  <a:cxn ang="0">
                    <a:pos x="183" y="59"/>
                  </a:cxn>
                  <a:cxn ang="0">
                    <a:pos x="177" y="57"/>
                  </a:cxn>
                  <a:cxn ang="0">
                    <a:pos x="180" y="41"/>
                  </a:cxn>
                  <a:cxn ang="0">
                    <a:pos x="165" y="32"/>
                  </a:cxn>
                  <a:cxn ang="0">
                    <a:pos x="158" y="24"/>
                  </a:cxn>
                  <a:cxn ang="0">
                    <a:pos x="140" y="20"/>
                  </a:cxn>
                  <a:cxn ang="0">
                    <a:pos x="135" y="10"/>
                  </a:cxn>
                  <a:cxn ang="0">
                    <a:pos x="128" y="0"/>
                  </a:cxn>
                  <a:cxn ang="0">
                    <a:pos x="96" y="1"/>
                  </a:cxn>
                  <a:cxn ang="0">
                    <a:pos x="84" y="3"/>
                  </a:cxn>
                  <a:cxn ang="0">
                    <a:pos x="39" y="4"/>
                  </a:cxn>
                  <a:cxn ang="0">
                    <a:pos x="45" y="12"/>
                  </a:cxn>
                  <a:cxn ang="0">
                    <a:pos x="42" y="19"/>
                  </a:cxn>
                  <a:cxn ang="0">
                    <a:pos x="36" y="24"/>
                  </a:cxn>
                  <a:cxn ang="0">
                    <a:pos x="25" y="29"/>
                  </a:cxn>
                  <a:cxn ang="0">
                    <a:pos x="19" y="34"/>
                  </a:cxn>
                  <a:cxn ang="0">
                    <a:pos x="8" y="36"/>
                  </a:cxn>
                  <a:cxn ang="0">
                    <a:pos x="4" y="43"/>
                  </a:cxn>
                  <a:cxn ang="0">
                    <a:pos x="13" y="47"/>
                  </a:cxn>
                  <a:cxn ang="0">
                    <a:pos x="19" y="53"/>
                  </a:cxn>
                  <a:cxn ang="0">
                    <a:pos x="35" y="59"/>
                  </a:cxn>
                  <a:cxn ang="0">
                    <a:pos x="46" y="63"/>
                  </a:cxn>
                  <a:cxn ang="0">
                    <a:pos x="61" y="73"/>
                  </a:cxn>
                  <a:cxn ang="0">
                    <a:pos x="78" y="82"/>
                  </a:cxn>
                  <a:cxn ang="0">
                    <a:pos x="87" y="92"/>
                  </a:cxn>
                  <a:cxn ang="0">
                    <a:pos x="99" y="90"/>
                  </a:cxn>
                  <a:cxn ang="0">
                    <a:pos x="106" y="82"/>
                  </a:cxn>
                  <a:cxn ang="0">
                    <a:pos x="113" y="80"/>
                  </a:cxn>
                  <a:cxn ang="0">
                    <a:pos x="117" y="75"/>
                  </a:cxn>
                  <a:cxn ang="0">
                    <a:pos x="130" y="75"/>
                  </a:cxn>
                  <a:cxn ang="0">
                    <a:pos x="139" y="68"/>
                  </a:cxn>
                  <a:cxn ang="0">
                    <a:pos x="151" y="70"/>
                  </a:cxn>
                  <a:cxn ang="0">
                    <a:pos x="159" y="77"/>
                  </a:cxn>
                  <a:cxn ang="0">
                    <a:pos x="172" y="79"/>
                  </a:cxn>
                  <a:cxn ang="0">
                    <a:pos x="184" y="77"/>
                  </a:cxn>
                  <a:cxn ang="0">
                    <a:pos x="183" y="59"/>
                  </a:cxn>
                </a:cxnLst>
                <a:rect l="0" t="0" r="r" b="b"/>
                <a:pathLst>
                  <a:path w="184" h="92">
                    <a:moveTo>
                      <a:pt x="183" y="59"/>
                    </a:moveTo>
                    <a:cubicBezTo>
                      <a:pt x="177" y="57"/>
                      <a:pt x="177" y="57"/>
                      <a:pt x="177" y="57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65" y="32"/>
                      <a:pt x="165" y="32"/>
                      <a:pt x="165" y="32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0" y="39"/>
                      <a:pt x="4" y="43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6" y="82"/>
                      <a:pt x="106" y="82"/>
                      <a:pt x="106" y="82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30" y="75"/>
                      <a:pt x="130" y="75"/>
                      <a:pt x="130" y="75"/>
                    </a:cubicBezTo>
                    <a:cubicBezTo>
                      <a:pt x="139" y="68"/>
                      <a:pt x="139" y="68"/>
                      <a:pt x="139" y="68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72" y="79"/>
                      <a:pt x="172" y="79"/>
                      <a:pt x="172" y="79"/>
                    </a:cubicBezTo>
                    <a:cubicBezTo>
                      <a:pt x="184" y="77"/>
                      <a:pt x="184" y="77"/>
                      <a:pt x="184" y="77"/>
                    </a:cubicBezTo>
                    <a:lnTo>
                      <a:pt x="183" y="59"/>
                    </a:ln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76" name="PEDRA">
                <a:extLst>
                  <a:ext uri="{FF2B5EF4-FFF2-40B4-BE49-F238E27FC236}">
                    <a16:creationId xmlns:a16="http://schemas.microsoft.com/office/drawing/2014/main" id="{C7944528-3181-E76A-770A-45293EAB6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608" y="2548456"/>
                <a:ext cx="377633" cy="648586"/>
              </a:xfrm>
              <a:custGeom>
                <a:avLst/>
                <a:gdLst/>
                <a:ahLst/>
                <a:cxnLst>
                  <a:cxn ang="0">
                    <a:pos x="200" y="208"/>
                  </a:cxn>
                  <a:cxn ang="0">
                    <a:pos x="176" y="192"/>
                  </a:cxn>
                  <a:cxn ang="0">
                    <a:pos x="162" y="178"/>
                  </a:cxn>
                  <a:cxn ang="0">
                    <a:pos x="154" y="169"/>
                  </a:cxn>
                  <a:cxn ang="0">
                    <a:pos x="136" y="147"/>
                  </a:cxn>
                  <a:cxn ang="0">
                    <a:pos x="119" y="132"/>
                  </a:cxn>
                  <a:cxn ang="0">
                    <a:pos x="122" y="117"/>
                  </a:cxn>
                  <a:cxn ang="0">
                    <a:pos x="138" y="94"/>
                  </a:cxn>
                  <a:cxn ang="0">
                    <a:pos x="151" y="72"/>
                  </a:cxn>
                  <a:cxn ang="0">
                    <a:pos x="156" y="47"/>
                  </a:cxn>
                  <a:cxn ang="0">
                    <a:pos x="161" y="34"/>
                  </a:cxn>
                  <a:cxn ang="0">
                    <a:pos x="167" y="10"/>
                  </a:cxn>
                  <a:cxn ang="0">
                    <a:pos x="157" y="3"/>
                  </a:cxn>
                  <a:cxn ang="0">
                    <a:pos x="145" y="21"/>
                  </a:cxn>
                  <a:cxn ang="0">
                    <a:pos x="137" y="7"/>
                  </a:cxn>
                  <a:cxn ang="0">
                    <a:pos x="120" y="17"/>
                  </a:cxn>
                  <a:cxn ang="0">
                    <a:pos x="108" y="22"/>
                  </a:cxn>
                  <a:cxn ang="0">
                    <a:pos x="94" y="16"/>
                  </a:cxn>
                  <a:cxn ang="0">
                    <a:pos x="79" y="20"/>
                  </a:cxn>
                  <a:cxn ang="0">
                    <a:pos x="73" y="38"/>
                  </a:cxn>
                  <a:cxn ang="0">
                    <a:pos x="57" y="49"/>
                  </a:cxn>
                  <a:cxn ang="0">
                    <a:pos x="44" y="58"/>
                  </a:cxn>
                  <a:cxn ang="0">
                    <a:pos x="31" y="71"/>
                  </a:cxn>
                  <a:cxn ang="0">
                    <a:pos x="13" y="79"/>
                  </a:cxn>
                  <a:cxn ang="0">
                    <a:pos x="4" y="89"/>
                  </a:cxn>
                  <a:cxn ang="0">
                    <a:pos x="19" y="93"/>
                  </a:cxn>
                  <a:cxn ang="0">
                    <a:pos x="51" y="86"/>
                  </a:cxn>
                  <a:cxn ang="0">
                    <a:pos x="67" y="94"/>
                  </a:cxn>
                  <a:cxn ang="0">
                    <a:pos x="68" y="133"/>
                  </a:cxn>
                  <a:cxn ang="0">
                    <a:pos x="59" y="264"/>
                  </a:cxn>
                  <a:cxn ang="0">
                    <a:pos x="54" y="338"/>
                  </a:cxn>
                  <a:cxn ang="0">
                    <a:pos x="57" y="353"/>
                  </a:cxn>
                  <a:cxn ang="0">
                    <a:pos x="75" y="351"/>
                  </a:cxn>
                  <a:cxn ang="0">
                    <a:pos x="112" y="356"/>
                  </a:cxn>
                  <a:cxn ang="0">
                    <a:pos x="132" y="352"/>
                  </a:cxn>
                  <a:cxn ang="0">
                    <a:pos x="149" y="349"/>
                  </a:cxn>
                  <a:cxn ang="0">
                    <a:pos x="163" y="343"/>
                  </a:cxn>
                  <a:cxn ang="0">
                    <a:pos x="184" y="330"/>
                  </a:cxn>
                  <a:cxn ang="0">
                    <a:pos x="189" y="315"/>
                  </a:cxn>
                  <a:cxn ang="0">
                    <a:pos x="186" y="289"/>
                  </a:cxn>
                  <a:cxn ang="0">
                    <a:pos x="196" y="264"/>
                  </a:cxn>
                  <a:cxn ang="0">
                    <a:pos x="210" y="249"/>
                  </a:cxn>
                  <a:cxn ang="0">
                    <a:pos x="204" y="221"/>
                  </a:cxn>
                </a:cxnLst>
                <a:rect l="0" t="0" r="r" b="b"/>
                <a:pathLst>
                  <a:path w="210" h="365">
                    <a:moveTo>
                      <a:pt x="204" y="221"/>
                    </a:moveTo>
                    <a:cubicBezTo>
                      <a:pt x="200" y="208"/>
                      <a:pt x="200" y="208"/>
                      <a:pt x="200" y="208"/>
                    </a:cubicBezTo>
                    <a:cubicBezTo>
                      <a:pt x="187" y="206"/>
                      <a:pt x="187" y="206"/>
                      <a:pt x="187" y="206"/>
                    </a:cubicBezTo>
                    <a:cubicBezTo>
                      <a:pt x="176" y="192"/>
                      <a:pt x="176" y="192"/>
                      <a:pt x="176" y="192"/>
                    </a:cubicBezTo>
                    <a:cubicBezTo>
                      <a:pt x="173" y="187"/>
                      <a:pt x="173" y="187"/>
                      <a:pt x="173" y="187"/>
                    </a:cubicBezTo>
                    <a:cubicBezTo>
                      <a:pt x="162" y="178"/>
                      <a:pt x="162" y="178"/>
                      <a:pt x="162" y="178"/>
                    </a:cubicBezTo>
                    <a:cubicBezTo>
                      <a:pt x="160" y="173"/>
                      <a:pt x="160" y="173"/>
                      <a:pt x="160" y="173"/>
                    </a:cubicBezTo>
                    <a:cubicBezTo>
                      <a:pt x="154" y="169"/>
                      <a:pt x="154" y="169"/>
                      <a:pt x="154" y="169"/>
                    </a:cubicBezTo>
                    <a:cubicBezTo>
                      <a:pt x="151" y="162"/>
                      <a:pt x="151" y="162"/>
                      <a:pt x="151" y="16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19" y="132"/>
                      <a:pt x="119" y="132"/>
                      <a:pt x="119" y="132"/>
                    </a:cubicBezTo>
                    <a:cubicBezTo>
                      <a:pt x="111" y="124"/>
                      <a:pt x="111" y="124"/>
                      <a:pt x="111" y="124"/>
                    </a:cubicBezTo>
                    <a:cubicBezTo>
                      <a:pt x="122" y="117"/>
                      <a:pt x="122" y="117"/>
                      <a:pt x="122" y="117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51" y="72"/>
                      <a:pt x="151" y="72"/>
                      <a:pt x="151" y="72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56" y="47"/>
                      <a:pt x="156" y="47"/>
                      <a:pt x="156" y="47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61" y="34"/>
                      <a:pt x="161" y="34"/>
                      <a:pt x="161" y="34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7" y="10"/>
                      <a:pt x="167" y="10"/>
                      <a:pt x="167" y="1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57" y="3"/>
                      <a:pt x="153" y="9"/>
                      <a:pt x="152" y="10"/>
                    </a:cubicBezTo>
                    <a:cubicBezTo>
                      <a:pt x="152" y="12"/>
                      <a:pt x="145" y="21"/>
                      <a:pt x="145" y="21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9"/>
                      <a:pt x="67" y="92"/>
                      <a:pt x="67" y="94"/>
                    </a:cubicBezTo>
                    <a:cubicBezTo>
                      <a:pt x="67" y="96"/>
                      <a:pt x="69" y="120"/>
                      <a:pt x="69" y="120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60" y="153"/>
                      <a:pt x="60" y="153"/>
                      <a:pt x="60" y="153"/>
                    </a:cubicBezTo>
                    <a:cubicBezTo>
                      <a:pt x="59" y="264"/>
                      <a:pt x="59" y="264"/>
                      <a:pt x="59" y="264"/>
                    </a:cubicBezTo>
                    <a:cubicBezTo>
                      <a:pt x="54" y="277"/>
                      <a:pt x="54" y="277"/>
                      <a:pt x="54" y="277"/>
                    </a:cubicBezTo>
                    <a:cubicBezTo>
                      <a:pt x="54" y="338"/>
                      <a:pt x="54" y="338"/>
                      <a:pt x="54" y="338"/>
                    </a:cubicBezTo>
                    <a:cubicBezTo>
                      <a:pt x="56" y="347"/>
                      <a:pt x="56" y="347"/>
                      <a:pt x="56" y="347"/>
                    </a:cubicBezTo>
                    <a:cubicBezTo>
                      <a:pt x="57" y="353"/>
                      <a:pt x="57" y="353"/>
                      <a:pt x="57" y="353"/>
                    </a:cubicBezTo>
                    <a:cubicBezTo>
                      <a:pt x="68" y="352"/>
                      <a:pt x="68" y="352"/>
                      <a:pt x="68" y="352"/>
                    </a:cubicBezTo>
                    <a:cubicBezTo>
                      <a:pt x="75" y="351"/>
                      <a:pt x="75" y="351"/>
                      <a:pt x="75" y="351"/>
                    </a:cubicBezTo>
                    <a:cubicBezTo>
                      <a:pt x="95" y="365"/>
                      <a:pt x="95" y="365"/>
                      <a:pt x="95" y="365"/>
                    </a:cubicBezTo>
                    <a:cubicBezTo>
                      <a:pt x="112" y="356"/>
                      <a:pt x="112" y="356"/>
                      <a:pt x="112" y="356"/>
                    </a:cubicBezTo>
                    <a:cubicBezTo>
                      <a:pt x="120" y="354"/>
                      <a:pt x="120" y="354"/>
                      <a:pt x="120" y="354"/>
                    </a:cubicBezTo>
                    <a:cubicBezTo>
                      <a:pt x="132" y="352"/>
                      <a:pt x="132" y="352"/>
                      <a:pt x="132" y="352"/>
                    </a:cubicBezTo>
                    <a:cubicBezTo>
                      <a:pt x="139" y="353"/>
                      <a:pt x="139" y="353"/>
                      <a:pt x="139" y="353"/>
                    </a:cubicBezTo>
                    <a:cubicBezTo>
                      <a:pt x="149" y="349"/>
                      <a:pt x="149" y="349"/>
                      <a:pt x="149" y="349"/>
                    </a:cubicBezTo>
                    <a:cubicBezTo>
                      <a:pt x="154" y="345"/>
                      <a:pt x="154" y="345"/>
                      <a:pt x="154" y="345"/>
                    </a:cubicBezTo>
                    <a:cubicBezTo>
                      <a:pt x="163" y="343"/>
                      <a:pt x="163" y="343"/>
                      <a:pt x="163" y="343"/>
                    </a:cubicBezTo>
                    <a:cubicBezTo>
                      <a:pt x="173" y="337"/>
                      <a:pt x="173" y="337"/>
                      <a:pt x="173" y="337"/>
                    </a:cubicBezTo>
                    <a:cubicBezTo>
                      <a:pt x="184" y="330"/>
                      <a:pt x="184" y="330"/>
                      <a:pt x="184" y="330"/>
                    </a:cubicBezTo>
                    <a:cubicBezTo>
                      <a:pt x="191" y="324"/>
                      <a:pt x="191" y="324"/>
                      <a:pt x="191" y="324"/>
                    </a:cubicBezTo>
                    <a:cubicBezTo>
                      <a:pt x="189" y="315"/>
                      <a:pt x="189" y="315"/>
                      <a:pt x="189" y="315"/>
                    </a:cubicBezTo>
                    <a:cubicBezTo>
                      <a:pt x="185" y="310"/>
                      <a:pt x="185" y="310"/>
                      <a:pt x="185" y="310"/>
                    </a:cubicBezTo>
                    <a:cubicBezTo>
                      <a:pt x="186" y="289"/>
                      <a:pt x="186" y="289"/>
                      <a:pt x="186" y="289"/>
                    </a:cubicBezTo>
                    <a:cubicBezTo>
                      <a:pt x="191" y="289"/>
                      <a:pt x="191" y="289"/>
                      <a:pt x="191" y="289"/>
                    </a:cubicBezTo>
                    <a:cubicBezTo>
                      <a:pt x="196" y="264"/>
                      <a:pt x="196" y="264"/>
                      <a:pt x="196" y="264"/>
                    </a:cubicBezTo>
                    <a:cubicBezTo>
                      <a:pt x="203" y="255"/>
                      <a:pt x="203" y="255"/>
                      <a:pt x="203" y="255"/>
                    </a:cubicBezTo>
                    <a:cubicBezTo>
                      <a:pt x="210" y="249"/>
                      <a:pt x="210" y="249"/>
                      <a:pt x="210" y="249"/>
                    </a:cubicBezTo>
                    <a:cubicBezTo>
                      <a:pt x="210" y="227"/>
                      <a:pt x="210" y="227"/>
                      <a:pt x="210" y="227"/>
                    </a:cubicBezTo>
                    <a:lnTo>
                      <a:pt x="204" y="221"/>
                    </a:ln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77" name="IATI">
                <a:extLst>
                  <a:ext uri="{FF2B5EF4-FFF2-40B4-BE49-F238E27FC236}">
                    <a16:creationId xmlns:a16="http://schemas.microsoft.com/office/drawing/2014/main" id="{7A5404C6-E3A7-CBF0-26C4-27DC919F9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483" y="3170569"/>
                <a:ext cx="390883" cy="668440"/>
              </a:xfrm>
              <a:custGeom>
                <a:avLst/>
                <a:gdLst/>
                <a:ahLst/>
                <a:cxnLst>
                  <a:cxn ang="0">
                    <a:pos x="220" y="83"/>
                  </a:cxn>
                  <a:cxn ang="0">
                    <a:pos x="208" y="60"/>
                  </a:cxn>
                  <a:cxn ang="0">
                    <a:pos x="181" y="29"/>
                  </a:cxn>
                  <a:cxn ang="0">
                    <a:pos x="154" y="4"/>
                  </a:cxn>
                  <a:cxn ang="0">
                    <a:pos x="156" y="11"/>
                  </a:cxn>
                  <a:cxn ang="0">
                    <a:pos x="148" y="31"/>
                  </a:cxn>
                  <a:cxn ang="0">
                    <a:pos x="141" y="55"/>
                  </a:cxn>
                  <a:cxn ang="0">
                    <a:pos x="130" y="94"/>
                  </a:cxn>
                  <a:cxn ang="0">
                    <a:pos x="118" y="107"/>
                  </a:cxn>
                  <a:cxn ang="0">
                    <a:pos x="92" y="170"/>
                  </a:cxn>
                  <a:cxn ang="0">
                    <a:pos x="90" y="189"/>
                  </a:cxn>
                  <a:cxn ang="0">
                    <a:pos x="102" y="214"/>
                  </a:cxn>
                  <a:cxn ang="0">
                    <a:pos x="104" y="231"/>
                  </a:cxn>
                  <a:cxn ang="0">
                    <a:pos x="86" y="263"/>
                  </a:cxn>
                  <a:cxn ang="0">
                    <a:pos x="61" y="274"/>
                  </a:cxn>
                  <a:cxn ang="0">
                    <a:pos x="39" y="299"/>
                  </a:cxn>
                  <a:cxn ang="0">
                    <a:pos x="12" y="325"/>
                  </a:cxn>
                  <a:cxn ang="0">
                    <a:pos x="1" y="339"/>
                  </a:cxn>
                  <a:cxn ang="0">
                    <a:pos x="7" y="360"/>
                  </a:cxn>
                  <a:cxn ang="0">
                    <a:pos x="29" y="361"/>
                  </a:cxn>
                  <a:cxn ang="0">
                    <a:pos x="47" y="356"/>
                  </a:cxn>
                  <a:cxn ang="0">
                    <a:pos x="65" y="369"/>
                  </a:cxn>
                  <a:cxn ang="0">
                    <a:pos x="80" y="378"/>
                  </a:cxn>
                  <a:cxn ang="0">
                    <a:pos x="95" y="374"/>
                  </a:cxn>
                  <a:cxn ang="0">
                    <a:pos x="115" y="360"/>
                  </a:cxn>
                  <a:cxn ang="0">
                    <a:pos x="136" y="325"/>
                  </a:cxn>
                  <a:cxn ang="0">
                    <a:pos x="141" y="313"/>
                  </a:cxn>
                  <a:cxn ang="0">
                    <a:pos x="152" y="271"/>
                  </a:cxn>
                  <a:cxn ang="0">
                    <a:pos x="154" y="241"/>
                  </a:cxn>
                  <a:cxn ang="0">
                    <a:pos x="158" y="219"/>
                  </a:cxn>
                  <a:cxn ang="0">
                    <a:pos x="156" y="200"/>
                  </a:cxn>
                  <a:cxn ang="0">
                    <a:pos x="187" y="157"/>
                  </a:cxn>
                  <a:cxn ang="0">
                    <a:pos x="214" y="124"/>
                  </a:cxn>
                  <a:cxn ang="0">
                    <a:pos x="219" y="99"/>
                  </a:cxn>
                </a:cxnLst>
                <a:rect l="0" t="0" r="r" b="b"/>
                <a:pathLst>
                  <a:path w="221" h="378">
                    <a:moveTo>
                      <a:pt x="219" y="99"/>
                    </a:moveTo>
                    <a:cubicBezTo>
                      <a:pt x="220" y="83"/>
                      <a:pt x="220" y="83"/>
                      <a:pt x="220" y="83"/>
                    </a:cubicBezTo>
                    <a:cubicBezTo>
                      <a:pt x="213" y="82"/>
                      <a:pt x="213" y="82"/>
                      <a:pt x="213" y="82"/>
                    </a:cubicBezTo>
                    <a:cubicBezTo>
                      <a:pt x="208" y="60"/>
                      <a:pt x="208" y="60"/>
                      <a:pt x="208" y="60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181" y="29"/>
                      <a:pt x="181" y="29"/>
                      <a:pt x="181" y="29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54" y="4"/>
                      <a:pt x="154" y="4"/>
                      <a:pt x="154" y="4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54" y="25"/>
                      <a:pt x="154" y="25"/>
                      <a:pt x="154" y="25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8" y="31"/>
                      <a:pt x="146" y="42"/>
                      <a:pt x="146" y="43"/>
                    </a:cubicBezTo>
                    <a:cubicBezTo>
                      <a:pt x="146" y="44"/>
                      <a:pt x="141" y="55"/>
                      <a:pt x="141" y="55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0" y="94"/>
                      <a:pt x="130" y="94"/>
                      <a:pt x="130" y="94"/>
                    </a:cubicBezTo>
                    <a:cubicBezTo>
                      <a:pt x="121" y="101"/>
                      <a:pt x="121" y="101"/>
                      <a:pt x="121" y="101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0" y="119"/>
                      <a:pt x="110" y="119"/>
                      <a:pt x="110" y="119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5" y="181"/>
                      <a:pt x="85" y="181"/>
                      <a:pt x="85" y="181"/>
                    </a:cubicBezTo>
                    <a:cubicBezTo>
                      <a:pt x="90" y="189"/>
                      <a:pt x="90" y="189"/>
                      <a:pt x="90" y="189"/>
                    </a:cubicBezTo>
                    <a:cubicBezTo>
                      <a:pt x="94" y="203"/>
                      <a:pt x="94" y="203"/>
                      <a:pt x="94" y="203"/>
                    </a:cubicBezTo>
                    <a:cubicBezTo>
                      <a:pt x="102" y="214"/>
                      <a:pt x="102" y="214"/>
                      <a:pt x="102" y="214"/>
                    </a:cubicBezTo>
                    <a:cubicBezTo>
                      <a:pt x="113" y="207"/>
                      <a:pt x="113" y="207"/>
                      <a:pt x="113" y="207"/>
                    </a:cubicBezTo>
                    <a:cubicBezTo>
                      <a:pt x="104" y="231"/>
                      <a:pt x="104" y="231"/>
                      <a:pt x="104" y="231"/>
                    </a:cubicBezTo>
                    <a:cubicBezTo>
                      <a:pt x="104" y="231"/>
                      <a:pt x="98" y="246"/>
                      <a:pt x="98" y="247"/>
                    </a:cubicBezTo>
                    <a:cubicBezTo>
                      <a:pt x="98" y="248"/>
                      <a:pt x="86" y="263"/>
                      <a:pt x="86" y="263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61" y="274"/>
                      <a:pt x="61" y="274"/>
                      <a:pt x="61" y="274"/>
                    </a:cubicBezTo>
                    <a:cubicBezTo>
                      <a:pt x="54" y="285"/>
                      <a:pt x="54" y="285"/>
                      <a:pt x="54" y="285"/>
                    </a:cubicBezTo>
                    <a:cubicBezTo>
                      <a:pt x="39" y="299"/>
                      <a:pt x="39" y="299"/>
                      <a:pt x="39" y="299"/>
                    </a:cubicBezTo>
                    <a:cubicBezTo>
                      <a:pt x="19" y="315"/>
                      <a:pt x="19" y="315"/>
                      <a:pt x="19" y="315"/>
                    </a:cubicBezTo>
                    <a:cubicBezTo>
                      <a:pt x="12" y="325"/>
                      <a:pt x="12" y="325"/>
                      <a:pt x="12" y="325"/>
                    </a:cubicBezTo>
                    <a:cubicBezTo>
                      <a:pt x="6" y="337"/>
                      <a:pt x="6" y="337"/>
                      <a:pt x="6" y="337"/>
                    </a:cubicBezTo>
                    <a:cubicBezTo>
                      <a:pt x="1" y="339"/>
                      <a:pt x="1" y="339"/>
                      <a:pt x="1" y="339"/>
                    </a:cubicBezTo>
                    <a:cubicBezTo>
                      <a:pt x="0" y="348"/>
                      <a:pt x="0" y="348"/>
                      <a:pt x="0" y="348"/>
                    </a:cubicBezTo>
                    <a:cubicBezTo>
                      <a:pt x="7" y="360"/>
                      <a:pt x="7" y="360"/>
                      <a:pt x="7" y="360"/>
                    </a:cubicBezTo>
                    <a:cubicBezTo>
                      <a:pt x="22" y="362"/>
                      <a:pt x="22" y="362"/>
                      <a:pt x="22" y="362"/>
                    </a:cubicBezTo>
                    <a:cubicBezTo>
                      <a:pt x="29" y="361"/>
                      <a:pt x="29" y="361"/>
                      <a:pt x="29" y="361"/>
                    </a:cubicBezTo>
                    <a:cubicBezTo>
                      <a:pt x="44" y="361"/>
                      <a:pt x="44" y="361"/>
                      <a:pt x="44" y="361"/>
                    </a:cubicBezTo>
                    <a:cubicBezTo>
                      <a:pt x="47" y="356"/>
                      <a:pt x="47" y="356"/>
                      <a:pt x="47" y="356"/>
                    </a:cubicBezTo>
                    <a:cubicBezTo>
                      <a:pt x="53" y="353"/>
                      <a:pt x="53" y="353"/>
                      <a:pt x="53" y="353"/>
                    </a:cubicBezTo>
                    <a:cubicBezTo>
                      <a:pt x="65" y="369"/>
                      <a:pt x="65" y="369"/>
                      <a:pt x="65" y="369"/>
                    </a:cubicBezTo>
                    <a:cubicBezTo>
                      <a:pt x="71" y="372"/>
                      <a:pt x="71" y="372"/>
                      <a:pt x="71" y="372"/>
                    </a:cubicBezTo>
                    <a:cubicBezTo>
                      <a:pt x="80" y="378"/>
                      <a:pt x="80" y="378"/>
                      <a:pt x="80" y="378"/>
                    </a:cubicBezTo>
                    <a:cubicBezTo>
                      <a:pt x="88" y="378"/>
                      <a:pt x="88" y="378"/>
                      <a:pt x="88" y="378"/>
                    </a:cubicBezTo>
                    <a:cubicBezTo>
                      <a:pt x="95" y="374"/>
                      <a:pt x="95" y="374"/>
                      <a:pt x="95" y="374"/>
                    </a:cubicBezTo>
                    <a:cubicBezTo>
                      <a:pt x="104" y="365"/>
                      <a:pt x="104" y="365"/>
                      <a:pt x="104" y="365"/>
                    </a:cubicBezTo>
                    <a:cubicBezTo>
                      <a:pt x="115" y="360"/>
                      <a:pt x="115" y="360"/>
                      <a:pt x="115" y="360"/>
                    </a:cubicBezTo>
                    <a:cubicBezTo>
                      <a:pt x="115" y="343"/>
                      <a:pt x="115" y="343"/>
                      <a:pt x="115" y="343"/>
                    </a:cubicBezTo>
                    <a:cubicBezTo>
                      <a:pt x="136" y="325"/>
                      <a:pt x="136" y="325"/>
                      <a:pt x="136" y="325"/>
                    </a:cubicBezTo>
                    <a:cubicBezTo>
                      <a:pt x="136" y="320"/>
                      <a:pt x="136" y="320"/>
                      <a:pt x="136" y="320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2" y="301"/>
                      <a:pt x="142" y="301"/>
                      <a:pt x="142" y="301"/>
                    </a:cubicBezTo>
                    <a:cubicBezTo>
                      <a:pt x="152" y="271"/>
                      <a:pt x="152" y="271"/>
                      <a:pt x="152" y="271"/>
                    </a:cubicBezTo>
                    <a:cubicBezTo>
                      <a:pt x="154" y="250"/>
                      <a:pt x="154" y="250"/>
                      <a:pt x="154" y="250"/>
                    </a:cubicBezTo>
                    <a:cubicBezTo>
                      <a:pt x="154" y="241"/>
                      <a:pt x="154" y="241"/>
                      <a:pt x="154" y="241"/>
                    </a:cubicBezTo>
                    <a:cubicBezTo>
                      <a:pt x="154" y="224"/>
                      <a:pt x="154" y="224"/>
                      <a:pt x="154" y="224"/>
                    </a:cubicBezTo>
                    <a:cubicBezTo>
                      <a:pt x="158" y="219"/>
                      <a:pt x="158" y="219"/>
                      <a:pt x="158" y="219"/>
                    </a:cubicBezTo>
                    <a:cubicBezTo>
                      <a:pt x="160" y="210"/>
                      <a:pt x="160" y="210"/>
                      <a:pt x="160" y="210"/>
                    </a:cubicBezTo>
                    <a:cubicBezTo>
                      <a:pt x="156" y="200"/>
                      <a:pt x="156" y="200"/>
                      <a:pt x="156" y="200"/>
                    </a:cubicBezTo>
                    <a:cubicBezTo>
                      <a:pt x="174" y="175"/>
                      <a:pt x="174" y="175"/>
                      <a:pt x="174" y="175"/>
                    </a:cubicBezTo>
                    <a:cubicBezTo>
                      <a:pt x="187" y="157"/>
                      <a:pt x="187" y="157"/>
                      <a:pt x="187" y="157"/>
                    </a:cubicBezTo>
                    <a:cubicBezTo>
                      <a:pt x="201" y="141"/>
                      <a:pt x="201" y="141"/>
                      <a:pt x="201" y="141"/>
                    </a:cubicBezTo>
                    <a:cubicBezTo>
                      <a:pt x="214" y="124"/>
                      <a:pt x="214" y="124"/>
                      <a:pt x="214" y="124"/>
                    </a:cubicBezTo>
                    <a:cubicBezTo>
                      <a:pt x="214" y="124"/>
                      <a:pt x="220" y="111"/>
                      <a:pt x="221" y="109"/>
                    </a:cubicBezTo>
                    <a:cubicBezTo>
                      <a:pt x="221" y="107"/>
                      <a:pt x="219" y="99"/>
                      <a:pt x="219" y="99"/>
                    </a:cubicBez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78" name="ITAÍBA">
                <a:extLst>
                  <a:ext uri="{FF2B5EF4-FFF2-40B4-BE49-F238E27FC236}">
                    <a16:creationId xmlns:a16="http://schemas.microsoft.com/office/drawing/2014/main" id="{5FCC232B-98A0-5C85-3CF0-4F6929E3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846" y="3058059"/>
                <a:ext cx="576387" cy="608876"/>
              </a:xfrm>
              <a:custGeom>
                <a:avLst/>
                <a:gdLst/>
                <a:ahLst/>
                <a:cxnLst>
                  <a:cxn ang="0">
                    <a:pos x="283" y="103"/>
                  </a:cxn>
                  <a:cxn ang="0">
                    <a:pos x="263" y="90"/>
                  </a:cxn>
                  <a:cxn ang="0">
                    <a:pos x="254" y="75"/>
                  </a:cxn>
                  <a:cxn ang="0">
                    <a:pos x="248" y="49"/>
                  </a:cxn>
                  <a:cxn ang="0">
                    <a:pos x="237" y="31"/>
                  </a:cxn>
                  <a:cxn ang="0">
                    <a:pos x="222" y="8"/>
                  </a:cxn>
                  <a:cxn ang="0">
                    <a:pos x="212" y="17"/>
                  </a:cxn>
                  <a:cxn ang="0">
                    <a:pos x="182" y="19"/>
                  </a:cxn>
                  <a:cxn ang="0">
                    <a:pos x="168" y="29"/>
                  </a:cxn>
                  <a:cxn ang="0">
                    <a:pos x="154" y="12"/>
                  </a:cxn>
                  <a:cxn ang="0">
                    <a:pos x="135" y="0"/>
                  </a:cxn>
                  <a:cxn ang="0">
                    <a:pos x="125" y="17"/>
                  </a:cxn>
                  <a:cxn ang="0">
                    <a:pos x="119" y="39"/>
                  </a:cxn>
                  <a:cxn ang="0">
                    <a:pos x="109" y="49"/>
                  </a:cxn>
                  <a:cxn ang="0">
                    <a:pos x="83" y="39"/>
                  </a:cxn>
                  <a:cxn ang="0">
                    <a:pos x="75" y="72"/>
                  </a:cxn>
                  <a:cxn ang="0">
                    <a:pos x="75" y="91"/>
                  </a:cxn>
                  <a:cxn ang="0">
                    <a:pos x="21" y="92"/>
                  </a:cxn>
                  <a:cxn ang="0">
                    <a:pos x="8" y="120"/>
                  </a:cxn>
                  <a:cxn ang="0">
                    <a:pos x="1" y="146"/>
                  </a:cxn>
                  <a:cxn ang="0">
                    <a:pos x="15" y="156"/>
                  </a:cxn>
                  <a:cxn ang="0">
                    <a:pos x="17" y="176"/>
                  </a:cxn>
                  <a:cxn ang="0">
                    <a:pos x="37" y="164"/>
                  </a:cxn>
                  <a:cxn ang="0">
                    <a:pos x="79" y="160"/>
                  </a:cxn>
                  <a:cxn ang="0">
                    <a:pos x="93" y="193"/>
                  </a:cxn>
                  <a:cxn ang="0">
                    <a:pos x="120" y="210"/>
                  </a:cxn>
                  <a:cxn ang="0">
                    <a:pos x="148" y="233"/>
                  </a:cxn>
                  <a:cxn ang="0">
                    <a:pos x="153" y="254"/>
                  </a:cxn>
                  <a:cxn ang="0">
                    <a:pos x="178" y="268"/>
                  </a:cxn>
                  <a:cxn ang="0">
                    <a:pos x="189" y="288"/>
                  </a:cxn>
                  <a:cxn ang="0">
                    <a:pos x="205" y="302"/>
                  </a:cxn>
                  <a:cxn ang="0">
                    <a:pos x="213" y="316"/>
                  </a:cxn>
                  <a:cxn ang="0">
                    <a:pos x="221" y="337"/>
                  </a:cxn>
                  <a:cxn ang="0">
                    <a:pos x="241" y="343"/>
                  </a:cxn>
                  <a:cxn ang="0">
                    <a:pos x="265" y="270"/>
                  </a:cxn>
                  <a:cxn ang="0">
                    <a:pos x="279" y="218"/>
                  </a:cxn>
                  <a:cxn ang="0">
                    <a:pos x="284" y="184"/>
                  </a:cxn>
                  <a:cxn ang="0">
                    <a:pos x="325" y="125"/>
                  </a:cxn>
                </a:cxnLst>
                <a:rect l="0" t="0" r="r" b="b"/>
                <a:pathLst>
                  <a:path w="325" h="344">
                    <a:moveTo>
                      <a:pt x="294" y="106"/>
                    </a:moveTo>
                    <a:cubicBezTo>
                      <a:pt x="283" y="103"/>
                      <a:pt x="283" y="103"/>
                      <a:pt x="283" y="103"/>
                    </a:cubicBezTo>
                    <a:cubicBezTo>
                      <a:pt x="271" y="98"/>
                      <a:pt x="271" y="98"/>
                      <a:pt x="271" y="98"/>
                    </a:cubicBezTo>
                    <a:cubicBezTo>
                      <a:pt x="263" y="90"/>
                      <a:pt x="263" y="90"/>
                      <a:pt x="263" y="90"/>
                    </a:cubicBezTo>
                    <a:cubicBezTo>
                      <a:pt x="259" y="86"/>
                      <a:pt x="259" y="86"/>
                      <a:pt x="259" y="86"/>
                    </a:cubicBezTo>
                    <a:cubicBezTo>
                      <a:pt x="254" y="75"/>
                      <a:pt x="254" y="75"/>
                      <a:pt x="254" y="75"/>
                    </a:cubicBezTo>
                    <a:cubicBezTo>
                      <a:pt x="254" y="56"/>
                      <a:pt x="254" y="56"/>
                      <a:pt x="254" y="56"/>
                    </a:cubicBezTo>
                    <a:cubicBezTo>
                      <a:pt x="248" y="49"/>
                      <a:pt x="248" y="49"/>
                      <a:pt x="248" y="49"/>
                    </a:cubicBezTo>
                    <a:cubicBezTo>
                      <a:pt x="235" y="53"/>
                      <a:pt x="235" y="53"/>
                      <a:pt x="235" y="53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2" y="8"/>
                      <a:pt x="222" y="8"/>
                      <a:pt x="222" y="8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2" y="17"/>
                      <a:pt x="212" y="17"/>
                      <a:pt x="212" y="17"/>
                    </a:cubicBezTo>
                    <a:cubicBezTo>
                      <a:pt x="206" y="17"/>
                      <a:pt x="206" y="17"/>
                      <a:pt x="206" y="17"/>
                    </a:cubicBezTo>
                    <a:cubicBezTo>
                      <a:pt x="182" y="19"/>
                      <a:pt x="182" y="19"/>
                      <a:pt x="182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55" y="26"/>
                      <a:pt x="155" y="26"/>
                      <a:pt x="155" y="26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5" y="50"/>
                      <a:pt x="115" y="50"/>
                      <a:pt x="115" y="50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9" y="147"/>
                      <a:pt x="9" y="147"/>
                      <a:pt x="9" y="147"/>
                    </a:cubicBezTo>
                    <a:cubicBezTo>
                      <a:pt x="15" y="156"/>
                      <a:pt x="15" y="156"/>
                      <a:pt x="15" y="156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7" y="176"/>
                      <a:pt x="17" y="176"/>
                      <a:pt x="17" y="176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87" y="169"/>
                      <a:pt x="87" y="169"/>
                      <a:pt x="87" y="169"/>
                    </a:cubicBezTo>
                    <a:cubicBezTo>
                      <a:pt x="93" y="193"/>
                      <a:pt x="93" y="193"/>
                      <a:pt x="93" y="193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20" y="210"/>
                      <a:pt x="120" y="210"/>
                      <a:pt x="120" y="210"/>
                    </a:cubicBezTo>
                    <a:cubicBezTo>
                      <a:pt x="128" y="217"/>
                      <a:pt x="128" y="217"/>
                      <a:pt x="128" y="217"/>
                    </a:cubicBezTo>
                    <a:cubicBezTo>
                      <a:pt x="148" y="233"/>
                      <a:pt x="148" y="233"/>
                      <a:pt x="148" y="233"/>
                    </a:cubicBezTo>
                    <a:cubicBezTo>
                      <a:pt x="149" y="243"/>
                      <a:pt x="149" y="243"/>
                      <a:pt x="149" y="243"/>
                    </a:cubicBezTo>
                    <a:cubicBezTo>
                      <a:pt x="153" y="254"/>
                      <a:pt x="153" y="254"/>
                      <a:pt x="153" y="254"/>
                    </a:cubicBezTo>
                    <a:cubicBezTo>
                      <a:pt x="175" y="261"/>
                      <a:pt x="175" y="261"/>
                      <a:pt x="175" y="261"/>
                    </a:cubicBezTo>
                    <a:cubicBezTo>
                      <a:pt x="178" y="268"/>
                      <a:pt x="178" y="268"/>
                      <a:pt x="178" y="268"/>
                    </a:cubicBezTo>
                    <a:cubicBezTo>
                      <a:pt x="184" y="275"/>
                      <a:pt x="184" y="275"/>
                      <a:pt x="184" y="275"/>
                    </a:cubicBezTo>
                    <a:cubicBezTo>
                      <a:pt x="189" y="288"/>
                      <a:pt x="189" y="288"/>
                      <a:pt x="189" y="288"/>
                    </a:cubicBezTo>
                    <a:cubicBezTo>
                      <a:pt x="189" y="288"/>
                      <a:pt x="196" y="290"/>
                      <a:pt x="198" y="291"/>
                    </a:cubicBezTo>
                    <a:cubicBezTo>
                      <a:pt x="200" y="292"/>
                      <a:pt x="205" y="302"/>
                      <a:pt x="205" y="302"/>
                    </a:cubicBezTo>
                    <a:cubicBezTo>
                      <a:pt x="210" y="305"/>
                      <a:pt x="210" y="305"/>
                      <a:pt x="210" y="305"/>
                    </a:cubicBezTo>
                    <a:cubicBezTo>
                      <a:pt x="213" y="316"/>
                      <a:pt x="213" y="316"/>
                      <a:pt x="213" y="316"/>
                    </a:cubicBezTo>
                    <a:cubicBezTo>
                      <a:pt x="221" y="323"/>
                      <a:pt x="221" y="323"/>
                      <a:pt x="221" y="323"/>
                    </a:cubicBezTo>
                    <a:cubicBezTo>
                      <a:pt x="221" y="337"/>
                      <a:pt x="221" y="337"/>
                      <a:pt x="221" y="337"/>
                    </a:cubicBezTo>
                    <a:cubicBezTo>
                      <a:pt x="226" y="344"/>
                      <a:pt x="226" y="344"/>
                      <a:pt x="226" y="344"/>
                    </a:cubicBezTo>
                    <a:cubicBezTo>
                      <a:pt x="241" y="343"/>
                      <a:pt x="241" y="343"/>
                      <a:pt x="241" y="343"/>
                    </a:cubicBezTo>
                    <a:cubicBezTo>
                      <a:pt x="255" y="292"/>
                      <a:pt x="255" y="292"/>
                      <a:pt x="255" y="292"/>
                    </a:cubicBezTo>
                    <a:cubicBezTo>
                      <a:pt x="265" y="270"/>
                      <a:pt x="265" y="270"/>
                      <a:pt x="265" y="270"/>
                    </a:cubicBezTo>
                    <a:cubicBezTo>
                      <a:pt x="281" y="250"/>
                      <a:pt x="281" y="250"/>
                      <a:pt x="281" y="250"/>
                    </a:cubicBezTo>
                    <a:cubicBezTo>
                      <a:pt x="279" y="218"/>
                      <a:pt x="279" y="218"/>
                      <a:pt x="279" y="218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84" y="184"/>
                      <a:pt x="284" y="184"/>
                      <a:pt x="284" y="184"/>
                    </a:cubicBezTo>
                    <a:cubicBezTo>
                      <a:pt x="310" y="154"/>
                      <a:pt x="310" y="154"/>
                      <a:pt x="310" y="154"/>
                    </a:cubicBezTo>
                    <a:cubicBezTo>
                      <a:pt x="325" y="125"/>
                      <a:pt x="325" y="125"/>
                      <a:pt x="325" y="125"/>
                    </a:cubicBezTo>
                    <a:lnTo>
                      <a:pt x="294" y="106"/>
                    </a:ln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79" name="CAETÉS">
                <a:extLst>
                  <a:ext uri="{FF2B5EF4-FFF2-40B4-BE49-F238E27FC236}">
                    <a16:creationId xmlns:a16="http://schemas.microsoft.com/office/drawing/2014/main" id="{7175B084-2FC8-639B-E4BF-36F82F8AF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5865" y="2885986"/>
                <a:ext cx="337882" cy="277965"/>
              </a:xfrm>
              <a:custGeom>
                <a:avLst/>
                <a:gdLst/>
                <a:ahLst/>
                <a:cxnLst>
                  <a:cxn ang="0">
                    <a:pos x="192" y="81"/>
                  </a:cxn>
                  <a:cxn ang="0">
                    <a:pos x="190" y="74"/>
                  </a:cxn>
                  <a:cxn ang="0">
                    <a:pos x="188" y="68"/>
                  </a:cxn>
                  <a:cxn ang="0">
                    <a:pos x="184" y="63"/>
                  </a:cxn>
                  <a:cxn ang="0">
                    <a:pos x="180" y="58"/>
                  </a:cxn>
                  <a:cxn ang="0">
                    <a:pos x="173" y="56"/>
                  </a:cxn>
                  <a:cxn ang="0">
                    <a:pos x="155" y="60"/>
                  </a:cxn>
                  <a:cxn ang="0">
                    <a:pos x="147" y="58"/>
                  </a:cxn>
                  <a:cxn ang="0">
                    <a:pos x="139" y="54"/>
                  </a:cxn>
                  <a:cxn ang="0">
                    <a:pos x="133" y="51"/>
                  </a:cxn>
                  <a:cxn ang="0">
                    <a:pos x="125" y="48"/>
                  </a:cxn>
                  <a:cxn ang="0">
                    <a:pos x="121" y="42"/>
                  </a:cxn>
                  <a:cxn ang="0">
                    <a:pos x="114" y="35"/>
                  </a:cxn>
                  <a:cxn ang="0">
                    <a:pos x="99" y="19"/>
                  </a:cxn>
                  <a:cxn ang="0">
                    <a:pos x="95" y="14"/>
                  </a:cxn>
                  <a:cxn ang="0">
                    <a:pos x="93" y="8"/>
                  </a:cxn>
                  <a:cxn ang="0">
                    <a:pos x="91" y="1"/>
                  </a:cxn>
                  <a:cxn ang="0">
                    <a:pos x="86" y="0"/>
                  </a:cxn>
                  <a:cxn ang="0">
                    <a:pos x="72" y="17"/>
                  </a:cxn>
                  <a:cxn ang="0">
                    <a:pos x="56" y="26"/>
                  </a:cxn>
                  <a:cxn ang="0">
                    <a:pos x="40" y="34"/>
                  </a:cxn>
                  <a:cxn ang="0">
                    <a:pos x="25" y="38"/>
                  </a:cxn>
                  <a:cxn ang="0">
                    <a:pos x="24" y="58"/>
                  </a:cxn>
                  <a:cxn ang="0">
                    <a:pos x="18" y="66"/>
                  </a:cxn>
                  <a:cxn ang="0">
                    <a:pos x="11" y="75"/>
                  </a:cxn>
                  <a:cxn ang="0">
                    <a:pos x="8" y="97"/>
                  </a:cxn>
                  <a:cxn ang="0">
                    <a:pos x="2" y="100"/>
                  </a:cxn>
                  <a:cxn ang="0">
                    <a:pos x="0" y="120"/>
                  </a:cxn>
                  <a:cxn ang="0">
                    <a:pos x="48" y="120"/>
                  </a:cxn>
                  <a:cxn ang="0">
                    <a:pos x="58" y="117"/>
                  </a:cxn>
                  <a:cxn ang="0">
                    <a:pos x="78" y="116"/>
                  </a:cxn>
                  <a:cxn ang="0">
                    <a:pos x="92" y="119"/>
                  </a:cxn>
                  <a:cxn ang="0">
                    <a:pos x="99" y="128"/>
                  </a:cxn>
                  <a:cxn ang="0">
                    <a:pos x="103" y="136"/>
                  </a:cxn>
                  <a:cxn ang="0">
                    <a:pos x="121" y="142"/>
                  </a:cxn>
                  <a:cxn ang="0">
                    <a:pos x="130" y="149"/>
                  </a:cxn>
                  <a:cxn ang="0">
                    <a:pos x="144" y="157"/>
                  </a:cxn>
                  <a:cxn ang="0">
                    <a:pos x="149" y="153"/>
                  </a:cxn>
                  <a:cxn ang="0">
                    <a:pos x="158" y="151"/>
                  </a:cxn>
                  <a:cxn ang="0">
                    <a:pos x="164" y="146"/>
                  </a:cxn>
                  <a:cxn ang="0">
                    <a:pos x="175" y="145"/>
                  </a:cxn>
                  <a:cxn ang="0">
                    <a:pos x="184" y="140"/>
                  </a:cxn>
                  <a:cxn ang="0">
                    <a:pos x="182" y="136"/>
                  </a:cxn>
                  <a:cxn ang="0">
                    <a:pos x="171" y="133"/>
                  </a:cxn>
                  <a:cxn ang="0">
                    <a:pos x="166" y="127"/>
                  </a:cxn>
                  <a:cxn ang="0">
                    <a:pos x="161" y="123"/>
                  </a:cxn>
                  <a:cxn ang="0">
                    <a:pos x="161" y="115"/>
                  </a:cxn>
                  <a:cxn ang="0">
                    <a:pos x="188" y="88"/>
                  </a:cxn>
                  <a:cxn ang="0">
                    <a:pos x="190" y="84"/>
                  </a:cxn>
                  <a:cxn ang="0">
                    <a:pos x="192" y="81"/>
                  </a:cxn>
                </a:cxnLst>
                <a:rect l="0" t="0" r="r" b="b"/>
                <a:pathLst>
                  <a:path w="192" h="157">
                    <a:moveTo>
                      <a:pt x="192" y="81"/>
                    </a:moveTo>
                    <a:cubicBezTo>
                      <a:pt x="192" y="81"/>
                      <a:pt x="191" y="77"/>
                      <a:pt x="190" y="74"/>
                    </a:cubicBezTo>
                    <a:cubicBezTo>
                      <a:pt x="190" y="72"/>
                      <a:pt x="189" y="71"/>
                      <a:pt x="188" y="68"/>
                    </a:cubicBezTo>
                    <a:cubicBezTo>
                      <a:pt x="187" y="66"/>
                      <a:pt x="185" y="64"/>
                      <a:pt x="184" y="63"/>
                    </a:cubicBezTo>
                    <a:cubicBezTo>
                      <a:pt x="182" y="61"/>
                      <a:pt x="180" y="58"/>
                      <a:pt x="180" y="58"/>
                    </a:cubicBezTo>
                    <a:cubicBezTo>
                      <a:pt x="173" y="56"/>
                      <a:pt x="173" y="56"/>
                      <a:pt x="173" y="56"/>
                    </a:cubicBezTo>
                    <a:cubicBezTo>
                      <a:pt x="155" y="60"/>
                      <a:pt x="155" y="60"/>
                      <a:pt x="155" y="60"/>
                    </a:cubicBezTo>
                    <a:cubicBezTo>
                      <a:pt x="147" y="58"/>
                      <a:pt x="147" y="58"/>
                      <a:pt x="147" y="58"/>
                    </a:cubicBezTo>
                    <a:cubicBezTo>
                      <a:pt x="147" y="58"/>
                      <a:pt x="140" y="55"/>
                      <a:pt x="139" y="54"/>
                    </a:cubicBezTo>
                    <a:cubicBezTo>
                      <a:pt x="138" y="52"/>
                      <a:pt x="134" y="51"/>
                      <a:pt x="133" y="51"/>
                    </a:cubicBezTo>
                    <a:cubicBezTo>
                      <a:pt x="132" y="51"/>
                      <a:pt x="126" y="49"/>
                      <a:pt x="125" y="48"/>
                    </a:cubicBezTo>
                    <a:cubicBezTo>
                      <a:pt x="123" y="47"/>
                      <a:pt x="121" y="43"/>
                      <a:pt x="121" y="42"/>
                    </a:cubicBezTo>
                    <a:cubicBezTo>
                      <a:pt x="120" y="41"/>
                      <a:pt x="115" y="37"/>
                      <a:pt x="114" y="35"/>
                    </a:cubicBezTo>
                    <a:cubicBezTo>
                      <a:pt x="113" y="34"/>
                      <a:pt x="100" y="21"/>
                      <a:pt x="99" y="19"/>
                    </a:cubicBezTo>
                    <a:cubicBezTo>
                      <a:pt x="99" y="18"/>
                      <a:pt x="96" y="16"/>
                      <a:pt x="95" y="14"/>
                    </a:cubicBezTo>
                    <a:cubicBezTo>
                      <a:pt x="94" y="13"/>
                      <a:pt x="93" y="9"/>
                      <a:pt x="93" y="8"/>
                    </a:cubicBezTo>
                    <a:cubicBezTo>
                      <a:pt x="93" y="6"/>
                      <a:pt x="91" y="1"/>
                      <a:pt x="91" y="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5"/>
                      <a:pt x="72" y="17"/>
                      <a:pt x="72" y="1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78" y="116"/>
                      <a:pt x="78" y="116"/>
                      <a:pt x="78" y="116"/>
                    </a:cubicBezTo>
                    <a:cubicBezTo>
                      <a:pt x="92" y="119"/>
                      <a:pt x="92" y="119"/>
                      <a:pt x="92" y="119"/>
                    </a:cubicBezTo>
                    <a:cubicBezTo>
                      <a:pt x="99" y="128"/>
                      <a:pt x="99" y="128"/>
                      <a:pt x="99" y="128"/>
                    </a:cubicBezTo>
                    <a:cubicBezTo>
                      <a:pt x="103" y="136"/>
                      <a:pt x="103" y="136"/>
                      <a:pt x="103" y="136"/>
                    </a:cubicBezTo>
                    <a:cubicBezTo>
                      <a:pt x="121" y="142"/>
                      <a:pt x="121" y="142"/>
                      <a:pt x="121" y="142"/>
                    </a:cubicBezTo>
                    <a:cubicBezTo>
                      <a:pt x="130" y="149"/>
                      <a:pt x="130" y="149"/>
                      <a:pt x="130" y="149"/>
                    </a:cubicBezTo>
                    <a:cubicBezTo>
                      <a:pt x="144" y="157"/>
                      <a:pt x="144" y="157"/>
                      <a:pt x="144" y="157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58" y="151"/>
                      <a:pt x="158" y="151"/>
                      <a:pt x="158" y="151"/>
                    </a:cubicBezTo>
                    <a:cubicBezTo>
                      <a:pt x="164" y="146"/>
                      <a:pt x="164" y="146"/>
                      <a:pt x="164" y="146"/>
                    </a:cubicBezTo>
                    <a:cubicBezTo>
                      <a:pt x="175" y="145"/>
                      <a:pt x="175" y="145"/>
                      <a:pt x="175" y="145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2" y="136"/>
                      <a:pt x="182" y="136"/>
                      <a:pt x="182" y="136"/>
                    </a:cubicBezTo>
                    <a:cubicBezTo>
                      <a:pt x="182" y="136"/>
                      <a:pt x="173" y="133"/>
                      <a:pt x="171" y="133"/>
                    </a:cubicBezTo>
                    <a:cubicBezTo>
                      <a:pt x="170" y="132"/>
                      <a:pt x="167" y="128"/>
                      <a:pt x="166" y="127"/>
                    </a:cubicBezTo>
                    <a:cubicBezTo>
                      <a:pt x="164" y="126"/>
                      <a:pt x="162" y="124"/>
                      <a:pt x="161" y="123"/>
                    </a:cubicBezTo>
                    <a:cubicBezTo>
                      <a:pt x="160" y="121"/>
                      <a:pt x="161" y="115"/>
                      <a:pt x="161" y="115"/>
                    </a:cubicBezTo>
                    <a:cubicBezTo>
                      <a:pt x="161" y="115"/>
                      <a:pt x="187" y="89"/>
                      <a:pt x="188" y="88"/>
                    </a:cubicBezTo>
                    <a:cubicBezTo>
                      <a:pt x="190" y="88"/>
                      <a:pt x="190" y="86"/>
                      <a:pt x="190" y="84"/>
                    </a:cubicBezTo>
                    <a:cubicBezTo>
                      <a:pt x="189" y="83"/>
                      <a:pt x="192" y="81"/>
                      <a:pt x="192" y="81"/>
                    </a:cubicBez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80" name="BOM CONSELHO">
                <a:extLst>
                  <a:ext uri="{FF2B5EF4-FFF2-40B4-BE49-F238E27FC236}">
                    <a16:creationId xmlns:a16="http://schemas.microsoft.com/office/drawing/2014/main" id="{EBC182A6-913A-2E73-A6E9-4C60F7786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9863" y="3322788"/>
                <a:ext cx="510135" cy="483130"/>
              </a:xfrm>
              <a:custGeom>
                <a:avLst/>
                <a:gdLst/>
                <a:ahLst/>
                <a:cxnLst>
                  <a:cxn ang="0">
                    <a:pos x="273" y="176"/>
                  </a:cxn>
                  <a:cxn ang="0">
                    <a:pos x="261" y="153"/>
                  </a:cxn>
                  <a:cxn ang="0">
                    <a:pos x="265" y="128"/>
                  </a:cxn>
                  <a:cxn ang="0">
                    <a:pos x="271" y="110"/>
                  </a:cxn>
                  <a:cxn ang="0">
                    <a:pos x="272" y="90"/>
                  </a:cxn>
                  <a:cxn ang="0">
                    <a:pos x="253" y="68"/>
                  </a:cxn>
                  <a:cxn ang="0">
                    <a:pos x="222" y="76"/>
                  </a:cxn>
                  <a:cxn ang="0">
                    <a:pos x="194" y="86"/>
                  </a:cxn>
                  <a:cxn ang="0">
                    <a:pos x="169" y="81"/>
                  </a:cxn>
                  <a:cxn ang="0">
                    <a:pos x="143" y="69"/>
                  </a:cxn>
                  <a:cxn ang="0">
                    <a:pos x="145" y="55"/>
                  </a:cxn>
                  <a:cxn ang="0">
                    <a:pos x="148" y="3"/>
                  </a:cxn>
                  <a:cxn ang="0">
                    <a:pos x="133" y="7"/>
                  </a:cxn>
                  <a:cxn ang="0">
                    <a:pos x="117" y="28"/>
                  </a:cxn>
                  <a:cxn ang="0">
                    <a:pos x="105" y="54"/>
                  </a:cxn>
                  <a:cxn ang="0">
                    <a:pos x="83" y="70"/>
                  </a:cxn>
                  <a:cxn ang="0">
                    <a:pos x="64" y="88"/>
                  </a:cxn>
                  <a:cxn ang="0">
                    <a:pos x="50" y="103"/>
                  </a:cxn>
                  <a:cxn ang="0">
                    <a:pos x="12" y="111"/>
                  </a:cxn>
                  <a:cxn ang="0">
                    <a:pos x="16" y="126"/>
                  </a:cxn>
                  <a:cxn ang="0">
                    <a:pos x="13" y="149"/>
                  </a:cxn>
                  <a:cxn ang="0">
                    <a:pos x="12" y="173"/>
                  </a:cxn>
                  <a:cxn ang="0">
                    <a:pos x="4" y="202"/>
                  </a:cxn>
                  <a:cxn ang="0">
                    <a:pos x="6" y="223"/>
                  </a:cxn>
                  <a:cxn ang="0">
                    <a:pos x="30" y="230"/>
                  </a:cxn>
                  <a:cxn ang="0">
                    <a:pos x="51" y="235"/>
                  </a:cxn>
                  <a:cxn ang="0">
                    <a:pos x="69" y="240"/>
                  </a:cxn>
                  <a:cxn ang="0">
                    <a:pos x="88" y="244"/>
                  </a:cxn>
                  <a:cxn ang="0">
                    <a:pos x="123" y="250"/>
                  </a:cxn>
                  <a:cxn ang="0">
                    <a:pos x="140" y="251"/>
                  </a:cxn>
                  <a:cxn ang="0">
                    <a:pos x="168" y="259"/>
                  </a:cxn>
                  <a:cxn ang="0">
                    <a:pos x="205" y="263"/>
                  </a:cxn>
                  <a:cxn ang="0">
                    <a:pos x="223" y="262"/>
                  </a:cxn>
                  <a:cxn ang="0">
                    <a:pos x="235" y="234"/>
                  </a:cxn>
                  <a:cxn ang="0">
                    <a:pos x="265" y="225"/>
                  </a:cxn>
                  <a:cxn ang="0">
                    <a:pos x="287" y="211"/>
                  </a:cxn>
                  <a:cxn ang="0">
                    <a:pos x="275" y="187"/>
                  </a:cxn>
                </a:cxnLst>
                <a:rect l="0" t="0" r="r" b="b"/>
                <a:pathLst>
                  <a:path w="290" h="270">
                    <a:moveTo>
                      <a:pt x="275" y="187"/>
                    </a:moveTo>
                    <a:cubicBezTo>
                      <a:pt x="273" y="176"/>
                      <a:pt x="273" y="176"/>
                      <a:pt x="273" y="176"/>
                    </a:cubicBezTo>
                    <a:cubicBezTo>
                      <a:pt x="267" y="162"/>
                      <a:pt x="267" y="162"/>
                      <a:pt x="267" y="162"/>
                    </a:cubicBezTo>
                    <a:cubicBezTo>
                      <a:pt x="261" y="153"/>
                      <a:pt x="261" y="153"/>
                      <a:pt x="261" y="153"/>
                    </a:cubicBezTo>
                    <a:cubicBezTo>
                      <a:pt x="261" y="136"/>
                      <a:pt x="261" y="136"/>
                      <a:pt x="261" y="136"/>
                    </a:cubicBezTo>
                    <a:cubicBezTo>
                      <a:pt x="265" y="128"/>
                      <a:pt x="265" y="128"/>
                      <a:pt x="265" y="128"/>
                    </a:cubicBezTo>
                    <a:cubicBezTo>
                      <a:pt x="273" y="121"/>
                      <a:pt x="273" y="121"/>
                      <a:pt x="273" y="121"/>
                    </a:cubicBezTo>
                    <a:cubicBezTo>
                      <a:pt x="271" y="110"/>
                      <a:pt x="271" y="110"/>
                      <a:pt x="271" y="110"/>
                    </a:cubicBezTo>
                    <a:cubicBezTo>
                      <a:pt x="270" y="100"/>
                      <a:pt x="270" y="100"/>
                      <a:pt x="270" y="100"/>
                    </a:cubicBezTo>
                    <a:cubicBezTo>
                      <a:pt x="272" y="90"/>
                      <a:pt x="272" y="90"/>
                      <a:pt x="272" y="90"/>
                    </a:cubicBezTo>
                    <a:cubicBezTo>
                      <a:pt x="259" y="79"/>
                      <a:pt x="259" y="79"/>
                      <a:pt x="259" y="79"/>
                    </a:cubicBezTo>
                    <a:cubicBezTo>
                      <a:pt x="253" y="68"/>
                      <a:pt x="253" y="68"/>
                      <a:pt x="253" y="68"/>
                    </a:cubicBezTo>
                    <a:cubicBezTo>
                      <a:pt x="238" y="71"/>
                      <a:pt x="238" y="71"/>
                      <a:pt x="238" y="71"/>
                    </a:cubicBezTo>
                    <a:cubicBezTo>
                      <a:pt x="222" y="76"/>
                      <a:pt x="222" y="76"/>
                      <a:pt x="222" y="76"/>
                    </a:cubicBezTo>
                    <a:cubicBezTo>
                      <a:pt x="201" y="84"/>
                      <a:pt x="201" y="84"/>
                      <a:pt x="201" y="84"/>
                    </a:cubicBezTo>
                    <a:cubicBezTo>
                      <a:pt x="194" y="86"/>
                      <a:pt x="194" y="86"/>
                      <a:pt x="194" y="86"/>
                    </a:cubicBezTo>
                    <a:cubicBezTo>
                      <a:pt x="183" y="82"/>
                      <a:pt x="183" y="82"/>
                      <a:pt x="183" y="82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56" y="75"/>
                      <a:pt x="156" y="75"/>
                      <a:pt x="156" y="75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40" y="63"/>
                      <a:pt x="140" y="63"/>
                      <a:pt x="140" y="63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117" y="28"/>
                      <a:pt x="113" y="38"/>
                      <a:pt x="112" y="40"/>
                    </a:cubicBezTo>
                    <a:cubicBezTo>
                      <a:pt x="111" y="42"/>
                      <a:pt x="105" y="54"/>
                      <a:pt x="105" y="54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1" y="76"/>
                      <a:pt x="79" y="77"/>
                    </a:cubicBezTo>
                    <a:cubicBezTo>
                      <a:pt x="77" y="78"/>
                      <a:pt x="64" y="88"/>
                      <a:pt x="64" y="88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38" y="88"/>
                      <a:pt x="28" y="90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3" y="118"/>
                      <a:pt x="13" y="118"/>
                      <a:pt x="13" y="118"/>
                    </a:cubicBezTo>
                    <a:cubicBezTo>
                      <a:pt x="16" y="122"/>
                      <a:pt x="16" y="126"/>
                      <a:pt x="16" y="126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3" y="149"/>
                      <a:pt x="13" y="149"/>
                      <a:pt x="13" y="149"/>
                    </a:cubicBezTo>
                    <a:cubicBezTo>
                      <a:pt x="12" y="156"/>
                      <a:pt x="12" y="156"/>
                      <a:pt x="12" y="156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8" y="182"/>
                      <a:pt x="8" y="182"/>
                      <a:pt x="8" y="182"/>
                    </a:cubicBezTo>
                    <a:cubicBezTo>
                      <a:pt x="4" y="202"/>
                      <a:pt x="4" y="202"/>
                      <a:pt x="4" y="202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6" y="223"/>
                      <a:pt x="6" y="223"/>
                      <a:pt x="6" y="223"/>
                    </a:cubicBezTo>
                    <a:cubicBezTo>
                      <a:pt x="17" y="230"/>
                      <a:pt x="17" y="230"/>
                      <a:pt x="17" y="230"/>
                    </a:cubicBezTo>
                    <a:cubicBezTo>
                      <a:pt x="30" y="230"/>
                      <a:pt x="30" y="230"/>
                      <a:pt x="30" y="230"/>
                    </a:cubicBezTo>
                    <a:cubicBezTo>
                      <a:pt x="38" y="225"/>
                      <a:pt x="38" y="225"/>
                      <a:pt x="38" y="225"/>
                    </a:cubicBezTo>
                    <a:cubicBezTo>
                      <a:pt x="51" y="235"/>
                      <a:pt x="51" y="235"/>
                      <a:pt x="51" y="235"/>
                    </a:cubicBezTo>
                    <a:cubicBezTo>
                      <a:pt x="62" y="235"/>
                      <a:pt x="62" y="235"/>
                      <a:pt x="62" y="235"/>
                    </a:cubicBezTo>
                    <a:cubicBezTo>
                      <a:pt x="69" y="240"/>
                      <a:pt x="69" y="240"/>
                      <a:pt x="69" y="240"/>
                    </a:cubicBezTo>
                    <a:cubicBezTo>
                      <a:pt x="78" y="239"/>
                      <a:pt x="78" y="239"/>
                      <a:pt x="78" y="239"/>
                    </a:cubicBezTo>
                    <a:cubicBezTo>
                      <a:pt x="88" y="244"/>
                      <a:pt x="88" y="244"/>
                      <a:pt x="88" y="244"/>
                    </a:cubicBezTo>
                    <a:cubicBezTo>
                      <a:pt x="98" y="245"/>
                      <a:pt x="98" y="245"/>
                      <a:pt x="98" y="245"/>
                    </a:cubicBezTo>
                    <a:cubicBezTo>
                      <a:pt x="123" y="250"/>
                      <a:pt x="123" y="250"/>
                      <a:pt x="123" y="250"/>
                    </a:cubicBezTo>
                    <a:cubicBezTo>
                      <a:pt x="132" y="253"/>
                      <a:pt x="132" y="253"/>
                      <a:pt x="132" y="253"/>
                    </a:cubicBezTo>
                    <a:cubicBezTo>
                      <a:pt x="140" y="251"/>
                      <a:pt x="140" y="251"/>
                      <a:pt x="140" y="251"/>
                    </a:cubicBezTo>
                    <a:cubicBezTo>
                      <a:pt x="150" y="261"/>
                      <a:pt x="150" y="261"/>
                      <a:pt x="150" y="261"/>
                    </a:cubicBezTo>
                    <a:cubicBezTo>
                      <a:pt x="168" y="259"/>
                      <a:pt x="168" y="259"/>
                      <a:pt x="168" y="259"/>
                    </a:cubicBezTo>
                    <a:cubicBezTo>
                      <a:pt x="183" y="260"/>
                      <a:pt x="183" y="260"/>
                      <a:pt x="183" y="260"/>
                    </a:cubicBezTo>
                    <a:cubicBezTo>
                      <a:pt x="205" y="263"/>
                      <a:pt x="205" y="263"/>
                      <a:pt x="205" y="263"/>
                    </a:cubicBezTo>
                    <a:cubicBezTo>
                      <a:pt x="213" y="270"/>
                      <a:pt x="213" y="270"/>
                      <a:pt x="213" y="270"/>
                    </a:cubicBezTo>
                    <a:cubicBezTo>
                      <a:pt x="223" y="262"/>
                      <a:pt x="223" y="262"/>
                      <a:pt x="223" y="262"/>
                    </a:cubicBezTo>
                    <a:cubicBezTo>
                      <a:pt x="233" y="251"/>
                      <a:pt x="233" y="251"/>
                      <a:pt x="233" y="251"/>
                    </a:cubicBezTo>
                    <a:cubicBezTo>
                      <a:pt x="235" y="234"/>
                      <a:pt x="235" y="234"/>
                      <a:pt x="235" y="234"/>
                    </a:cubicBezTo>
                    <a:cubicBezTo>
                      <a:pt x="252" y="230"/>
                      <a:pt x="252" y="230"/>
                      <a:pt x="252" y="230"/>
                    </a:cubicBezTo>
                    <a:cubicBezTo>
                      <a:pt x="265" y="225"/>
                      <a:pt x="265" y="225"/>
                      <a:pt x="265" y="225"/>
                    </a:cubicBezTo>
                    <a:cubicBezTo>
                      <a:pt x="280" y="218"/>
                      <a:pt x="280" y="218"/>
                      <a:pt x="280" y="218"/>
                    </a:cubicBezTo>
                    <a:cubicBezTo>
                      <a:pt x="280" y="218"/>
                      <a:pt x="287" y="213"/>
                      <a:pt x="287" y="211"/>
                    </a:cubicBezTo>
                    <a:cubicBezTo>
                      <a:pt x="287" y="209"/>
                      <a:pt x="290" y="198"/>
                      <a:pt x="290" y="198"/>
                    </a:cubicBezTo>
                    <a:lnTo>
                      <a:pt x="275" y="187"/>
                    </a:ln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81" name="BUÍQUE">
                <a:extLst>
                  <a:ext uri="{FF2B5EF4-FFF2-40B4-BE49-F238E27FC236}">
                    <a16:creationId xmlns:a16="http://schemas.microsoft.com/office/drawing/2014/main" id="{F83FAD7D-3542-0D0F-9F80-9082DB2A4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102" y="2521983"/>
                <a:ext cx="417384" cy="761096"/>
              </a:xfrm>
              <a:custGeom>
                <a:avLst/>
                <a:gdLst/>
                <a:ahLst/>
                <a:cxnLst>
                  <a:cxn ang="0">
                    <a:pos x="226" y="103"/>
                  </a:cxn>
                  <a:cxn ang="0">
                    <a:pos x="206" y="108"/>
                  </a:cxn>
                  <a:cxn ang="0">
                    <a:pos x="175" y="112"/>
                  </a:cxn>
                  <a:cxn ang="0">
                    <a:pos x="182" y="96"/>
                  </a:cxn>
                  <a:cxn ang="0">
                    <a:pos x="201" y="88"/>
                  </a:cxn>
                  <a:cxn ang="0">
                    <a:pos x="210" y="78"/>
                  </a:cxn>
                  <a:cxn ang="0">
                    <a:pos x="178" y="58"/>
                  </a:cxn>
                  <a:cxn ang="0">
                    <a:pos x="160" y="37"/>
                  </a:cxn>
                  <a:cxn ang="0">
                    <a:pos x="141" y="29"/>
                  </a:cxn>
                  <a:cxn ang="0">
                    <a:pos x="117" y="21"/>
                  </a:cxn>
                  <a:cxn ang="0">
                    <a:pos x="109" y="2"/>
                  </a:cxn>
                  <a:cxn ang="0">
                    <a:pos x="93" y="8"/>
                  </a:cxn>
                  <a:cxn ang="0">
                    <a:pos x="79" y="10"/>
                  </a:cxn>
                  <a:cxn ang="0">
                    <a:pos x="62" y="5"/>
                  </a:cxn>
                  <a:cxn ang="0">
                    <a:pos x="48" y="21"/>
                  </a:cxn>
                  <a:cxn ang="0">
                    <a:pos x="26" y="95"/>
                  </a:cxn>
                  <a:cxn ang="0">
                    <a:pos x="8" y="148"/>
                  </a:cxn>
                  <a:cxn ang="0">
                    <a:pos x="0" y="174"/>
                  </a:cxn>
                  <a:cxn ang="0">
                    <a:pos x="9" y="210"/>
                  </a:cxn>
                  <a:cxn ang="0">
                    <a:pos x="7" y="241"/>
                  </a:cxn>
                  <a:cxn ang="0">
                    <a:pos x="19" y="271"/>
                  </a:cxn>
                  <a:cxn ang="0">
                    <a:pos x="32" y="269"/>
                  </a:cxn>
                  <a:cxn ang="0">
                    <a:pos x="59" y="259"/>
                  </a:cxn>
                  <a:cxn ang="0">
                    <a:pos x="77" y="267"/>
                  </a:cxn>
                  <a:cxn ang="0">
                    <a:pos x="98" y="270"/>
                  </a:cxn>
                  <a:cxn ang="0">
                    <a:pos x="116" y="280"/>
                  </a:cxn>
                  <a:cxn ang="0">
                    <a:pos x="111" y="295"/>
                  </a:cxn>
                  <a:cxn ang="0">
                    <a:pos x="116" y="303"/>
                  </a:cxn>
                  <a:cxn ang="0">
                    <a:pos x="134" y="318"/>
                  </a:cxn>
                  <a:cxn ang="0">
                    <a:pos x="146" y="330"/>
                  </a:cxn>
                  <a:cxn ang="0">
                    <a:pos x="149" y="346"/>
                  </a:cxn>
                  <a:cxn ang="0">
                    <a:pos x="146" y="364"/>
                  </a:cxn>
                  <a:cxn ang="0">
                    <a:pos x="141" y="376"/>
                  </a:cxn>
                  <a:cxn ang="0">
                    <a:pos x="135" y="411"/>
                  </a:cxn>
                  <a:cxn ang="0">
                    <a:pos x="152" y="416"/>
                  </a:cxn>
                  <a:cxn ang="0">
                    <a:pos x="179" y="387"/>
                  </a:cxn>
                  <a:cxn ang="0">
                    <a:pos x="215" y="371"/>
                  </a:cxn>
                  <a:cxn ang="0">
                    <a:pos x="220" y="345"/>
                  </a:cxn>
                  <a:cxn ang="0">
                    <a:pos x="225" y="283"/>
                  </a:cxn>
                  <a:cxn ang="0">
                    <a:pos x="236" y="147"/>
                  </a:cxn>
                </a:cxnLst>
                <a:rect l="0" t="0" r="r" b="b"/>
                <a:pathLst>
                  <a:path w="236" h="431">
                    <a:moveTo>
                      <a:pt x="232" y="113"/>
                    </a:moveTo>
                    <a:cubicBezTo>
                      <a:pt x="226" y="103"/>
                      <a:pt x="226" y="103"/>
                      <a:pt x="226" y="103"/>
                    </a:cubicBezTo>
                    <a:cubicBezTo>
                      <a:pt x="215" y="103"/>
                      <a:pt x="215" y="103"/>
                      <a:pt x="215" y="103"/>
                    </a:cubicBezTo>
                    <a:cubicBezTo>
                      <a:pt x="206" y="108"/>
                      <a:pt x="206" y="108"/>
                      <a:pt x="206" y="108"/>
                    </a:cubicBezTo>
                    <a:cubicBezTo>
                      <a:pt x="188" y="110"/>
                      <a:pt x="188" y="110"/>
                      <a:pt x="188" y="110"/>
                    </a:cubicBezTo>
                    <a:cubicBezTo>
                      <a:pt x="175" y="112"/>
                      <a:pt x="175" y="112"/>
                      <a:pt x="175" y="112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201" y="88"/>
                      <a:pt x="201" y="88"/>
                      <a:pt x="201" y="88"/>
                    </a:cubicBezTo>
                    <a:cubicBezTo>
                      <a:pt x="210" y="83"/>
                      <a:pt x="210" y="83"/>
                      <a:pt x="210" y="83"/>
                    </a:cubicBezTo>
                    <a:cubicBezTo>
                      <a:pt x="210" y="78"/>
                      <a:pt x="210" y="78"/>
                      <a:pt x="210" y="78"/>
                    </a:cubicBezTo>
                    <a:cubicBezTo>
                      <a:pt x="192" y="71"/>
                      <a:pt x="192" y="71"/>
                      <a:pt x="192" y="71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2" y="30"/>
                      <a:pt x="152" y="30"/>
                      <a:pt x="152" y="30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17" y="21"/>
                      <a:pt x="117" y="21"/>
                      <a:pt x="117" y="21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8" y="148"/>
                      <a:pt x="8" y="148"/>
                      <a:pt x="8" y="148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8" y="221"/>
                      <a:pt x="8" y="221"/>
                      <a:pt x="8" y="221"/>
                    </a:cubicBezTo>
                    <a:cubicBezTo>
                      <a:pt x="7" y="241"/>
                      <a:pt x="7" y="241"/>
                      <a:pt x="7" y="241"/>
                    </a:cubicBezTo>
                    <a:cubicBezTo>
                      <a:pt x="12" y="256"/>
                      <a:pt x="12" y="256"/>
                      <a:pt x="12" y="256"/>
                    </a:cubicBezTo>
                    <a:cubicBezTo>
                      <a:pt x="19" y="271"/>
                      <a:pt x="19" y="271"/>
                      <a:pt x="19" y="271"/>
                    </a:cubicBezTo>
                    <a:cubicBezTo>
                      <a:pt x="22" y="275"/>
                      <a:pt x="22" y="275"/>
                      <a:pt x="22" y="275"/>
                    </a:cubicBezTo>
                    <a:cubicBezTo>
                      <a:pt x="32" y="269"/>
                      <a:pt x="32" y="269"/>
                      <a:pt x="32" y="269"/>
                    </a:cubicBezTo>
                    <a:cubicBezTo>
                      <a:pt x="46" y="267"/>
                      <a:pt x="46" y="267"/>
                      <a:pt x="46" y="267"/>
                    </a:cubicBezTo>
                    <a:cubicBezTo>
                      <a:pt x="59" y="259"/>
                      <a:pt x="59" y="259"/>
                      <a:pt x="59" y="259"/>
                    </a:cubicBezTo>
                    <a:cubicBezTo>
                      <a:pt x="70" y="262"/>
                      <a:pt x="70" y="262"/>
                      <a:pt x="70" y="262"/>
                    </a:cubicBezTo>
                    <a:cubicBezTo>
                      <a:pt x="70" y="262"/>
                      <a:pt x="75" y="267"/>
                      <a:pt x="77" y="267"/>
                    </a:cubicBezTo>
                    <a:cubicBezTo>
                      <a:pt x="79" y="267"/>
                      <a:pt x="90" y="263"/>
                      <a:pt x="90" y="263"/>
                    </a:cubicBezTo>
                    <a:cubicBezTo>
                      <a:pt x="98" y="270"/>
                      <a:pt x="98" y="270"/>
                      <a:pt x="98" y="270"/>
                    </a:cubicBezTo>
                    <a:cubicBezTo>
                      <a:pt x="106" y="275"/>
                      <a:pt x="106" y="275"/>
                      <a:pt x="106" y="275"/>
                    </a:cubicBezTo>
                    <a:cubicBezTo>
                      <a:pt x="116" y="280"/>
                      <a:pt x="116" y="280"/>
                      <a:pt x="116" y="280"/>
                    </a:cubicBezTo>
                    <a:cubicBezTo>
                      <a:pt x="116" y="280"/>
                      <a:pt x="119" y="285"/>
                      <a:pt x="118" y="287"/>
                    </a:cubicBezTo>
                    <a:cubicBezTo>
                      <a:pt x="117" y="288"/>
                      <a:pt x="111" y="295"/>
                      <a:pt x="111" y="295"/>
                    </a:cubicBezTo>
                    <a:cubicBezTo>
                      <a:pt x="112" y="299"/>
                      <a:pt x="112" y="299"/>
                      <a:pt x="112" y="299"/>
                    </a:cubicBezTo>
                    <a:cubicBezTo>
                      <a:pt x="112" y="299"/>
                      <a:pt x="115" y="302"/>
                      <a:pt x="116" y="303"/>
                    </a:cubicBezTo>
                    <a:cubicBezTo>
                      <a:pt x="117" y="305"/>
                      <a:pt x="121" y="308"/>
                      <a:pt x="123" y="309"/>
                    </a:cubicBezTo>
                    <a:cubicBezTo>
                      <a:pt x="125" y="311"/>
                      <a:pt x="133" y="318"/>
                      <a:pt x="134" y="318"/>
                    </a:cubicBezTo>
                    <a:cubicBezTo>
                      <a:pt x="136" y="319"/>
                      <a:pt x="142" y="324"/>
                      <a:pt x="142" y="324"/>
                    </a:cubicBezTo>
                    <a:cubicBezTo>
                      <a:pt x="142" y="324"/>
                      <a:pt x="145" y="328"/>
                      <a:pt x="146" y="330"/>
                    </a:cubicBezTo>
                    <a:cubicBezTo>
                      <a:pt x="147" y="332"/>
                      <a:pt x="148" y="335"/>
                      <a:pt x="149" y="337"/>
                    </a:cubicBezTo>
                    <a:cubicBezTo>
                      <a:pt x="149" y="339"/>
                      <a:pt x="149" y="344"/>
                      <a:pt x="149" y="346"/>
                    </a:cubicBezTo>
                    <a:cubicBezTo>
                      <a:pt x="149" y="349"/>
                      <a:pt x="149" y="352"/>
                      <a:pt x="148" y="355"/>
                    </a:cubicBezTo>
                    <a:cubicBezTo>
                      <a:pt x="148" y="358"/>
                      <a:pt x="147" y="362"/>
                      <a:pt x="146" y="364"/>
                    </a:cubicBezTo>
                    <a:cubicBezTo>
                      <a:pt x="146" y="365"/>
                      <a:pt x="145" y="367"/>
                      <a:pt x="144" y="370"/>
                    </a:cubicBezTo>
                    <a:cubicBezTo>
                      <a:pt x="142" y="373"/>
                      <a:pt x="141" y="374"/>
                      <a:pt x="141" y="376"/>
                    </a:cubicBezTo>
                    <a:cubicBezTo>
                      <a:pt x="141" y="379"/>
                      <a:pt x="138" y="396"/>
                      <a:pt x="138" y="396"/>
                    </a:cubicBezTo>
                    <a:cubicBezTo>
                      <a:pt x="135" y="411"/>
                      <a:pt x="135" y="411"/>
                      <a:pt x="135" y="411"/>
                    </a:cubicBezTo>
                    <a:cubicBezTo>
                      <a:pt x="135" y="411"/>
                      <a:pt x="134" y="431"/>
                      <a:pt x="138" y="429"/>
                    </a:cubicBezTo>
                    <a:cubicBezTo>
                      <a:pt x="152" y="416"/>
                      <a:pt x="152" y="416"/>
                      <a:pt x="152" y="416"/>
                    </a:cubicBezTo>
                    <a:cubicBezTo>
                      <a:pt x="160" y="396"/>
                      <a:pt x="160" y="396"/>
                      <a:pt x="160" y="396"/>
                    </a:cubicBezTo>
                    <a:cubicBezTo>
                      <a:pt x="179" y="387"/>
                      <a:pt x="179" y="387"/>
                      <a:pt x="179" y="387"/>
                    </a:cubicBezTo>
                    <a:cubicBezTo>
                      <a:pt x="199" y="378"/>
                      <a:pt x="199" y="378"/>
                      <a:pt x="199" y="378"/>
                    </a:cubicBezTo>
                    <a:cubicBezTo>
                      <a:pt x="215" y="371"/>
                      <a:pt x="215" y="371"/>
                      <a:pt x="215" y="371"/>
                    </a:cubicBezTo>
                    <a:cubicBezTo>
                      <a:pt x="223" y="365"/>
                      <a:pt x="223" y="365"/>
                      <a:pt x="223" y="365"/>
                    </a:cubicBezTo>
                    <a:cubicBezTo>
                      <a:pt x="223" y="365"/>
                      <a:pt x="221" y="347"/>
                      <a:pt x="220" y="345"/>
                    </a:cubicBezTo>
                    <a:cubicBezTo>
                      <a:pt x="220" y="343"/>
                      <a:pt x="220" y="294"/>
                      <a:pt x="220" y="294"/>
                    </a:cubicBezTo>
                    <a:cubicBezTo>
                      <a:pt x="225" y="283"/>
                      <a:pt x="225" y="283"/>
                      <a:pt x="225" y="283"/>
                    </a:cubicBezTo>
                    <a:cubicBezTo>
                      <a:pt x="226" y="173"/>
                      <a:pt x="226" y="173"/>
                      <a:pt x="226" y="173"/>
                    </a:cubicBezTo>
                    <a:cubicBezTo>
                      <a:pt x="236" y="147"/>
                      <a:pt x="236" y="147"/>
                      <a:pt x="236" y="147"/>
                    </a:cubicBezTo>
                    <a:lnTo>
                      <a:pt x="232" y="113"/>
                    </a:ln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82" name="ÁGUAS BELAS">
                <a:extLst>
                  <a:ext uri="{FF2B5EF4-FFF2-40B4-BE49-F238E27FC236}">
                    <a16:creationId xmlns:a16="http://schemas.microsoft.com/office/drawing/2014/main" id="{E4C1103F-FB56-48ED-0107-FD81C13D4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854" y="3170569"/>
                <a:ext cx="443884" cy="595640"/>
              </a:xfrm>
              <a:custGeom>
                <a:avLst/>
                <a:gdLst/>
                <a:ahLst/>
                <a:cxnLst>
                  <a:cxn ang="0">
                    <a:pos x="226" y="6"/>
                  </a:cxn>
                  <a:cxn ang="0">
                    <a:pos x="192" y="4"/>
                  </a:cxn>
                  <a:cxn ang="0">
                    <a:pos x="172" y="0"/>
                  </a:cxn>
                  <a:cxn ang="0">
                    <a:pos x="152" y="9"/>
                  </a:cxn>
                  <a:cxn ang="0">
                    <a:pos x="127" y="18"/>
                  </a:cxn>
                  <a:cxn ang="0">
                    <a:pos x="105" y="30"/>
                  </a:cxn>
                  <a:cxn ang="0">
                    <a:pos x="87" y="58"/>
                  </a:cxn>
                  <a:cxn ang="0">
                    <a:pos x="74" y="85"/>
                  </a:cxn>
                  <a:cxn ang="0">
                    <a:pos x="48" y="116"/>
                  </a:cxn>
                  <a:cxn ang="0">
                    <a:pos x="43" y="141"/>
                  </a:cxn>
                  <a:cxn ang="0">
                    <a:pos x="38" y="172"/>
                  </a:cxn>
                  <a:cxn ang="0">
                    <a:pos x="40" y="190"/>
                  </a:cxn>
                  <a:cxn ang="0">
                    <a:pos x="27" y="207"/>
                  </a:cxn>
                  <a:cxn ang="0">
                    <a:pos x="14" y="232"/>
                  </a:cxn>
                  <a:cxn ang="0">
                    <a:pos x="6" y="261"/>
                  </a:cxn>
                  <a:cxn ang="0">
                    <a:pos x="7" y="279"/>
                  </a:cxn>
                  <a:cxn ang="0">
                    <a:pos x="3" y="307"/>
                  </a:cxn>
                  <a:cxn ang="0">
                    <a:pos x="17" y="311"/>
                  </a:cxn>
                  <a:cxn ang="0">
                    <a:pos x="36" y="314"/>
                  </a:cxn>
                  <a:cxn ang="0">
                    <a:pos x="59" y="316"/>
                  </a:cxn>
                  <a:cxn ang="0">
                    <a:pos x="79" y="316"/>
                  </a:cxn>
                  <a:cxn ang="0">
                    <a:pos x="90" y="333"/>
                  </a:cxn>
                  <a:cxn ang="0">
                    <a:pos x="101" y="329"/>
                  </a:cxn>
                  <a:cxn ang="0">
                    <a:pos x="117" y="309"/>
                  </a:cxn>
                  <a:cxn ang="0">
                    <a:pos x="139" y="294"/>
                  </a:cxn>
                  <a:cxn ang="0">
                    <a:pos x="153" y="275"/>
                  </a:cxn>
                  <a:cxn ang="0">
                    <a:pos x="166" y="268"/>
                  </a:cxn>
                  <a:cxn ang="0">
                    <a:pos x="179" y="261"/>
                  </a:cxn>
                  <a:cxn ang="0">
                    <a:pos x="194" y="244"/>
                  </a:cxn>
                  <a:cxn ang="0">
                    <a:pos x="202" y="219"/>
                  </a:cxn>
                  <a:cxn ang="0">
                    <a:pos x="194" y="212"/>
                  </a:cxn>
                  <a:cxn ang="0">
                    <a:pos x="186" y="196"/>
                  </a:cxn>
                  <a:cxn ang="0">
                    <a:pos x="180" y="178"/>
                  </a:cxn>
                  <a:cxn ang="0">
                    <a:pos x="190" y="155"/>
                  </a:cxn>
                  <a:cxn ang="0">
                    <a:pos x="200" y="124"/>
                  </a:cxn>
                  <a:cxn ang="0">
                    <a:pos x="210" y="103"/>
                  </a:cxn>
                  <a:cxn ang="0">
                    <a:pos x="225" y="88"/>
                  </a:cxn>
                  <a:cxn ang="0">
                    <a:pos x="232" y="67"/>
                  </a:cxn>
                  <a:cxn ang="0">
                    <a:pos x="239" y="43"/>
                  </a:cxn>
                  <a:cxn ang="0">
                    <a:pos x="245" y="28"/>
                  </a:cxn>
                  <a:cxn ang="0">
                    <a:pos x="248" y="10"/>
                  </a:cxn>
                  <a:cxn ang="0">
                    <a:pos x="237" y="3"/>
                  </a:cxn>
                </a:cxnLst>
                <a:rect l="0" t="0" r="r" b="b"/>
                <a:pathLst>
                  <a:path w="250" h="337">
                    <a:moveTo>
                      <a:pt x="237" y="3"/>
                    </a:moveTo>
                    <a:cubicBezTo>
                      <a:pt x="226" y="6"/>
                      <a:pt x="226" y="6"/>
                      <a:pt x="226" y="6"/>
                    </a:cubicBezTo>
                    <a:cubicBezTo>
                      <a:pt x="209" y="13"/>
                      <a:pt x="209" y="13"/>
                      <a:pt x="209" y="13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85" y="2"/>
                      <a:pt x="185" y="2"/>
                      <a:pt x="185" y="2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05" y="30"/>
                      <a:pt x="105" y="30"/>
                      <a:pt x="105" y="30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87" y="58"/>
                      <a:pt x="87" y="58"/>
                      <a:pt x="87" y="58"/>
                    </a:cubicBezTo>
                    <a:cubicBezTo>
                      <a:pt x="87" y="58"/>
                      <a:pt x="81" y="69"/>
                      <a:pt x="81" y="71"/>
                    </a:cubicBezTo>
                    <a:cubicBezTo>
                      <a:pt x="81" y="73"/>
                      <a:pt x="74" y="85"/>
                      <a:pt x="74" y="85"/>
                    </a:cubicBezTo>
                    <a:cubicBezTo>
                      <a:pt x="74" y="85"/>
                      <a:pt x="66" y="96"/>
                      <a:pt x="65" y="98"/>
                    </a:cubicBezTo>
                    <a:cubicBezTo>
                      <a:pt x="64" y="100"/>
                      <a:pt x="48" y="116"/>
                      <a:pt x="48" y="116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3" y="123"/>
                      <a:pt x="42" y="139"/>
                      <a:pt x="43" y="141"/>
                    </a:cubicBezTo>
                    <a:cubicBezTo>
                      <a:pt x="43" y="143"/>
                      <a:pt x="39" y="150"/>
                      <a:pt x="39" y="150"/>
                    </a:cubicBezTo>
                    <a:cubicBezTo>
                      <a:pt x="39" y="150"/>
                      <a:pt x="38" y="171"/>
                      <a:pt x="38" y="172"/>
                    </a:cubicBezTo>
                    <a:cubicBezTo>
                      <a:pt x="39" y="174"/>
                      <a:pt x="42" y="179"/>
                      <a:pt x="42" y="179"/>
                    </a:cubicBezTo>
                    <a:cubicBezTo>
                      <a:pt x="40" y="190"/>
                      <a:pt x="40" y="190"/>
                      <a:pt x="40" y="190"/>
                    </a:cubicBezTo>
                    <a:cubicBezTo>
                      <a:pt x="40" y="190"/>
                      <a:pt x="33" y="197"/>
                      <a:pt x="32" y="199"/>
                    </a:cubicBezTo>
                    <a:cubicBezTo>
                      <a:pt x="31" y="201"/>
                      <a:pt x="29" y="204"/>
                      <a:pt x="27" y="207"/>
                    </a:cubicBezTo>
                    <a:cubicBezTo>
                      <a:pt x="25" y="210"/>
                      <a:pt x="21" y="213"/>
                      <a:pt x="19" y="217"/>
                    </a:cubicBezTo>
                    <a:cubicBezTo>
                      <a:pt x="17" y="221"/>
                      <a:pt x="15" y="228"/>
                      <a:pt x="14" y="232"/>
                    </a:cubicBezTo>
                    <a:cubicBezTo>
                      <a:pt x="13" y="236"/>
                      <a:pt x="12" y="246"/>
                      <a:pt x="12" y="246"/>
                    </a:cubicBezTo>
                    <a:cubicBezTo>
                      <a:pt x="12" y="246"/>
                      <a:pt x="7" y="257"/>
                      <a:pt x="6" y="261"/>
                    </a:cubicBezTo>
                    <a:cubicBezTo>
                      <a:pt x="5" y="265"/>
                      <a:pt x="2" y="279"/>
                      <a:pt x="2" y="279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7" y="279"/>
                      <a:pt x="4" y="291"/>
                      <a:pt x="3" y="292"/>
                    </a:cubicBezTo>
                    <a:cubicBezTo>
                      <a:pt x="1" y="296"/>
                      <a:pt x="3" y="307"/>
                      <a:pt x="3" y="307"/>
                    </a:cubicBezTo>
                    <a:cubicBezTo>
                      <a:pt x="0" y="311"/>
                      <a:pt x="5" y="311"/>
                      <a:pt x="5" y="311"/>
                    </a:cubicBezTo>
                    <a:cubicBezTo>
                      <a:pt x="5" y="311"/>
                      <a:pt x="16" y="311"/>
                      <a:pt x="17" y="311"/>
                    </a:cubicBezTo>
                    <a:cubicBezTo>
                      <a:pt x="19" y="311"/>
                      <a:pt x="24" y="313"/>
                      <a:pt x="26" y="313"/>
                    </a:cubicBezTo>
                    <a:cubicBezTo>
                      <a:pt x="28" y="314"/>
                      <a:pt x="33" y="313"/>
                      <a:pt x="36" y="314"/>
                    </a:cubicBezTo>
                    <a:cubicBezTo>
                      <a:pt x="38" y="315"/>
                      <a:pt x="51" y="317"/>
                      <a:pt x="51" y="317"/>
                    </a:cubicBezTo>
                    <a:cubicBezTo>
                      <a:pt x="59" y="316"/>
                      <a:pt x="59" y="316"/>
                      <a:pt x="59" y="316"/>
                    </a:cubicBezTo>
                    <a:cubicBezTo>
                      <a:pt x="71" y="310"/>
                      <a:pt x="71" y="310"/>
                      <a:pt x="71" y="310"/>
                    </a:cubicBezTo>
                    <a:cubicBezTo>
                      <a:pt x="71" y="310"/>
                      <a:pt x="77" y="315"/>
                      <a:pt x="79" y="316"/>
                    </a:cubicBezTo>
                    <a:cubicBezTo>
                      <a:pt x="80" y="318"/>
                      <a:pt x="84" y="320"/>
                      <a:pt x="85" y="322"/>
                    </a:cubicBezTo>
                    <a:cubicBezTo>
                      <a:pt x="86" y="324"/>
                      <a:pt x="89" y="329"/>
                      <a:pt x="90" y="333"/>
                    </a:cubicBezTo>
                    <a:cubicBezTo>
                      <a:pt x="92" y="337"/>
                      <a:pt x="98" y="336"/>
                      <a:pt x="98" y="336"/>
                    </a:cubicBezTo>
                    <a:cubicBezTo>
                      <a:pt x="98" y="336"/>
                      <a:pt x="101" y="331"/>
                      <a:pt x="101" y="329"/>
                    </a:cubicBezTo>
                    <a:cubicBezTo>
                      <a:pt x="102" y="328"/>
                      <a:pt x="108" y="319"/>
                      <a:pt x="108" y="319"/>
                    </a:cubicBezTo>
                    <a:cubicBezTo>
                      <a:pt x="108" y="319"/>
                      <a:pt x="115" y="310"/>
                      <a:pt x="117" y="309"/>
                    </a:cubicBezTo>
                    <a:cubicBezTo>
                      <a:pt x="118" y="309"/>
                      <a:pt x="128" y="302"/>
                      <a:pt x="128" y="302"/>
                    </a:cubicBezTo>
                    <a:cubicBezTo>
                      <a:pt x="139" y="294"/>
                      <a:pt x="139" y="294"/>
                      <a:pt x="139" y="294"/>
                    </a:cubicBezTo>
                    <a:cubicBezTo>
                      <a:pt x="149" y="284"/>
                      <a:pt x="149" y="284"/>
                      <a:pt x="149" y="284"/>
                    </a:cubicBezTo>
                    <a:cubicBezTo>
                      <a:pt x="149" y="284"/>
                      <a:pt x="153" y="277"/>
                      <a:pt x="153" y="275"/>
                    </a:cubicBezTo>
                    <a:cubicBezTo>
                      <a:pt x="153" y="273"/>
                      <a:pt x="158" y="270"/>
                      <a:pt x="158" y="270"/>
                    </a:cubicBezTo>
                    <a:cubicBezTo>
                      <a:pt x="166" y="268"/>
                      <a:pt x="166" y="268"/>
                      <a:pt x="166" y="268"/>
                    </a:cubicBezTo>
                    <a:cubicBezTo>
                      <a:pt x="172" y="263"/>
                      <a:pt x="172" y="263"/>
                      <a:pt x="172" y="263"/>
                    </a:cubicBezTo>
                    <a:cubicBezTo>
                      <a:pt x="179" y="261"/>
                      <a:pt x="179" y="261"/>
                      <a:pt x="179" y="261"/>
                    </a:cubicBezTo>
                    <a:cubicBezTo>
                      <a:pt x="179" y="261"/>
                      <a:pt x="186" y="254"/>
                      <a:pt x="187" y="253"/>
                    </a:cubicBezTo>
                    <a:cubicBezTo>
                      <a:pt x="188" y="251"/>
                      <a:pt x="194" y="244"/>
                      <a:pt x="194" y="244"/>
                    </a:cubicBezTo>
                    <a:cubicBezTo>
                      <a:pt x="194" y="231"/>
                      <a:pt x="194" y="231"/>
                      <a:pt x="194" y="231"/>
                    </a:cubicBezTo>
                    <a:cubicBezTo>
                      <a:pt x="194" y="231"/>
                      <a:pt x="201" y="222"/>
                      <a:pt x="202" y="219"/>
                    </a:cubicBezTo>
                    <a:cubicBezTo>
                      <a:pt x="203" y="216"/>
                      <a:pt x="205" y="207"/>
                      <a:pt x="205" y="207"/>
                    </a:cubicBezTo>
                    <a:cubicBezTo>
                      <a:pt x="194" y="212"/>
                      <a:pt x="194" y="212"/>
                      <a:pt x="194" y="212"/>
                    </a:cubicBezTo>
                    <a:cubicBezTo>
                      <a:pt x="190" y="205"/>
                      <a:pt x="190" y="205"/>
                      <a:pt x="190" y="205"/>
                    </a:cubicBezTo>
                    <a:cubicBezTo>
                      <a:pt x="190" y="205"/>
                      <a:pt x="188" y="197"/>
                      <a:pt x="186" y="196"/>
                    </a:cubicBezTo>
                    <a:cubicBezTo>
                      <a:pt x="184" y="194"/>
                      <a:pt x="182" y="188"/>
                      <a:pt x="181" y="186"/>
                    </a:cubicBezTo>
                    <a:cubicBezTo>
                      <a:pt x="179" y="183"/>
                      <a:pt x="180" y="178"/>
                      <a:pt x="180" y="178"/>
                    </a:cubicBezTo>
                    <a:cubicBezTo>
                      <a:pt x="180" y="178"/>
                      <a:pt x="186" y="169"/>
                      <a:pt x="186" y="167"/>
                    </a:cubicBezTo>
                    <a:cubicBezTo>
                      <a:pt x="187" y="164"/>
                      <a:pt x="190" y="158"/>
                      <a:pt x="190" y="155"/>
                    </a:cubicBezTo>
                    <a:cubicBezTo>
                      <a:pt x="190" y="152"/>
                      <a:pt x="197" y="143"/>
                      <a:pt x="198" y="140"/>
                    </a:cubicBezTo>
                    <a:cubicBezTo>
                      <a:pt x="199" y="136"/>
                      <a:pt x="200" y="126"/>
                      <a:pt x="200" y="124"/>
                    </a:cubicBezTo>
                    <a:cubicBezTo>
                      <a:pt x="200" y="121"/>
                      <a:pt x="206" y="114"/>
                      <a:pt x="206" y="114"/>
                    </a:cubicBezTo>
                    <a:cubicBezTo>
                      <a:pt x="210" y="103"/>
                      <a:pt x="210" y="103"/>
                      <a:pt x="210" y="103"/>
                    </a:cubicBezTo>
                    <a:cubicBezTo>
                      <a:pt x="210" y="103"/>
                      <a:pt x="219" y="99"/>
                      <a:pt x="221" y="97"/>
                    </a:cubicBezTo>
                    <a:cubicBezTo>
                      <a:pt x="223" y="94"/>
                      <a:pt x="224" y="91"/>
                      <a:pt x="225" y="88"/>
                    </a:cubicBezTo>
                    <a:cubicBezTo>
                      <a:pt x="227" y="85"/>
                      <a:pt x="229" y="81"/>
                      <a:pt x="229" y="79"/>
                    </a:cubicBezTo>
                    <a:cubicBezTo>
                      <a:pt x="229" y="78"/>
                      <a:pt x="232" y="69"/>
                      <a:pt x="232" y="67"/>
                    </a:cubicBezTo>
                    <a:cubicBezTo>
                      <a:pt x="232" y="64"/>
                      <a:pt x="236" y="55"/>
                      <a:pt x="236" y="52"/>
                    </a:cubicBezTo>
                    <a:cubicBezTo>
                      <a:pt x="236" y="48"/>
                      <a:pt x="239" y="45"/>
                      <a:pt x="239" y="43"/>
                    </a:cubicBezTo>
                    <a:cubicBezTo>
                      <a:pt x="239" y="42"/>
                      <a:pt x="241" y="35"/>
                      <a:pt x="240" y="33"/>
                    </a:cubicBezTo>
                    <a:cubicBezTo>
                      <a:pt x="240" y="31"/>
                      <a:pt x="244" y="29"/>
                      <a:pt x="245" y="28"/>
                    </a:cubicBezTo>
                    <a:cubicBezTo>
                      <a:pt x="247" y="27"/>
                      <a:pt x="248" y="23"/>
                      <a:pt x="247" y="20"/>
                    </a:cubicBezTo>
                    <a:cubicBezTo>
                      <a:pt x="247" y="17"/>
                      <a:pt x="248" y="10"/>
                      <a:pt x="248" y="10"/>
                    </a:cubicBezTo>
                    <a:cubicBezTo>
                      <a:pt x="250" y="1"/>
                      <a:pt x="250" y="1"/>
                      <a:pt x="250" y="1"/>
                    </a:cubicBezTo>
                    <a:lnTo>
                      <a:pt x="237" y="3"/>
                    </a:ln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sp>
            <p:nvSpPr>
              <p:cNvPr id="83" name="ALAGOINHA">
                <a:extLst>
                  <a:ext uri="{FF2B5EF4-FFF2-40B4-BE49-F238E27FC236}">
                    <a16:creationId xmlns:a16="http://schemas.microsoft.com/office/drawing/2014/main" id="{DCC7C885-A459-5C7B-9C05-74D9F22C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990" y="2535220"/>
                <a:ext cx="178879" cy="238256"/>
              </a:xfrm>
              <a:custGeom>
                <a:avLst/>
                <a:gdLst/>
                <a:ahLst/>
                <a:cxnLst>
                  <a:cxn ang="0">
                    <a:pos x="100" y="65"/>
                  </a:cxn>
                  <a:cxn ang="0">
                    <a:pos x="99" y="43"/>
                  </a:cxn>
                  <a:cxn ang="0">
                    <a:pos x="97" y="23"/>
                  </a:cxn>
                  <a:cxn ang="0">
                    <a:pos x="85" y="9"/>
                  </a:cxn>
                  <a:cxn ang="0">
                    <a:pos x="68" y="7"/>
                  </a:cxn>
                  <a:cxn ang="0">
                    <a:pos x="42" y="6"/>
                  </a:cxn>
                  <a:cxn ang="0">
                    <a:pos x="32" y="0"/>
                  </a:cxn>
                  <a:cxn ang="0">
                    <a:pos x="29" y="4"/>
                  </a:cxn>
                  <a:cxn ang="0">
                    <a:pos x="29" y="17"/>
                  </a:cxn>
                  <a:cxn ang="0">
                    <a:pos x="22" y="20"/>
                  </a:cxn>
                  <a:cxn ang="0">
                    <a:pos x="15" y="12"/>
                  </a:cxn>
                  <a:cxn ang="0">
                    <a:pos x="11" y="9"/>
                  </a:cxn>
                  <a:cxn ang="0">
                    <a:pos x="0" y="9"/>
                  </a:cxn>
                  <a:cxn ang="0">
                    <a:pos x="4" y="23"/>
                  </a:cxn>
                  <a:cxn ang="0">
                    <a:pos x="5" y="26"/>
                  </a:cxn>
                  <a:cxn ang="0">
                    <a:pos x="6" y="70"/>
                  </a:cxn>
                  <a:cxn ang="0">
                    <a:pos x="10" y="76"/>
                  </a:cxn>
                  <a:cxn ang="0">
                    <a:pos x="22" y="81"/>
                  </a:cxn>
                  <a:cxn ang="0">
                    <a:pos x="27" y="90"/>
                  </a:cxn>
                  <a:cxn ang="0">
                    <a:pos x="32" y="98"/>
                  </a:cxn>
                  <a:cxn ang="0">
                    <a:pos x="37" y="105"/>
                  </a:cxn>
                  <a:cxn ang="0">
                    <a:pos x="37" y="119"/>
                  </a:cxn>
                  <a:cxn ang="0">
                    <a:pos x="34" y="126"/>
                  </a:cxn>
                  <a:cxn ang="0">
                    <a:pos x="36" y="133"/>
                  </a:cxn>
                  <a:cxn ang="0">
                    <a:pos x="52" y="135"/>
                  </a:cxn>
                  <a:cxn ang="0">
                    <a:pos x="57" y="127"/>
                  </a:cxn>
                  <a:cxn ang="0">
                    <a:pos x="63" y="125"/>
                  </a:cxn>
                  <a:cxn ang="0">
                    <a:pos x="66" y="117"/>
                  </a:cxn>
                  <a:cxn ang="0">
                    <a:pos x="70" y="108"/>
                  </a:cxn>
                  <a:cxn ang="0">
                    <a:pos x="78" y="100"/>
                  </a:cxn>
                  <a:cxn ang="0">
                    <a:pos x="75" y="92"/>
                  </a:cxn>
                  <a:cxn ang="0">
                    <a:pos x="84" y="87"/>
                  </a:cxn>
                  <a:cxn ang="0">
                    <a:pos x="91" y="86"/>
                  </a:cxn>
                  <a:cxn ang="0">
                    <a:pos x="99" y="85"/>
                  </a:cxn>
                  <a:cxn ang="0">
                    <a:pos x="101" y="83"/>
                  </a:cxn>
                  <a:cxn ang="0">
                    <a:pos x="100" y="65"/>
                  </a:cxn>
                </a:cxnLst>
                <a:rect l="0" t="0" r="r" b="b"/>
                <a:pathLst>
                  <a:path w="101" h="135">
                    <a:moveTo>
                      <a:pt x="100" y="65"/>
                    </a:moveTo>
                    <a:cubicBezTo>
                      <a:pt x="99" y="63"/>
                      <a:pt x="99" y="45"/>
                      <a:pt x="99" y="43"/>
                    </a:cubicBezTo>
                    <a:cubicBezTo>
                      <a:pt x="98" y="40"/>
                      <a:pt x="97" y="23"/>
                      <a:pt x="97" y="23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" y="5"/>
                      <a:pt x="0" y="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5" y="25"/>
                      <a:pt x="5" y="26"/>
                    </a:cubicBezTo>
                    <a:cubicBezTo>
                      <a:pt x="5" y="28"/>
                      <a:pt x="6" y="70"/>
                      <a:pt x="6" y="70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7" y="90"/>
                      <a:pt x="27" y="90"/>
                      <a:pt x="27" y="90"/>
                    </a:cubicBezTo>
                    <a:cubicBezTo>
                      <a:pt x="27" y="90"/>
                      <a:pt x="31" y="97"/>
                      <a:pt x="32" y="98"/>
                    </a:cubicBezTo>
                    <a:cubicBezTo>
                      <a:pt x="34" y="99"/>
                      <a:pt x="37" y="105"/>
                      <a:pt x="37" y="105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4" y="126"/>
                      <a:pt x="34" y="126"/>
                      <a:pt x="34" y="126"/>
                    </a:cubicBezTo>
                    <a:cubicBezTo>
                      <a:pt x="36" y="133"/>
                      <a:pt x="36" y="133"/>
                      <a:pt x="36" y="133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57" y="127"/>
                      <a:pt x="57" y="127"/>
                      <a:pt x="57" y="127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75" y="92"/>
                      <a:pt x="75" y="92"/>
                      <a:pt x="75" y="92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91" y="86"/>
                      <a:pt x="91" y="86"/>
                      <a:pt x="91" y="86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101" y="83"/>
                      <a:pt x="100" y="66"/>
                      <a:pt x="100" y="65"/>
                    </a:cubicBezTo>
                    <a:close/>
                  </a:path>
                </a:pathLst>
              </a:custGeom>
              <a:solidFill>
                <a:srgbClr val="FFAE37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grpSp>
            <p:nvGrpSpPr>
              <p:cNvPr id="84" name="Agrupar 72">
                <a:extLst>
                  <a:ext uri="{FF2B5EF4-FFF2-40B4-BE49-F238E27FC236}">
                    <a16:creationId xmlns:a16="http://schemas.microsoft.com/office/drawing/2014/main" id="{FF03E6A2-68DD-8F61-961D-8248410EAD83}"/>
                  </a:ext>
                </a:extLst>
              </p:cNvPr>
              <p:cNvGrpSpPr/>
              <p:nvPr/>
            </p:nvGrpSpPr>
            <p:grpSpPr>
              <a:xfrm>
                <a:off x="5964993" y="1277758"/>
                <a:ext cx="1742411" cy="2402414"/>
                <a:chOff x="5964993" y="1277758"/>
                <a:chExt cx="1742411" cy="2402414"/>
              </a:xfrm>
            </p:grpSpPr>
            <p:sp>
              <p:nvSpPr>
                <p:cNvPr id="85" name="VERTENTE DO LÉRIO">
                  <a:extLst>
                    <a:ext uri="{FF2B5EF4-FFF2-40B4-BE49-F238E27FC236}">
                      <a16:creationId xmlns:a16="http://schemas.microsoft.com/office/drawing/2014/main" id="{C97227D6-4865-663B-61AB-3C688242C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1765" y="1648378"/>
                  <a:ext cx="139128" cy="92655"/>
                </a:xfrm>
                <a:custGeom>
                  <a:avLst/>
                  <a:gdLst/>
                  <a:ahLst/>
                  <a:cxnLst>
                    <a:cxn ang="0">
                      <a:pos x="78" y="29"/>
                    </a:cxn>
                    <a:cxn ang="0">
                      <a:pos x="74" y="19"/>
                    </a:cxn>
                    <a:cxn ang="0">
                      <a:pos x="68" y="15"/>
                    </a:cxn>
                    <a:cxn ang="0">
                      <a:pos x="65" y="9"/>
                    </a:cxn>
                    <a:cxn ang="0">
                      <a:pos x="58" y="0"/>
                    </a:cxn>
                    <a:cxn ang="0">
                      <a:pos x="50" y="0"/>
                    </a:cxn>
                    <a:cxn ang="0">
                      <a:pos x="39" y="3"/>
                    </a:cxn>
                    <a:cxn ang="0">
                      <a:pos x="26" y="8"/>
                    </a:cxn>
                    <a:cxn ang="0">
                      <a:pos x="19" y="8"/>
                    </a:cxn>
                    <a:cxn ang="0">
                      <a:pos x="13" y="9"/>
                    </a:cxn>
                    <a:cxn ang="0">
                      <a:pos x="0" y="18"/>
                    </a:cxn>
                    <a:cxn ang="0">
                      <a:pos x="3" y="20"/>
                    </a:cxn>
                    <a:cxn ang="0">
                      <a:pos x="12" y="30"/>
                    </a:cxn>
                    <a:cxn ang="0">
                      <a:pos x="18" y="40"/>
                    </a:cxn>
                    <a:cxn ang="0">
                      <a:pos x="23" y="50"/>
                    </a:cxn>
                    <a:cxn ang="0">
                      <a:pos x="27" y="53"/>
                    </a:cxn>
                    <a:cxn ang="0">
                      <a:pos x="44" y="51"/>
                    </a:cxn>
                    <a:cxn ang="0">
                      <a:pos x="54" y="52"/>
                    </a:cxn>
                    <a:cxn ang="0">
                      <a:pos x="63" y="45"/>
                    </a:cxn>
                    <a:cxn ang="0">
                      <a:pos x="75" y="44"/>
                    </a:cxn>
                    <a:cxn ang="0">
                      <a:pos x="76" y="35"/>
                    </a:cxn>
                    <a:cxn ang="0">
                      <a:pos x="78" y="29"/>
                    </a:cxn>
                  </a:cxnLst>
                  <a:rect l="0" t="0" r="r" b="b"/>
                  <a:pathLst>
                    <a:path w="79" h="53">
                      <a:moveTo>
                        <a:pt x="78" y="29"/>
                      </a:moveTo>
                      <a:cubicBezTo>
                        <a:pt x="77" y="28"/>
                        <a:pt x="74" y="19"/>
                        <a:pt x="74" y="19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2" y="0"/>
                        <a:pt x="50" y="0"/>
                      </a:cubicBezTo>
                      <a:cubicBezTo>
                        <a:pt x="48" y="0"/>
                        <a:pt x="40" y="3"/>
                        <a:pt x="39" y="3"/>
                      </a:cubicBezTo>
                      <a:cubicBezTo>
                        <a:pt x="37" y="4"/>
                        <a:pt x="26" y="8"/>
                        <a:pt x="26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8"/>
                        <a:pt x="14" y="9"/>
                        <a:pt x="13" y="9"/>
                      </a:cubicBezTo>
                      <a:cubicBezTo>
                        <a:pt x="12" y="9"/>
                        <a:pt x="0" y="18"/>
                        <a:pt x="0" y="18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45"/>
                        <a:pt x="63" y="45"/>
                        <a:pt x="63" y="45"/>
                      </a:cubicBezTo>
                      <a:cubicBezTo>
                        <a:pt x="75" y="44"/>
                        <a:pt x="75" y="44"/>
                        <a:pt x="75" y="44"/>
                      </a:cubicBezTo>
                      <a:cubicBezTo>
                        <a:pt x="76" y="35"/>
                        <a:pt x="76" y="35"/>
                        <a:pt x="76" y="35"/>
                      </a:cubicBezTo>
                      <a:cubicBezTo>
                        <a:pt x="76" y="35"/>
                        <a:pt x="79" y="30"/>
                        <a:pt x="78" y="29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86" name="VERTENTES">
                  <a:extLst>
                    <a:ext uri="{FF2B5EF4-FFF2-40B4-BE49-F238E27FC236}">
                      <a16:creationId xmlns:a16="http://schemas.microsoft.com/office/drawing/2014/main" id="{5442ECB5-1AAD-76E9-EC5F-7BA914D2C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0009" y="1727797"/>
                  <a:ext cx="192129" cy="238256"/>
                </a:xfrm>
                <a:custGeom>
                  <a:avLst/>
                  <a:gdLst/>
                  <a:ahLst/>
                  <a:cxnLst>
                    <a:cxn ang="0">
                      <a:pos x="105" y="55"/>
                    </a:cxn>
                    <a:cxn ang="0">
                      <a:pos x="103" y="46"/>
                    </a:cxn>
                    <a:cxn ang="0">
                      <a:pos x="102" y="36"/>
                    </a:cxn>
                    <a:cxn ang="0">
                      <a:pos x="99" y="29"/>
                    </a:cxn>
                    <a:cxn ang="0">
                      <a:pos x="99" y="15"/>
                    </a:cxn>
                    <a:cxn ang="0">
                      <a:pos x="97" y="0"/>
                    </a:cxn>
                    <a:cxn ang="0">
                      <a:pos x="91" y="1"/>
                    </a:cxn>
                    <a:cxn ang="0">
                      <a:pos x="88" y="11"/>
                    </a:cxn>
                    <a:cxn ang="0">
                      <a:pos x="82" y="21"/>
                    </a:cxn>
                    <a:cxn ang="0">
                      <a:pos x="79" y="30"/>
                    </a:cxn>
                    <a:cxn ang="0">
                      <a:pos x="68" y="31"/>
                    </a:cxn>
                    <a:cxn ang="0">
                      <a:pos x="64" y="27"/>
                    </a:cxn>
                    <a:cxn ang="0">
                      <a:pos x="56" y="23"/>
                    </a:cxn>
                    <a:cxn ang="0">
                      <a:pos x="49" y="18"/>
                    </a:cxn>
                    <a:cxn ang="0">
                      <a:pos x="43" y="13"/>
                    </a:cxn>
                    <a:cxn ang="0">
                      <a:pos x="28" y="13"/>
                    </a:cxn>
                    <a:cxn ang="0">
                      <a:pos x="30" y="24"/>
                    </a:cxn>
                    <a:cxn ang="0">
                      <a:pos x="35" y="36"/>
                    </a:cxn>
                    <a:cxn ang="0">
                      <a:pos x="39" y="42"/>
                    </a:cxn>
                    <a:cxn ang="0">
                      <a:pos x="36" y="54"/>
                    </a:cxn>
                    <a:cxn ang="0">
                      <a:pos x="30" y="69"/>
                    </a:cxn>
                    <a:cxn ang="0">
                      <a:pos x="26" y="77"/>
                    </a:cxn>
                    <a:cxn ang="0">
                      <a:pos x="25" y="85"/>
                    </a:cxn>
                    <a:cxn ang="0">
                      <a:pos x="16" y="87"/>
                    </a:cxn>
                    <a:cxn ang="0">
                      <a:pos x="8" y="97"/>
                    </a:cxn>
                    <a:cxn ang="0">
                      <a:pos x="6" y="100"/>
                    </a:cxn>
                    <a:cxn ang="0">
                      <a:pos x="2" y="104"/>
                    </a:cxn>
                    <a:cxn ang="0">
                      <a:pos x="0" y="113"/>
                    </a:cxn>
                    <a:cxn ang="0">
                      <a:pos x="3" y="121"/>
                    </a:cxn>
                    <a:cxn ang="0">
                      <a:pos x="6" y="125"/>
                    </a:cxn>
                    <a:cxn ang="0">
                      <a:pos x="17" y="128"/>
                    </a:cxn>
                    <a:cxn ang="0">
                      <a:pos x="27" y="134"/>
                    </a:cxn>
                    <a:cxn ang="0">
                      <a:pos x="32" y="129"/>
                    </a:cxn>
                    <a:cxn ang="0">
                      <a:pos x="44" y="130"/>
                    </a:cxn>
                    <a:cxn ang="0">
                      <a:pos x="49" y="132"/>
                    </a:cxn>
                    <a:cxn ang="0">
                      <a:pos x="56" y="128"/>
                    </a:cxn>
                    <a:cxn ang="0">
                      <a:pos x="61" y="129"/>
                    </a:cxn>
                    <a:cxn ang="0">
                      <a:pos x="63" y="112"/>
                    </a:cxn>
                    <a:cxn ang="0">
                      <a:pos x="68" y="99"/>
                    </a:cxn>
                    <a:cxn ang="0">
                      <a:pos x="72" y="77"/>
                    </a:cxn>
                    <a:cxn ang="0">
                      <a:pos x="80" y="76"/>
                    </a:cxn>
                    <a:cxn ang="0">
                      <a:pos x="95" y="77"/>
                    </a:cxn>
                    <a:cxn ang="0">
                      <a:pos x="108" y="60"/>
                    </a:cxn>
                    <a:cxn ang="0">
                      <a:pos x="105" y="55"/>
                    </a:cxn>
                  </a:cxnLst>
                  <a:rect l="0" t="0" r="r" b="b"/>
                  <a:pathLst>
                    <a:path w="108" h="134">
                      <a:moveTo>
                        <a:pt x="105" y="55"/>
                      </a:move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99" y="29"/>
                        <a:pt x="99" y="29"/>
                        <a:pt x="99" y="29"/>
                      </a:cubicBezTo>
                      <a:cubicBezTo>
                        <a:pt x="99" y="29"/>
                        <a:pt x="100" y="16"/>
                        <a:pt x="99" y="15"/>
                      </a:cubicBezTo>
                      <a:cubicBezTo>
                        <a:pt x="99" y="14"/>
                        <a:pt x="97" y="0"/>
                        <a:pt x="97" y="0"/>
                      </a:cubicBezTo>
                      <a:cubicBezTo>
                        <a:pt x="91" y="1"/>
                        <a:pt x="91" y="1"/>
                        <a:pt x="91" y="1"/>
                      </a:cubicBezTo>
                      <a:cubicBezTo>
                        <a:pt x="88" y="11"/>
                        <a:pt x="88" y="11"/>
                        <a:pt x="88" y="11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79" y="30"/>
                        <a:pt x="79" y="30"/>
                        <a:pt x="79" y="30"/>
                      </a:cubicBezTo>
                      <a:cubicBezTo>
                        <a:pt x="68" y="31"/>
                        <a:pt x="68" y="31"/>
                        <a:pt x="68" y="31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3" y="13"/>
                        <a:pt x="29" y="11"/>
                        <a:pt x="28" y="13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4" y="35"/>
                        <a:pt x="35" y="36"/>
                      </a:cubicBezTo>
                      <a:cubicBezTo>
                        <a:pt x="36" y="37"/>
                        <a:pt x="39" y="41"/>
                        <a:pt x="39" y="42"/>
                      </a:cubicBezTo>
                      <a:cubicBezTo>
                        <a:pt x="39" y="44"/>
                        <a:pt x="36" y="54"/>
                        <a:pt x="36" y="54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26" y="77"/>
                        <a:pt x="26" y="77"/>
                        <a:pt x="26" y="77"/>
                      </a:cubicBezTo>
                      <a:cubicBezTo>
                        <a:pt x="25" y="85"/>
                        <a:pt x="25" y="85"/>
                        <a:pt x="25" y="85"/>
                      </a:cubicBezTo>
                      <a:cubicBezTo>
                        <a:pt x="16" y="87"/>
                        <a:pt x="16" y="87"/>
                        <a:pt x="16" y="87"/>
                      </a:cubicBezTo>
                      <a:cubicBezTo>
                        <a:pt x="8" y="97"/>
                        <a:pt x="8" y="97"/>
                        <a:pt x="8" y="97"/>
                      </a:cubicBezTo>
                      <a:cubicBezTo>
                        <a:pt x="6" y="100"/>
                        <a:pt x="6" y="100"/>
                        <a:pt x="6" y="100"/>
                      </a:cubicBezTo>
                      <a:cubicBezTo>
                        <a:pt x="2" y="104"/>
                        <a:pt x="2" y="104"/>
                        <a:pt x="2" y="10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3" y="121"/>
                        <a:pt x="3" y="121"/>
                        <a:pt x="3" y="121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17" y="128"/>
                        <a:pt x="17" y="128"/>
                        <a:pt x="17" y="128"/>
                      </a:cubicBezTo>
                      <a:cubicBezTo>
                        <a:pt x="27" y="134"/>
                        <a:pt x="27" y="134"/>
                        <a:pt x="27" y="134"/>
                      </a:cubicBezTo>
                      <a:cubicBezTo>
                        <a:pt x="32" y="129"/>
                        <a:pt x="32" y="129"/>
                        <a:pt x="32" y="129"/>
                      </a:cubicBezTo>
                      <a:cubicBezTo>
                        <a:pt x="44" y="130"/>
                        <a:pt x="44" y="130"/>
                        <a:pt x="44" y="130"/>
                      </a:cubicBezTo>
                      <a:cubicBezTo>
                        <a:pt x="49" y="132"/>
                        <a:pt x="49" y="132"/>
                        <a:pt x="49" y="132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56" y="128"/>
                        <a:pt x="60" y="128"/>
                        <a:pt x="61" y="129"/>
                      </a:cubicBezTo>
                      <a:cubicBezTo>
                        <a:pt x="61" y="130"/>
                        <a:pt x="64" y="113"/>
                        <a:pt x="63" y="112"/>
                      </a:cubicBezTo>
                      <a:cubicBezTo>
                        <a:pt x="63" y="110"/>
                        <a:pt x="69" y="100"/>
                        <a:pt x="68" y="99"/>
                      </a:cubicBezTo>
                      <a:cubicBezTo>
                        <a:pt x="66" y="98"/>
                        <a:pt x="72" y="77"/>
                        <a:pt x="72" y="77"/>
                      </a:cubicBezTo>
                      <a:cubicBezTo>
                        <a:pt x="80" y="76"/>
                        <a:pt x="80" y="76"/>
                        <a:pt x="80" y="76"/>
                      </a:cubicBezTo>
                      <a:cubicBezTo>
                        <a:pt x="95" y="77"/>
                        <a:pt x="95" y="77"/>
                        <a:pt x="95" y="77"/>
                      </a:cubicBezTo>
                      <a:cubicBezTo>
                        <a:pt x="108" y="60"/>
                        <a:pt x="108" y="60"/>
                        <a:pt x="108" y="60"/>
                      </a:cubicBezTo>
                      <a:lnTo>
                        <a:pt x="105" y="55"/>
                      </a:ln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87" name="TORITAMA">
                  <a:extLst>
                    <a:ext uri="{FF2B5EF4-FFF2-40B4-BE49-F238E27FC236}">
                      <a16:creationId xmlns:a16="http://schemas.microsoft.com/office/drawing/2014/main" id="{27142723-E822-1FAD-323F-F9EFA2C57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6884" y="1946198"/>
                  <a:ext cx="119252" cy="79419"/>
                </a:xfrm>
                <a:custGeom>
                  <a:avLst/>
                  <a:gdLst/>
                  <a:ahLst/>
                  <a:cxnLst>
                    <a:cxn ang="0">
                      <a:pos x="66" y="6"/>
                    </a:cxn>
                    <a:cxn ang="0">
                      <a:pos x="53" y="4"/>
                    </a:cxn>
                    <a:cxn ang="0">
                      <a:pos x="48" y="9"/>
                    </a:cxn>
                    <a:cxn ang="0">
                      <a:pos x="41" y="5"/>
                    </a:cxn>
                    <a:cxn ang="0">
                      <a:pos x="34" y="1"/>
                    </a:cxn>
                    <a:cxn ang="0">
                      <a:pos x="24" y="0"/>
                    </a:cxn>
                    <a:cxn ang="0">
                      <a:pos x="16" y="8"/>
                    </a:cxn>
                    <a:cxn ang="0">
                      <a:pos x="10" y="18"/>
                    </a:cxn>
                    <a:cxn ang="0">
                      <a:pos x="0" y="27"/>
                    </a:cxn>
                    <a:cxn ang="0">
                      <a:pos x="2" y="32"/>
                    </a:cxn>
                    <a:cxn ang="0">
                      <a:pos x="9" y="40"/>
                    </a:cxn>
                    <a:cxn ang="0">
                      <a:pos x="16" y="43"/>
                    </a:cxn>
                    <a:cxn ang="0">
                      <a:pos x="31" y="37"/>
                    </a:cxn>
                    <a:cxn ang="0">
                      <a:pos x="39" y="34"/>
                    </a:cxn>
                    <a:cxn ang="0">
                      <a:pos x="49" y="31"/>
                    </a:cxn>
                    <a:cxn ang="0">
                      <a:pos x="59" y="27"/>
                    </a:cxn>
                    <a:cxn ang="0">
                      <a:pos x="64" y="25"/>
                    </a:cxn>
                    <a:cxn ang="0">
                      <a:pos x="66" y="6"/>
                    </a:cxn>
                  </a:cxnLst>
                  <a:rect l="0" t="0" r="r" b="b"/>
                  <a:pathLst>
                    <a:path w="66" h="44">
                      <a:moveTo>
                        <a:pt x="66" y="6"/>
                      </a:move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7" y="38"/>
                        <a:pt x="9" y="40"/>
                      </a:cubicBezTo>
                      <a:cubicBezTo>
                        <a:pt x="10" y="41"/>
                        <a:pt x="13" y="44"/>
                        <a:pt x="16" y="43"/>
                      </a:cubicBezTo>
                      <a:cubicBezTo>
                        <a:pt x="18" y="43"/>
                        <a:pt x="31" y="37"/>
                        <a:pt x="31" y="37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59" y="27"/>
                        <a:pt x="64" y="27"/>
                        <a:pt x="64" y="25"/>
                      </a:cubicBezTo>
                      <a:cubicBezTo>
                        <a:pt x="63" y="24"/>
                        <a:pt x="66" y="6"/>
                        <a:pt x="66" y="6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88" name="TAQUARITINGA DO NORTE">
                  <a:extLst>
                    <a:ext uri="{FF2B5EF4-FFF2-40B4-BE49-F238E27FC236}">
                      <a16:creationId xmlns:a16="http://schemas.microsoft.com/office/drawing/2014/main" id="{FAABC75A-850F-AF99-0AFD-E2C2DDF51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4879" y="1694706"/>
                  <a:ext cx="318007" cy="311056"/>
                </a:xfrm>
                <a:custGeom>
                  <a:avLst/>
                  <a:gdLst/>
                  <a:ahLst/>
                  <a:cxnLst>
                    <a:cxn ang="0">
                      <a:pos x="171" y="44"/>
                    </a:cxn>
                    <a:cxn ang="0">
                      <a:pos x="168" y="28"/>
                    </a:cxn>
                    <a:cxn ang="0">
                      <a:pos x="148" y="22"/>
                    </a:cxn>
                    <a:cxn ang="0">
                      <a:pos x="133" y="20"/>
                    </a:cxn>
                    <a:cxn ang="0">
                      <a:pos x="111" y="13"/>
                    </a:cxn>
                    <a:cxn ang="0">
                      <a:pos x="95" y="6"/>
                    </a:cxn>
                    <a:cxn ang="0">
                      <a:pos x="79" y="2"/>
                    </a:cxn>
                    <a:cxn ang="0">
                      <a:pos x="63" y="22"/>
                    </a:cxn>
                    <a:cxn ang="0">
                      <a:pos x="50" y="34"/>
                    </a:cxn>
                    <a:cxn ang="0">
                      <a:pos x="43" y="30"/>
                    </a:cxn>
                    <a:cxn ang="0">
                      <a:pos x="33" y="21"/>
                    </a:cxn>
                    <a:cxn ang="0">
                      <a:pos x="23" y="10"/>
                    </a:cxn>
                    <a:cxn ang="0">
                      <a:pos x="10" y="14"/>
                    </a:cxn>
                    <a:cxn ang="0">
                      <a:pos x="4" y="30"/>
                    </a:cxn>
                    <a:cxn ang="0">
                      <a:pos x="5" y="44"/>
                    </a:cxn>
                    <a:cxn ang="0">
                      <a:pos x="21" y="62"/>
                    </a:cxn>
                    <a:cxn ang="0">
                      <a:pos x="23" y="71"/>
                    </a:cxn>
                    <a:cxn ang="0">
                      <a:pos x="16" y="77"/>
                    </a:cxn>
                    <a:cxn ang="0">
                      <a:pos x="24" y="88"/>
                    </a:cxn>
                    <a:cxn ang="0">
                      <a:pos x="37" y="96"/>
                    </a:cxn>
                    <a:cxn ang="0">
                      <a:pos x="48" y="103"/>
                    </a:cxn>
                    <a:cxn ang="0">
                      <a:pos x="59" y="109"/>
                    </a:cxn>
                    <a:cxn ang="0">
                      <a:pos x="65" y="121"/>
                    </a:cxn>
                    <a:cxn ang="0">
                      <a:pos x="71" y="135"/>
                    </a:cxn>
                    <a:cxn ang="0">
                      <a:pos x="84" y="135"/>
                    </a:cxn>
                    <a:cxn ang="0">
                      <a:pos x="91" y="144"/>
                    </a:cxn>
                    <a:cxn ang="0">
                      <a:pos x="103" y="149"/>
                    </a:cxn>
                    <a:cxn ang="0">
                      <a:pos x="102" y="157"/>
                    </a:cxn>
                    <a:cxn ang="0">
                      <a:pos x="108" y="170"/>
                    </a:cxn>
                    <a:cxn ang="0">
                      <a:pos x="127" y="164"/>
                    </a:cxn>
                    <a:cxn ang="0">
                      <a:pos x="143" y="138"/>
                    </a:cxn>
                    <a:cxn ang="0">
                      <a:pos x="142" y="119"/>
                    </a:cxn>
                    <a:cxn ang="0">
                      <a:pos x="164" y="102"/>
                    </a:cxn>
                    <a:cxn ang="0">
                      <a:pos x="172" y="79"/>
                    </a:cxn>
                    <a:cxn ang="0">
                      <a:pos x="177" y="56"/>
                    </a:cxn>
                  </a:cxnLst>
                  <a:rect l="0" t="0" r="r" b="b"/>
                  <a:pathLst>
                    <a:path w="179" h="174">
                      <a:moveTo>
                        <a:pt x="177" y="56"/>
                      </a:moveTo>
                      <a:cubicBezTo>
                        <a:pt x="177" y="53"/>
                        <a:pt x="171" y="46"/>
                        <a:pt x="171" y="44"/>
                      </a:cubicBezTo>
                      <a:cubicBezTo>
                        <a:pt x="171" y="43"/>
                        <a:pt x="168" y="35"/>
                        <a:pt x="168" y="34"/>
                      </a:cubicBezTo>
                      <a:cubicBezTo>
                        <a:pt x="168" y="32"/>
                        <a:pt x="168" y="28"/>
                        <a:pt x="168" y="28"/>
                      </a:cubicBezTo>
                      <a:cubicBezTo>
                        <a:pt x="168" y="28"/>
                        <a:pt x="162" y="24"/>
                        <a:pt x="160" y="23"/>
                      </a:cubicBezTo>
                      <a:cubicBezTo>
                        <a:pt x="158" y="22"/>
                        <a:pt x="150" y="22"/>
                        <a:pt x="148" y="22"/>
                      </a:cubicBezTo>
                      <a:cubicBezTo>
                        <a:pt x="147" y="22"/>
                        <a:pt x="140" y="24"/>
                        <a:pt x="140" y="24"/>
                      </a:cubicBezTo>
                      <a:cubicBezTo>
                        <a:pt x="133" y="20"/>
                        <a:pt x="133" y="20"/>
                        <a:pt x="133" y="20"/>
                      </a:cubicBezTo>
                      <a:cubicBezTo>
                        <a:pt x="124" y="15"/>
                        <a:pt x="124" y="15"/>
                        <a:pt x="124" y="15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04" y="12"/>
                        <a:pt x="104" y="12"/>
                        <a:pt x="104" y="12"/>
                      </a:cubicBezTo>
                      <a:cubicBezTo>
                        <a:pt x="104" y="12"/>
                        <a:pt x="97" y="7"/>
                        <a:pt x="95" y="6"/>
                      </a:cubicBezTo>
                      <a:cubicBezTo>
                        <a:pt x="94" y="5"/>
                        <a:pt x="86" y="3"/>
                        <a:pt x="85" y="2"/>
                      </a:cubicBezTo>
                      <a:cubicBezTo>
                        <a:pt x="84" y="1"/>
                        <a:pt x="80" y="0"/>
                        <a:pt x="79" y="2"/>
                      </a:cubicBezTo>
                      <a:cubicBezTo>
                        <a:pt x="78" y="4"/>
                        <a:pt x="73" y="7"/>
                        <a:pt x="72" y="10"/>
                      </a:cubicBezTo>
                      <a:cubicBezTo>
                        <a:pt x="70" y="13"/>
                        <a:pt x="63" y="20"/>
                        <a:pt x="63" y="22"/>
                      </a:cubicBezTo>
                      <a:cubicBezTo>
                        <a:pt x="62" y="23"/>
                        <a:pt x="60" y="32"/>
                        <a:pt x="59" y="33"/>
                      </a:cubicBezTo>
                      <a:cubicBezTo>
                        <a:pt x="58" y="34"/>
                        <a:pt x="50" y="34"/>
                        <a:pt x="50" y="34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3" y="30"/>
                        <a:pt x="43" y="30"/>
                        <a:pt x="43" y="30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21"/>
                        <a:pt x="32" y="17"/>
                        <a:pt x="31" y="15"/>
                      </a:cubicBezTo>
                      <a:cubicBezTo>
                        <a:pt x="29" y="14"/>
                        <a:pt x="23" y="10"/>
                        <a:pt x="23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0" y="16"/>
                        <a:pt x="0" y="18"/>
                      </a:cubicBezTo>
                      <a:cubicBezTo>
                        <a:pt x="0" y="18"/>
                        <a:pt x="3" y="29"/>
                        <a:pt x="4" y="30"/>
                      </a:cubicBezTo>
                      <a:cubicBezTo>
                        <a:pt x="4" y="31"/>
                        <a:pt x="5" y="39"/>
                        <a:pt x="5" y="39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25" y="66"/>
                        <a:pt x="25" y="66"/>
                        <a:pt x="25" y="66"/>
                      </a:cubicBezTo>
                      <a:cubicBezTo>
                        <a:pt x="23" y="71"/>
                        <a:pt x="23" y="71"/>
                        <a:pt x="23" y="71"/>
                      </a:cubicBezTo>
                      <a:cubicBezTo>
                        <a:pt x="17" y="72"/>
                        <a:pt x="17" y="72"/>
                        <a:pt x="17" y="72"/>
                      </a:cubicBezTo>
                      <a:cubicBezTo>
                        <a:pt x="17" y="72"/>
                        <a:pt x="14" y="76"/>
                        <a:pt x="16" y="77"/>
                      </a:cubicBezTo>
                      <a:cubicBezTo>
                        <a:pt x="17" y="78"/>
                        <a:pt x="20" y="82"/>
                        <a:pt x="20" y="82"/>
                      </a:cubicBezTo>
                      <a:cubicBezTo>
                        <a:pt x="20" y="82"/>
                        <a:pt x="22" y="85"/>
                        <a:pt x="24" y="88"/>
                      </a:cubicBezTo>
                      <a:cubicBezTo>
                        <a:pt x="26" y="90"/>
                        <a:pt x="27" y="93"/>
                        <a:pt x="29" y="93"/>
                      </a:cubicBezTo>
                      <a:cubicBezTo>
                        <a:pt x="30" y="94"/>
                        <a:pt x="35" y="96"/>
                        <a:pt x="37" y="96"/>
                      </a:cubicBezTo>
                      <a:cubicBezTo>
                        <a:pt x="38" y="96"/>
                        <a:pt x="44" y="99"/>
                        <a:pt x="44" y="99"/>
                      </a:cubicBezTo>
                      <a:cubicBezTo>
                        <a:pt x="48" y="103"/>
                        <a:pt x="48" y="103"/>
                        <a:pt x="48" y="103"/>
                      </a:cubicBezTo>
                      <a:cubicBezTo>
                        <a:pt x="51" y="107"/>
                        <a:pt x="51" y="107"/>
                        <a:pt x="51" y="107"/>
                      </a:cubicBezTo>
                      <a:cubicBezTo>
                        <a:pt x="59" y="109"/>
                        <a:pt x="59" y="109"/>
                        <a:pt x="59" y="109"/>
                      </a:cubicBezTo>
                      <a:cubicBezTo>
                        <a:pt x="60" y="116"/>
                        <a:pt x="60" y="116"/>
                        <a:pt x="60" y="116"/>
                      </a:cubicBezTo>
                      <a:cubicBezTo>
                        <a:pt x="65" y="121"/>
                        <a:pt x="65" y="121"/>
                        <a:pt x="65" y="121"/>
                      </a:cubicBezTo>
                      <a:cubicBezTo>
                        <a:pt x="65" y="121"/>
                        <a:pt x="67" y="127"/>
                        <a:pt x="67" y="129"/>
                      </a:cubicBezTo>
                      <a:cubicBezTo>
                        <a:pt x="68" y="130"/>
                        <a:pt x="69" y="135"/>
                        <a:pt x="71" y="135"/>
                      </a:cubicBezTo>
                      <a:cubicBezTo>
                        <a:pt x="72" y="135"/>
                        <a:pt x="75" y="134"/>
                        <a:pt x="76" y="134"/>
                      </a:cubicBezTo>
                      <a:cubicBezTo>
                        <a:pt x="77" y="134"/>
                        <a:pt x="84" y="135"/>
                        <a:pt x="84" y="135"/>
                      </a:cubicBezTo>
                      <a:cubicBezTo>
                        <a:pt x="84" y="135"/>
                        <a:pt x="85" y="137"/>
                        <a:pt x="86" y="139"/>
                      </a:cubicBezTo>
                      <a:cubicBezTo>
                        <a:pt x="88" y="141"/>
                        <a:pt x="89" y="144"/>
                        <a:pt x="91" y="144"/>
                      </a:cubicBezTo>
                      <a:cubicBezTo>
                        <a:pt x="93" y="144"/>
                        <a:pt x="99" y="144"/>
                        <a:pt x="100" y="145"/>
                      </a:cubicBezTo>
                      <a:cubicBezTo>
                        <a:pt x="101" y="146"/>
                        <a:pt x="102" y="147"/>
                        <a:pt x="103" y="149"/>
                      </a:cubicBezTo>
                      <a:cubicBezTo>
                        <a:pt x="104" y="150"/>
                        <a:pt x="104" y="153"/>
                        <a:pt x="103" y="154"/>
                      </a:cubicBezTo>
                      <a:cubicBezTo>
                        <a:pt x="102" y="155"/>
                        <a:pt x="101" y="156"/>
                        <a:pt x="102" y="157"/>
                      </a:cubicBezTo>
                      <a:cubicBezTo>
                        <a:pt x="102" y="158"/>
                        <a:pt x="102" y="163"/>
                        <a:pt x="104" y="165"/>
                      </a:cubicBezTo>
                      <a:cubicBezTo>
                        <a:pt x="106" y="166"/>
                        <a:pt x="107" y="169"/>
                        <a:pt x="108" y="170"/>
                      </a:cubicBezTo>
                      <a:cubicBezTo>
                        <a:pt x="110" y="172"/>
                        <a:pt x="112" y="174"/>
                        <a:pt x="112" y="174"/>
                      </a:cubicBezTo>
                      <a:cubicBezTo>
                        <a:pt x="127" y="164"/>
                        <a:pt x="127" y="164"/>
                        <a:pt x="127" y="164"/>
                      </a:cubicBezTo>
                      <a:cubicBezTo>
                        <a:pt x="133" y="153"/>
                        <a:pt x="133" y="153"/>
                        <a:pt x="133" y="153"/>
                      </a:cubicBezTo>
                      <a:cubicBezTo>
                        <a:pt x="143" y="138"/>
                        <a:pt x="143" y="138"/>
                        <a:pt x="143" y="138"/>
                      </a:cubicBezTo>
                      <a:cubicBezTo>
                        <a:pt x="143" y="138"/>
                        <a:pt x="139" y="129"/>
                        <a:pt x="139" y="127"/>
                      </a:cubicBezTo>
                      <a:cubicBezTo>
                        <a:pt x="139" y="126"/>
                        <a:pt x="142" y="120"/>
                        <a:pt x="142" y="119"/>
                      </a:cubicBezTo>
                      <a:cubicBezTo>
                        <a:pt x="142" y="118"/>
                        <a:pt x="155" y="106"/>
                        <a:pt x="155" y="106"/>
                      </a:cubicBezTo>
                      <a:cubicBezTo>
                        <a:pt x="164" y="102"/>
                        <a:pt x="164" y="102"/>
                        <a:pt x="164" y="102"/>
                      </a:cubicBezTo>
                      <a:cubicBezTo>
                        <a:pt x="165" y="93"/>
                        <a:pt x="165" y="93"/>
                        <a:pt x="165" y="93"/>
                      </a:cubicBezTo>
                      <a:cubicBezTo>
                        <a:pt x="165" y="93"/>
                        <a:pt x="171" y="81"/>
                        <a:pt x="172" y="79"/>
                      </a:cubicBezTo>
                      <a:cubicBezTo>
                        <a:pt x="173" y="77"/>
                        <a:pt x="179" y="66"/>
                        <a:pt x="179" y="64"/>
                      </a:cubicBezTo>
                      <a:cubicBezTo>
                        <a:pt x="179" y="62"/>
                        <a:pt x="177" y="58"/>
                        <a:pt x="177" y="56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89" name="TACAIMBÓ">
                  <a:extLst>
                    <a:ext uri="{FF2B5EF4-FFF2-40B4-BE49-F238E27FC236}">
                      <a16:creationId xmlns:a16="http://schemas.microsoft.com/office/drawing/2014/main" id="{13132AB6-F643-AD2D-1AFE-51C765FD3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5751" y="2296964"/>
                  <a:ext cx="245130" cy="304438"/>
                </a:xfrm>
                <a:custGeom>
                  <a:avLst/>
                  <a:gdLst/>
                  <a:ahLst/>
                  <a:cxnLst>
                    <a:cxn ang="0">
                      <a:pos x="136" y="5"/>
                    </a:cxn>
                    <a:cxn ang="0">
                      <a:pos x="128" y="0"/>
                    </a:cxn>
                    <a:cxn ang="0">
                      <a:pos x="119" y="0"/>
                    </a:cxn>
                    <a:cxn ang="0">
                      <a:pos x="119" y="6"/>
                    </a:cxn>
                    <a:cxn ang="0">
                      <a:pos x="110" y="9"/>
                    </a:cxn>
                    <a:cxn ang="0">
                      <a:pos x="102" y="19"/>
                    </a:cxn>
                    <a:cxn ang="0">
                      <a:pos x="88" y="26"/>
                    </a:cxn>
                    <a:cxn ang="0">
                      <a:pos x="75" y="33"/>
                    </a:cxn>
                    <a:cxn ang="0">
                      <a:pos x="63" y="40"/>
                    </a:cxn>
                    <a:cxn ang="0">
                      <a:pos x="50" y="41"/>
                    </a:cxn>
                    <a:cxn ang="0">
                      <a:pos x="44" y="49"/>
                    </a:cxn>
                    <a:cxn ang="0">
                      <a:pos x="38" y="49"/>
                    </a:cxn>
                    <a:cxn ang="0">
                      <a:pos x="31" y="43"/>
                    </a:cxn>
                    <a:cxn ang="0">
                      <a:pos x="25" y="51"/>
                    </a:cxn>
                    <a:cxn ang="0">
                      <a:pos x="15" y="73"/>
                    </a:cxn>
                    <a:cxn ang="0">
                      <a:pos x="12" y="93"/>
                    </a:cxn>
                    <a:cxn ang="0">
                      <a:pos x="4" y="103"/>
                    </a:cxn>
                    <a:cxn ang="0">
                      <a:pos x="2" y="113"/>
                    </a:cxn>
                    <a:cxn ang="0">
                      <a:pos x="0" y="131"/>
                    </a:cxn>
                    <a:cxn ang="0">
                      <a:pos x="11" y="119"/>
                    </a:cxn>
                    <a:cxn ang="0">
                      <a:pos x="20" y="117"/>
                    </a:cxn>
                    <a:cxn ang="0">
                      <a:pos x="20" y="130"/>
                    </a:cxn>
                    <a:cxn ang="0">
                      <a:pos x="32" y="133"/>
                    </a:cxn>
                    <a:cxn ang="0">
                      <a:pos x="45" y="138"/>
                    </a:cxn>
                    <a:cxn ang="0">
                      <a:pos x="51" y="145"/>
                    </a:cxn>
                    <a:cxn ang="0">
                      <a:pos x="61" y="151"/>
                    </a:cxn>
                    <a:cxn ang="0">
                      <a:pos x="73" y="162"/>
                    </a:cxn>
                    <a:cxn ang="0">
                      <a:pos x="82" y="167"/>
                    </a:cxn>
                    <a:cxn ang="0">
                      <a:pos x="93" y="168"/>
                    </a:cxn>
                    <a:cxn ang="0">
                      <a:pos x="100" y="175"/>
                    </a:cxn>
                    <a:cxn ang="0">
                      <a:pos x="104" y="175"/>
                    </a:cxn>
                    <a:cxn ang="0">
                      <a:pos x="113" y="167"/>
                    </a:cxn>
                    <a:cxn ang="0">
                      <a:pos x="111" y="150"/>
                    </a:cxn>
                    <a:cxn ang="0">
                      <a:pos x="109" y="142"/>
                    </a:cxn>
                    <a:cxn ang="0">
                      <a:pos x="104" y="137"/>
                    </a:cxn>
                    <a:cxn ang="0">
                      <a:pos x="103" y="117"/>
                    </a:cxn>
                    <a:cxn ang="0">
                      <a:pos x="106" y="103"/>
                    </a:cxn>
                    <a:cxn ang="0">
                      <a:pos x="113" y="99"/>
                    </a:cxn>
                    <a:cxn ang="0">
                      <a:pos x="113" y="90"/>
                    </a:cxn>
                    <a:cxn ang="0">
                      <a:pos x="109" y="77"/>
                    </a:cxn>
                    <a:cxn ang="0">
                      <a:pos x="108" y="61"/>
                    </a:cxn>
                    <a:cxn ang="0">
                      <a:pos x="104" y="50"/>
                    </a:cxn>
                    <a:cxn ang="0">
                      <a:pos x="108" y="41"/>
                    </a:cxn>
                    <a:cxn ang="0">
                      <a:pos x="118" y="37"/>
                    </a:cxn>
                    <a:cxn ang="0">
                      <a:pos x="124" y="24"/>
                    </a:cxn>
                    <a:cxn ang="0">
                      <a:pos x="127" y="19"/>
                    </a:cxn>
                    <a:cxn ang="0">
                      <a:pos x="137" y="14"/>
                    </a:cxn>
                    <a:cxn ang="0">
                      <a:pos x="136" y="5"/>
                    </a:cxn>
                  </a:cxnLst>
                  <a:rect l="0" t="0" r="r" b="b"/>
                  <a:pathLst>
                    <a:path w="137" h="175">
                      <a:moveTo>
                        <a:pt x="136" y="5"/>
                      </a:move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6"/>
                        <a:pt x="119" y="6"/>
                        <a:pt x="119" y="6"/>
                      </a:cubicBezTo>
                      <a:cubicBezTo>
                        <a:pt x="110" y="9"/>
                        <a:pt x="110" y="9"/>
                        <a:pt x="110" y="9"/>
                      </a:cubicBezTo>
                      <a:cubicBezTo>
                        <a:pt x="102" y="19"/>
                        <a:pt x="102" y="19"/>
                        <a:pt x="102" y="19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75" y="33"/>
                        <a:pt x="75" y="33"/>
                        <a:pt x="75" y="33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15" y="73"/>
                        <a:pt x="15" y="73"/>
                        <a:pt x="15" y="73"/>
                      </a:cubicBezTo>
                      <a:cubicBezTo>
                        <a:pt x="12" y="93"/>
                        <a:pt x="12" y="93"/>
                        <a:pt x="12" y="93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2" y="113"/>
                        <a:pt x="2" y="113"/>
                        <a:pt x="2" y="113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11" y="119"/>
                        <a:pt x="11" y="119"/>
                        <a:pt x="11" y="119"/>
                      </a:cubicBezTo>
                      <a:cubicBezTo>
                        <a:pt x="20" y="117"/>
                        <a:pt x="20" y="117"/>
                        <a:pt x="20" y="117"/>
                      </a:cubicBezTo>
                      <a:cubicBezTo>
                        <a:pt x="20" y="130"/>
                        <a:pt x="20" y="130"/>
                        <a:pt x="20" y="130"/>
                      </a:cubicBezTo>
                      <a:cubicBezTo>
                        <a:pt x="32" y="133"/>
                        <a:pt x="32" y="133"/>
                        <a:pt x="32" y="133"/>
                      </a:cubicBezTo>
                      <a:cubicBezTo>
                        <a:pt x="45" y="138"/>
                        <a:pt x="45" y="138"/>
                        <a:pt x="45" y="138"/>
                      </a:cubicBezTo>
                      <a:cubicBezTo>
                        <a:pt x="51" y="145"/>
                        <a:pt x="51" y="145"/>
                        <a:pt x="51" y="145"/>
                      </a:cubicBezTo>
                      <a:cubicBezTo>
                        <a:pt x="61" y="151"/>
                        <a:pt x="61" y="151"/>
                        <a:pt x="61" y="151"/>
                      </a:cubicBezTo>
                      <a:cubicBezTo>
                        <a:pt x="73" y="162"/>
                        <a:pt x="73" y="162"/>
                        <a:pt x="73" y="162"/>
                      </a:cubicBezTo>
                      <a:cubicBezTo>
                        <a:pt x="82" y="167"/>
                        <a:pt x="82" y="167"/>
                        <a:pt x="82" y="167"/>
                      </a:cubicBezTo>
                      <a:cubicBezTo>
                        <a:pt x="93" y="168"/>
                        <a:pt x="93" y="168"/>
                        <a:pt x="93" y="168"/>
                      </a:cubicBezTo>
                      <a:cubicBezTo>
                        <a:pt x="100" y="175"/>
                        <a:pt x="100" y="175"/>
                        <a:pt x="100" y="175"/>
                      </a:cubicBezTo>
                      <a:cubicBezTo>
                        <a:pt x="104" y="175"/>
                        <a:pt x="104" y="175"/>
                        <a:pt x="104" y="175"/>
                      </a:cubicBezTo>
                      <a:cubicBezTo>
                        <a:pt x="113" y="167"/>
                        <a:pt x="113" y="167"/>
                        <a:pt x="113" y="167"/>
                      </a:cubicBezTo>
                      <a:cubicBezTo>
                        <a:pt x="113" y="167"/>
                        <a:pt x="112" y="152"/>
                        <a:pt x="111" y="150"/>
                      </a:cubicBezTo>
                      <a:cubicBezTo>
                        <a:pt x="111" y="149"/>
                        <a:pt x="109" y="142"/>
                        <a:pt x="109" y="142"/>
                      </a:cubicBezTo>
                      <a:cubicBezTo>
                        <a:pt x="104" y="137"/>
                        <a:pt x="104" y="137"/>
                        <a:pt x="104" y="137"/>
                      </a:cubicBezTo>
                      <a:cubicBezTo>
                        <a:pt x="103" y="117"/>
                        <a:pt x="103" y="117"/>
                        <a:pt x="103" y="117"/>
                      </a:cubicBezTo>
                      <a:cubicBezTo>
                        <a:pt x="106" y="103"/>
                        <a:pt x="106" y="103"/>
                        <a:pt x="106" y="103"/>
                      </a:cubicBezTo>
                      <a:cubicBezTo>
                        <a:pt x="113" y="99"/>
                        <a:pt x="113" y="99"/>
                        <a:pt x="113" y="99"/>
                      </a:cubicBezTo>
                      <a:cubicBezTo>
                        <a:pt x="113" y="90"/>
                        <a:pt x="113" y="90"/>
                        <a:pt x="113" y="90"/>
                      </a:cubicBezTo>
                      <a:cubicBezTo>
                        <a:pt x="109" y="77"/>
                        <a:pt x="109" y="77"/>
                        <a:pt x="109" y="77"/>
                      </a:cubicBezTo>
                      <a:cubicBezTo>
                        <a:pt x="108" y="61"/>
                        <a:pt x="108" y="61"/>
                        <a:pt x="108" y="61"/>
                      </a:cubicBezTo>
                      <a:cubicBezTo>
                        <a:pt x="104" y="50"/>
                        <a:pt x="104" y="50"/>
                        <a:pt x="104" y="50"/>
                      </a:cubicBezTo>
                      <a:cubicBezTo>
                        <a:pt x="108" y="41"/>
                        <a:pt x="108" y="41"/>
                        <a:pt x="108" y="41"/>
                      </a:cubicBezTo>
                      <a:cubicBezTo>
                        <a:pt x="118" y="37"/>
                        <a:pt x="118" y="37"/>
                        <a:pt x="118" y="37"/>
                      </a:cubicBezTo>
                      <a:cubicBezTo>
                        <a:pt x="124" y="24"/>
                        <a:pt x="124" y="24"/>
                        <a:pt x="124" y="24"/>
                      </a:cubicBezTo>
                      <a:cubicBezTo>
                        <a:pt x="127" y="19"/>
                        <a:pt x="127" y="19"/>
                        <a:pt x="127" y="19"/>
                      </a:cubicBezTo>
                      <a:cubicBezTo>
                        <a:pt x="137" y="14"/>
                        <a:pt x="137" y="14"/>
                        <a:pt x="137" y="14"/>
                      </a:cubicBezTo>
                      <a:lnTo>
                        <a:pt x="136" y="5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90" name="TEREZINHA">
                  <a:extLst>
                    <a:ext uri="{FF2B5EF4-FFF2-40B4-BE49-F238E27FC236}">
                      <a16:creationId xmlns:a16="http://schemas.microsoft.com/office/drawing/2014/main" id="{C73BBF4C-E9BF-400A-FECB-492D15A8E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4993" y="3322788"/>
                  <a:ext cx="205379" cy="152219"/>
                </a:xfrm>
                <a:custGeom>
                  <a:avLst/>
                  <a:gdLst/>
                  <a:ahLst/>
                  <a:cxnLst>
                    <a:cxn ang="0">
                      <a:pos x="115" y="54"/>
                    </a:cxn>
                    <a:cxn ang="0">
                      <a:pos x="109" y="53"/>
                    </a:cxn>
                    <a:cxn ang="0">
                      <a:pos x="102" y="49"/>
                    </a:cxn>
                    <a:cxn ang="0">
                      <a:pos x="95" y="42"/>
                    </a:cxn>
                    <a:cxn ang="0">
                      <a:pos x="89" y="31"/>
                    </a:cxn>
                    <a:cxn ang="0">
                      <a:pos x="81" y="26"/>
                    </a:cxn>
                    <a:cxn ang="0">
                      <a:pos x="75" y="21"/>
                    </a:cxn>
                    <a:cxn ang="0">
                      <a:pos x="68" y="21"/>
                    </a:cxn>
                    <a:cxn ang="0">
                      <a:pos x="67" y="17"/>
                    </a:cxn>
                    <a:cxn ang="0">
                      <a:pos x="63" y="14"/>
                    </a:cxn>
                    <a:cxn ang="0">
                      <a:pos x="58" y="9"/>
                    </a:cxn>
                    <a:cxn ang="0">
                      <a:pos x="48" y="7"/>
                    </a:cxn>
                    <a:cxn ang="0">
                      <a:pos x="45" y="1"/>
                    </a:cxn>
                    <a:cxn ang="0">
                      <a:pos x="33" y="0"/>
                    </a:cxn>
                    <a:cxn ang="0">
                      <a:pos x="24" y="1"/>
                    </a:cxn>
                    <a:cxn ang="0">
                      <a:pos x="16" y="4"/>
                    </a:cxn>
                    <a:cxn ang="0">
                      <a:pos x="10" y="6"/>
                    </a:cxn>
                    <a:cxn ang="0">
                      <a:pos x="9" y="53"/>
                    </a:cxn>
                    <a:cxn ang="0">
                      <a:pos x="3" y="61"/>
                    </a:cxn>
                    <a:cxn ang="0">
                      <a:pos x="0" y="69"/>
                    </a:cxn>
                    <a:cxn ang="0">
                      <a:pos x="10" y="74"/>
                    </a:cxn>
                    <a:cxn ang="0">
                      <a:pos x="23" y="79"/>
                    </a:cxn>
                    <a:cxn ang="0">
                      <a:pos x="39" y="86"/>
                    </a:cxn>
                    <a:cxn ang="0">
                      <a:pos x="62" y="86"/>
                    </a:cxn>
                    <a:cxn ang="0">
                      <a:pos x="78" y="80"/>
                    </a:cxn>
                    <a:cxn ang="0">
                      <a:pos x="88" y="75"/>
                    </a:cxn>
                    <a:cxn ang="0">
                      <a:pos x="105" y="72"/>
                    </a:cxn>
                    <a:cxn ang="0">
                      <a:pos x="114" y="70"/>
                    </a:cxn>
                    <a:cxn ang="0">
                      <a:pos x="117" y="67"/>
                    </a:cxn>
                    <a:cxn ang="0">
                      <a:pos x="119" y="58"/>
                    </a:cxn>
                    <a:cxn ang="0">
                      <a:pos x="115" y="54"/>
                    </a:cxn>
                  </a:cxnLst>
                  <a:rect l="0" t="0" r="r" b="b"/>
                  <a:pathLst>
                    <a:path w="119" h="86">
                      <a:moveTo>
                        <a:pt x="115" y="54"/>
                      </a:moveTo>
                      <a:cubicBezTo>
                        <a:pt x="109" y="53"/>
                        <a:pt x="109" y="53"/>
                        <a:pt x="109" y="53"/>
                      </a:cubicBezTo>
                      <a:cubicBezTo>
                        <a:pt x="109" y="53"/>
                        <a:pt x="103" y="49"/>
                        <a:pt x="102" y="49"/>
                      </a:cubicBezTo>
                      <a:cubicBezTo>
                        <a:pt x="100" y="48"/>
                        <a:pt x="96" y="44"/>
                        <a:pt x="95" y="42"/>
                      </a:cubicBezTo>
                      <a:cubicBezTo>
                        <a:pt x="94" y="40"/>
                        <a:pt x="89" y="31"/>
                        <a:pt x="89" y="31"/>
                      </a:cubicBezTo>
                      <a:cubicBezTo>
                        <a:pt x="81" y="26"/>
                        <a:pt x="81" y="26"/>
                        <a:pt x="81" y="26"/>
                      </a:cubicBezTo>
                      <a:cubicBezTo>
                        <a:pt x="75" y="21"/>
                        <a:pt x="75" y="21"/>
                        <a:pt x="75" y="21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7" y="17"/>
                        <a:pt x="67" y="17"/>
                        <a:pt x="67" y="17"/>
                      </a:cubicBezTo>
                      <a:cubicBezTo>
                        <a:pt x="67" y="17"/>
                        <a:pt x="64" y="16"/>
                        <a:pt x="63" y="14"/>
                      </a:cubicBezTo>
                      <a:cubicBezTo>
                        <a:pt x="63" y="13"/>
                        <a:pt x="58" y="9"/>
                        <a:pt x="58" y="9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0" y="3"/>
                        <a:pt x="10" y="6"/>
                      </a:cubicBezTo>
                      <a:cubicBezTo>
                        <a:pt x="10" y="7"/>
                        <a:pt x="9" y="53"/>
                        <a:pt x="9" y="53"/>
                      </a:cubicBezTo>
                      <a:cubicBezTo>
                        <a:pt x="3" y="61"/>
                        <a:pt x="3" y="61"/>
                        <a:pt x="3" y="61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9" y="74"/>
                        <a:pt x="10" y="74"/>
                      </a:cubicBezTo>
                      <a:cubicBezTo>
                        <a:pt x="11" y="75"/>
                        <a:pt x="23" y="79"/>
                        <a:pt x="23" y="79"/>
                      </a:cubicBezTo>
                      <a:cubicBezTo>
                        <a:pt x="23" y="79"/>
                        <a:pt x="38" y="85"/>
                        <a:pt x="39" y="86"/>
                      </a:cubicBezTo>
                      <a:cubicBezTo>
                        <a:pt x="41" y="86"/>
                        <a:pt x="61" y="86"/>
                        <a:pt x="62" y="86"/>
                      </a:cubicBezTo>
                      <a:cubicBezTo>
                        <a:pt x="63" y="86"/>
                        <a:pt x="78" y="80"/>
                        <a:pt x="78" y="80"/>
                      </a:cubicBezTo>
                      <a:cubicBezTo>
                        <a:pt x="78" y="80"/>
                        <a:pt x="86" y="75"/>
                        <a:pt x="88" y="75"/>
                      </a:cubicBezTo>
                      <a:cubicBezTo>
                        <a:pt x="89" y="75"/>
                        <a:pt x="105" y="72"/>
                        <a:pt x="105" y="72"/>
                      </a:cubicBezTo>
                      <a:cubicBezTo>
                        <a:pt x="114" y="70"/>
                        <a:pt x="114" y="70"/>
                        <a:pt x="114" y="70"/>
                      </a:cubicBezTo>
                      <a:cubicBezTo>
                        <a:pt x="114" y="70"/>
                        <a:pt x="118" y="69"/>
                        <a:pt x="117" y="67"/>
                      </a:cubicBezTo>
                      <a:cubicBezTo>
                        <a:pt x="117" y="66"/>
                        <a:pt x="119" y="58"/>
                        <a:pt x="119" y="58"/>
                      </a:cubicBezTo>
                      <a:lnTo>
                        <a:pt x="115" y="54"/>
                      </a:lnTo>
                      <a:close/>
                    </a:path>
                  </a:pathLst>
                </a:custGeom>
                <a:solidFill>
                  <a:srgbClr val="70AD47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91" name="SÃO CAITANO">
                  <a:extLst>
                    <a:ext uri="{FF2B5EF4-FFF2-40B4-BE49-F238E27FC236}">
                      <a16:creationId xmlns:a16="http://schemas.microsoft.com/office/drawing/2014/main" id="{838E9AD9-1255-10CF-5C55-B7CDD939D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4630" y="2224163"/>
                  <a:ext cx="218629" cy="403712"/>
                </a:xfrm>
                <a:custGeom>
                  <a:avLst/>
                  <a:gdLst/>
                  <a:ahLst/>
                  <a:cxnLst>
                    <a:cxn ang="0">
                      <a:pos x="118" y="106"/>
                    </a:cxn>
                    <a:cxn ang="0">
                      <a:pos x="120" y="82"/>
                    </a:cxn>
                    <a:cxn ang="0">
                      <a:pos x="118" y="60"/>
                    </a:cxn>
                    <a:cxn ang="0">
                      <a:pos x="113" y="49"/>
                    </a:cxn>
                    <a:cxn ang="0">
                      <a:pos x="98" y="25"/>
                    </a:cxn>
                    <a:cxn ang="0">
                      <a:pos x="89" y="11"/>
                    </a:cxn>
                    <a:cxn ang="0">
                      <a:pos x="78" y="3"/>
                    </a:cxn>
                    <a:cxn ang="0">
                      <a:pos x="72" y="0"/>
                    </a:cxn>
                    <a:cxn ang="0">
                      <a:pos x="48" y="29"/>
                    </a:cxn>
                    <a:cxn ang="0">
                      <a:pos x="39" y="33"/>
                    </a:cxn>
                    <a:cxn ang="0">
                      <a:pos x="14" y="35"/>
                    </a:cxn>
                    <a:cxn ang="0">
                      <a:pos x="16" y="40"/>
                    </a:cxn>
                    <a:cxn ang="0">
                      <a:pos x="27" y="41"/>
                    </a:cxn>
                    <a:cxn ang="0">
                      <a:pos x="34" y="45"/>
                    </a:cxn>
                    <a:cxn ang="0">
                      <a:pos x="36" y="55"/>
                    </a:cxn>
                    <a:cxn ang="0">
                      <a:pos x="29" y="59"/>
                    </a:cxn>
                    <a:cxn ang="0">
                      <a:pos x="24" y="62"/>
                    </a:cxn>
                    <a:cxn ang="0">
                      <a:pos x="20" y="70"/>
                    </a:cxn>
                    <a:cxn ang="0">
                      <a:pos x="17" y="77"/>
                    </a:cxn>
                    <a:cxn ang="0">
                      <a:pos x="8" y="82"/>
                    </a:cxn>
                    <a:cxn ang="0">
                      <a:pos x="3" y="88"/>
                    </a:cxn>
                    <a:cxn ang="0">
                      <a:pos x="3" y="98"/>
                    </a:cxn>
                    <a:cxn ang="0">
                      <a:pos x="5" y="109"/>
                    </a:cxn>
                    <a:cxn ang="0">
                      <a:pos x="9" y="122"/>
                    </a:cxn>
                    <a:cxn ang="0">
                      <a:pos x="12" y="137"/>
                    </a:cxn>
                    <a:cxn ang="0">
                      <a:pos x="7" y="141"/>
                    </a:cxn>
                    <a:cxn ang="0">
                      <a:pos x="2" y="152"/>
                    </a:cxn>
                    <a:cxn ang="0">
                      <a:pos x="1" y="170"/>
                    </a:cxn>
                    <a:cxn ang="0">
                      <a:pos x="2" y="178"/>
                    </a:cxn>
                    <a:cxn ang="0">
                      <a:pos x="9" y="185"/>
                    </a:cxn>
                    <a:cxn ang="0">
                      <a:pos x="13" y="191"/>
                    </a:cxn>
                    <a:cxn ang="0">
                      <a:pos x="11" y="211"/>
                    </a:cxn>
                    <a:cxn ang="0">
                      <a:pos x="5" y="216"/>
                    </a:cxn>
                    <a:cxn ang="0">
                      <a:pos x="6" y="224"/>
                    </a:cxn>
                    <a:cxn ang="0">
                      <a:pos x="10" y="229"/>
                    </a:cxn>
                    <a:cxn ang="0">
                      <a:pos x="43" y="207"/>
                    </a:cxn>
                    <a:cxn ang="0">
                      <a:pos x="52" y="201"/>
                    </a:cxn>
                    <a:cxn ang="0">
                      <a:pos x="69" y="175"/>
                    </a:cxn>
                    <a:cxn ang="0">
                      <a:pos x="77" y="166"/>
                    </a:cxn>
                    <a:cxn ang="0">
                      <a:pos x="101" y="160"/>
                    </a:cxn>
                    <a:cxn ang="0">
                      <a:pos x="112" y="157"/>
                    </a:cxn>
                    <a:cxn ang="0">
                      <a:pos x="119" y="150"/>
                    </a:cxn>
                    <a:cxn ang="0">
                      <a:pos x="120" y="140"/>
                    </a:cxn>
                    <a:cxn ang="0">
                      <a:pos x="118" y="106"/>
                    </a:cxn>
                  </a:cxnLst>
                  <a:rect l="0" t="0" r="r" b="b"/>
                  <a:pathLst>
                    <a:path w="120" h="229">
                      <a:moveTo>
                        <a:pt x="118" y="106"/>
                      </a:moveTo>
                      <a:cubicBezTo>
                        <a:pt x="118" y="104"/>
                        <a:pt x="120" y="84"/>
                        <a:pt x="120" y="82"/>
                      </a:cubicBezTo>
                      <a:cubicBezTo>
                        <a:pt x="119" y="80"/>
                        <a:pt x="119" y="62"/>
                        <a:pt x="118" y="60"/>
                      </a:cubicBezTo>
                      <a:cubicBezTo>
                        <a:pt x="118" y="59"/>
                        <a:pt x="113" y="49"/>
                        <a:pt x="113" y="49"/>
                      </a:cubicBezTo>
                      <a:cubicBezTo>
                        <a:pt x="98" y="25"/>
                        <a:pt x="98" y="25"/>
                        <a:pt x="98" y="25"/>
                      </a:cubicBezTo>
                      <a:cubicBezTo>
                        <a:pt x="89" y="11"/>
                        <a:pt x="89" y="11"/>
                        <a:pt x="89" y="11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5"/>
                        <a:pt x="14" y="41"/>
                        <a:pt x="16" y="40"/>
                      </a:cubicBezTo>
                      <a:cubicBezTo>
                        <a:pt x="18" y="40"/>
                        <a:pt x="27" y="41"/>
                        <a:pt x="27" y="41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3" y="88"/>
                        <a:pt x="3" y="88"/>
                        <a:pt x="3" y="88"/>
                      </a:cubicBezTo>
                      <a:cubicBezTo>
                        <a:pt x="3" y="98"/>
                        <a:pt x="3" y="98"/>
                        <a:pt x="3" y="98"/>
                      </a:cubicBezTo>
                      <a:cubicBezTo>
                        <a:pt x="3" y="98"/>
                        <a:pt x="5" y="108"/>
                        <a:pt x="5" y="109"/>
                      </a:cubicBezTo>
                      <a:cubicBezTo>
                        <a:pt x="5" y="111"/>
                        <a:pt x="8" y="120"/>
                        <a:pt x="9" y="122"/>
                      </a:cubicBezTo>
                      <a:cubicBezTo>
                        <a:pt x="9" y="123"/>
                        <a:pt x="12" y="137"/>
                        <a:pt x="12" y="137"/>
                      </a:cubicBezTo>
                      <a:cubicBezTo>
                        <a:pt x="7" y="141"/>
                        <a:pt x="7" y="141"/>
                        <a:pt x="7" y="141"/>
                      </a:cubicBezTo>
                      <a:cubicBezTo>
                        <a:pt x="2" y="152"/>
                        <a:pt x="2" y="152"/>
                        <a:pt x="2" y="152"/>
                      </a:cubicBezTo>
                      <a:cubicBezTo>
                        <a:pt x="2" y="152"/>
                        <a:pt x="1" y="168"/>
                        <a:pt x="1" y="170"/>
                      </a:cubicBezTo>
                      <a:cubicBezTo>
                        <a:pt x="0" y="171"/>
                        <a:pt x="2" y="178"/>
                        <a:pt x="2" y="178"/>
                      </a:cubicBezTo>
                      <a:cubicBezTo>
                        <a:pt x="2" y="178"/>
                        <a:pt x="7" y="184"/>
                        <a:pt x="9" y="185"/>
                      </a:cubicBezTo>
                      <a:cubicBezTo>
                        <a:pt x="10" y="187"/>
                        <a:pt x="13" y="191"/>
                        <a:pt x="13" y="191"/>
                      </a:cubicBezTo>
                      <a:cubicBezTo>
                        <a:pt x="11" y="211"/>
                        <a:pt x="11" y="211"/>
                        <a:pt x="11" y="211"/>
                      </a:cubicBezTo>
                      <a:cubicBezTo>
                        <a:pt x="5" y="216"/>
                        <a:pt x="5" y="216"/>
                        <a:pt x="5" y="216"/>
                      </a:cubicBezTo>
                      <a:cubicBezTo>
                        <a:pt x="6" y="224"/>
                        <a:pt x="6" y="224"/>
                        <a:pt x="6" y="224"/>
                      </a:cubicBezTo>
                      <a:cubicBezTo>
                        <a:pt x="10" y="229"/>
                        <a:pt x="10" y="229"/>
                        <a:pt x="10" y="229"/>
                      </a:cubicBezTo>
                      <a:cubicBezTo>
                        <a:pt x="43" y="207"/>
                        <a:pt x="43" y="207"/>
                        <a:pt x="43" y="207"/>
                      </a:cubicBezTo>
                      <a:cubicBezTo>
                        <a:pt x="52" y="201"/>
                        <a:pt x="52" y="201"/>
                        <a:pt x="52" y="201"/>
                      </a:cubicBezTo>
                      <a:cubicBezTo>
                        <a:pt x="69" y="175"/>
                        <a:pt x="69" y="175"/>
                        <a:pt x="69" y="175"/>
                      </a:cubicBezTo>
                      <a:cubicBezTo>
                        <a:pt x="77" y="166"/>
                        <a:pt x="77" y="166"/>
                        <a:pt x="77" y="166"/>
                      </a:cubicBezTo>
                      <a:cubicBezTo>
                        <a:pt x="101" y="160"/>
                        <a:pt x="101" y="160"/>
                        <a:pt x="101" y="160"/>
                      </a:cubicBezTo>
                      <a:cubicBezTo>
                        <a:pt x="112" y="157"/>
                        <a:pt x="112" y="157"/>
                        <a:pt x="112" y="157"/>
                      </a:cubicBezTo>
                      <a:cubicBezTo>
                        <a:pt x="112" y="157"/>
                        <a:pt x="119" y="152"/>
                        <a:pt x="119" y="150"/>
                      </a:cubicBezTo>
                      <a:cubicBezTo>
                        <a:pt x="120" y="148"/>
                        <a:pt x="120" y="140"/>
                        <a:pt x="120" y="140"/>
                      </a:cubicBezTo>
                      <a:cubicBezTo>
                        <a:pt x="120" y="140"/>
                        <a:pt x="118" y="109"/>
                        <a:pt x="118" y="106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92" name="SÃO VICENTE FERRER">
                  <a:extLst>
                    <a:ext uri="{FF2B5EF4-FFF2-40B4-BE49-F238E27FC236}">
                      <a16:creationId xmlns:a16="http://schemas.microsoft.com/office/drawing/2014/main" id="{4FA01540-B31C-1409-3AC7-3EDFB4AA3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5898" y="1277758"/>
                  <a:ext cx="139128" cy="291202"/>
                </a:xfrm>
                <a:custGeom>
                  <a:avLst/>
                  <a:gdLst/>
                  <a:ahLst/>
                  <a:cxnLst>
                    <a:cxn ang="0">
                      <a:pos x="71" y="128"/>
                    </a:cxn>
                    <a:cxn ang="0">
                      <a:pos x="70" y="120"/>
                    </a:cxn>
                    <a:cxn ang="0">
                      <a:pos x="80" y="104"/>
                    </a:cxn>
                    <a:cxn ang="0">
                      <a:pos x="80" y="94"/>
                    </a:cxn>
                    <a:cxn ang="0">
                      <a:pos x="76" y="81"/>
                    </a:cxn>
                    <a:cxn ang="0">
                      <a:pos x="74" y="68"/>
                    </a:cxn>
                    <a:cxn ang="0">
                      <a:pos x="69" y="65"/>
                    </a:cxn>
                    <a:cxn ang="0">
                      <a:pos x="62" y="67"/>
                    </a:cxn>
                    <a:cxn ang="0">
                      <a:pos x="58" y="66"/>
                    </a:cxn>
                    <a:cxn ang="0">
                      <a:pos x="53" y="58"/>
                    </a:cxn>
                    <a:cxn ang="0">
                      <a:pos x="49" y="51"/>
                    </a:cxn>
                    <a:cxn ang="0">
                      <a:pos x="45" y="45"/>
                    </a:cxn>
                    <a:cxn ang="0">
                      <a:pos x="42" y="35"/>
                    </a:cxn>
                    <a:cxn ang="0">
                      <a:pos x="33" y="22"/>
                    </a:cxn>
                    <a:cxn ang="0">
                      <a:pos x="21" y="8"/>
                    </a:cxn>
                    <a:cxn ang="0">
                      <a:pos x="17" y="0"/>
                    </a:cxn>
                    <a:cxn ang="0">
                      <a:pos x="14" y="21"/>
                    </a:cxn>
                    <a:cxn ang="0">
                      <a:pos x="5" y="31"/>
                    </a:cxn>
                    <a:cxn ang="0">
                      <a:pos x="3" y="49"/>
                    </a:cxn>
                    <a:cxn ang="0">
                      <a:pos x="0" y="59"/>
                    </a:cxn>
                    <a:cxn ang="0">
                      <a:pos x="7" y="78"/>
                    </a:cxn>
                    <a:cxn ang="0">
                      <a:pos x="9" y="91"/>
                    </a:cxn>
                    <a:cxn ang="0">
                      <a:pos x="6" y="114"/>
                    </a:cxn>
                    <a:cxn ang="0">
                      <a:pos x="6" y="118"/>
                    </a:cxn>
                    <a:cxn ang="0">
                      <a:pos x="21" y="119"/>
                    </a:cxn>
                    <a:cxn ang="0">
                      <a:pos x="27" y="125"/>
                    </a:cxn>
                    <a:cxn ang="0">
                      <a:pos x="29" y="136"/>
                    </a:cxn>
                    <a:cxn ang="0">
                      <a:pos x="34" y="145"/>
                    </a:cxn>
                    <a:cxn ang="0">
                      <a:pos x="43" y="153"/>
                    </a:cxn>
                    <a:cxn ang="0">
                      <a:pos x="47" y="159"/>
                    </a:cxn>
                    <a:cxn ang="0">
                      <a:pos x="54" y="156"/>
                    </a:cxn>
                    <a:cxn ang="0">
                      <a:pos x="62" y="154"/>
                    </a:cxn>
                    <a:cxn ang="0">
                      <a:pos x="66" y="162"/>
                    </a:cxn>
                    <a:cxn ang="0">
                      <a:pos x="71" y="163"/>
                    </a:cxn>
                    <a:cxn ang="0">
                      <a:pos x="74" y="155"/>
                    </a:cxn>
                    <a:cxn ang="0">
                      <a:pos x="80" y="147"/>
                    </a:cxn>
                    <a:cxn ang="0">
                      <a:pos x="78" y="139"/>
                    </a:cxn>
                    <a:cxn ang="0">
                      <a:pos x="71" y="128"/>
                    </a:cxn>
                  </a:cxnLst>
                  <a:rect l="0" t="0" r="r" b="b"/>
                  <a:pathLst>
                    <a:path w="81" h="164">
                      <a:moveTo>
                        <a:pt x="71" y="128"/>
                      </a:moveTo>
                      <a:cubicBezTo>
                        <a:pt x="70" y="127"/>
                        <a:pt x="69" y="121"/>
                        <a:pt x="70" y="120"/>
                      </a:cubicBezTo>
                      <a:cubicBezTo>
                        <a:pt x="70" y="119"/>
                        <a:pt x="79" y="106"/>
                        <a:pt x="80" y="104"/>
                      </a:cubicBezTo>
                      <a:cubicBezTo>
                        <a:pt x="80" y="102"/>
                        <a:pt x="80" y="95"/>
                        <a:pt x="80" y="94"/>
                      </a:cubicBezTo>
                      <a:cubicBezTo>
                        <a:pt x="80" y="93"/>
                        <a:pt x="77" y="83"/>
                        <a:pt x="76" y="81"/>
                      </a:cubicBezTo>
                      <a:cubicBezTo>
                        <a:pt x="76" y="80"/>
                        <a:pt x="74" y="70"/>
                        <a:pt x="74" y="68"/>
                      </a:cubicBezTo>
                      <a:cubicBezTo>
                        <a:pt x="74" y="67"/>
                        <a:pt x="69" y="65"/>
                        <a:pt x="69" y="65"/>
                      </a:cubicBezTo>
                      <a:cubicBezTo>
                        <a:pt x="62" y="67"/>
                        <a:pt x="62" y="67"/>
                        <a:pt x="62" y="67"/>
                      </a:cubicBezTo>
                      <a:cubicBezTo>
                        <a:pt x="58" y="66"/>
                        <a:pt x="58" y="66"/>
                        <a:pt x="58" y="66"/>
                      </a:cubicBezTo>
                      <a:cubicBezTo>
                        <a:pt x="58" y="66"/>
                        <a:pt x="53" y="59"/>
                        <a:pt x="53" y="58"/>
                      </a:cubicBezTo>
                      <a:cubicBezTo>
                        <a:pt x="52" y="57"/>
                        <a:pt x="49" y="51"/>
                        <a:pt x="49" y="51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3" y="19"/>
                        <a:pt x="14" y="21"/>
                      </a:cubicBezTo>
                      <a:cubicBezTo>
                        <a:pt x="14" y="23"/>
                        <a:pt x="5" y="31"/>
                        <a:pt x="5" y="31"/>
                      </a:cubicBezTo>
                      <a:cubicBezTo>
                        <a:pt x="5" y="31"/>
                        <a:pt x="2" y="47"/>
                        <a:pt x="3" y="49"/>
                      </a:cubicBezTo>
                      <a:cubicBezTo>
                        <a:pt x="3" y="51"/>
                        <a:pt x="0" y="59"/>
                        <a:pt x="0" y="59"/>
                      </a:cubicBezTo>
                      <a:cubicBezTo>
                        <a:pt x="0" y="59"/>
                        <a:pt x="6" y="77"/>
                        <a:pt x="7" y="78"/>
                      </a:cubicBezTo>
                      <a:cubicBezTo>
                        <a:pt x="9" y="79"/>
                        <a:pt x="8" y="90"/>
                        <a:pt x="9" y="91"/>
                      </a:cubicBezTo>
                      <a:cubicBezTo>
                        <a:pt x="9" y="92"/>
                        <a:pt x="6" y="114"/>
                        <a:pt x="6" y="114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6" y="118"/>
                        <a:pt x="20" y="118"/>
                        <a:pt x="21" y="119"/>
                      </a:cubicBezTo>
                      <a:cubicBezTo>
                        <a:pt x="22" y="119"/>
                        <a:pt x="27" y="125"/>
                        <a:pt x="27" y="125"/>
                      </a:cubicBezTo>
                      <a:cubicBezTo>
                        <a:pt x="27" y="125"/>
                        <a:pt x="29" y="135"/>
                        <a:pt x="29" y="136"/>
                      </a:cubicBezTo>
                      <a:cubicBezTo>
                        <a:pt x="30" y="138"/>
                        <a:pt x="33" y="144"/>
                        <a:pt x="34" y="145"/>
                      </a:cubicBezTo>
                      <a:cubicBezTo>
                        <a:pt x="36" y="145"/>
                        <a:pt x="42" y="152"/>
                        <a:pt x="43" y="153"/>
                      </a:cubicBezTo>
                      <a:cubicBezTo>
                        <a:pt x="44" y="154"/>
                        <a:pt x="47" y="159"/>
                        <a:pt x="47" y="159"/>
                      </a:cubicBezTo>
                      <a:cubicBezTo>
                        <a:pt x="48" y="160"/>
                        <a:pt x="54" y="156"/>
                        <a:pt x="54" y="156"/>
                      </a:cubicBezTo>
                      <a:cubicBezTo>
                        <a:pt x="54" y="156"/>
                        <a:pt x="61" y="154"/>
                        <a:pt x="62" y="154"/>
                      </a:cubicBezTo>
                      <a:cubicBezTo>
                        <a:pt x="63" y="154"/>
                        <a:pt x="66" y="160"/>
                        <a:pt x="66" y="162"/>
                      </a:cubicBezTo>
                      <a:cubicBezTo>
                        <a:pt x="66" y="164"/>
                        <a:pt x="70" y="164"/>
                        <a:pt x="71" y="163"/>
                      </a:cubicBezTo>
                      <a:cubicBezTo>
                        <a:pt x="73" y="163"/>
                        <a:pt x="74" y="156"/>
                        <a:pt x="74" y="155"/>
                      </a:cubicBezTo>
                      <a:cubicBezTo>
                        <a:pt x="74" y="153"/>
                        <a:pt x="79" y="148"/>
                        <a:pt x="80" y="147"/>
                      </a:cubicBezTo>
                      <a:cubicBezTo>
                        <a:pt x="81" y="145"/>
                        <a:pt x="80" y="140"/>
                        <a:pt x="78" y="139"/>
                      </a:cubicBezTo>
                      <a:cubicBezTo>
                        <a:pt x="77" y="137"/>
                        <a:pt x="72" y="129"/>
                        <a:pt x="71" y="128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93" name="SANHARÓ">
                  <a:extLst>
                    <a:ext uri="{FF2B5EF4-FFF2-40B4-BE49-F238E27FC236}">
                      <a16:creationId xmlns:a16="http://schemas.microsoft.com/office/drawing/2014/main" id="{ABA51159-0C85-CBC2-9979-640786321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7745" y="2270491"/>
                  <a:ext cx="178879" cy="383857"/>
                </a:xfrm>
                <a:custGeom>
                  <a:avLst/>
                  <a:gdLst/>
                  <a:ahLst/>
                  <a:cxnLst>
                    <a:cxn ang="0">
                      <a:pos x="96" y="80"/>
                    </a:cxn>
                    <a:cxn ang="0">
                      <a:pos x="81" y="86"/>
                    </a:cxn>
                    <a:cxn ang="0">
                      <a:pos x="78" y="82"/>
                    </a:cxn>
                    <a:cxn ang="0">
                      <a:pos x="81" y="54"/>
                    </a:cxn>
                    <a:cxn ang="0">
                      <a:pos x="89" y="53"/>
                    </a:cxn>
                    <a:cxn ang="0">
                      <a:pos x="93" y="45"/>
                    </a:cxn>
                    <a:cxn ang="0">
                      <a:pos x="101" y="36"/>
                    </a:cxn>
                    <a:cxn ang="0">
                      <a:pos x="98" y="19"/>
                    </a:cxn>
                    <a:cxn ang="0">
                      <a:pos x="96" y="12"/>
                    </a:cxn>
                    <a:cxn ang="0">
                      <a:pos x="96" y="0"/>
                    </a:cxn>
                    <a:cxn ang="0">
                      <a:pos x="91" y="1"/>
                    </a:cxn>
                    <a:cxn ang="0">
                      <a:pos x="88" y="9"/>
                    </a:cxn>
                    <a:cxn ang="0">
                      <a:pos x="75" y="10"/>
                    </a:cxn>
                    <a:cxn ang="0">
                      <a:pos x="71" y="11"/>
                    </a:cxn>
                    <a:cxn ang="0">
                      <a:pos x="67" y="16"/>
                    </a:cxn>
                    <a:cxn ang="0">
                      <a:pos x="66" y="34"/>
                    </a:cxn>
                    <a:cxn ang="0">
                      <a:pos x="59" y="35"/>
                    </a:cxn>
                    <a:cxn ang="0">
                      <a:pos x="53" y="40"/>
                    </a:cxn>
                    <a:cxn ang="0">
                      <a:pos x="51" y="50"/>
                    </a:cxn>
                    <a:cxn ang="0">
                      <a:pos x="46" y="52"/>
                    </a:cxn>
                    <a:cxn ang="0">
                      <a:pos x="34" y="64"/>
                    </a:cxn>
                    <a:cxn ang="0">
                      <a:pos x="31" y="65"/>
                    </a:cxn>
                    <a:cxn ang="0">
                      <a:pos x="27" y="68"/>
                    </a:cxn>
                    <a:cxn ang="0">
                      <a:pos x="17" y="80"/>
                    </a:cxn>
                    <a:cxn ang="0">
                      <a:pos x="12" y="80"/>
                    </a:cxn>
                    <a:cxn ang="0">
                      <a:pos x="10" y="94"/>
                    </a:cxn>
                    <a:cxn ang="0">
                      <a:pos x="7" y="100"/>
                    </a:cxn>
                    <a:cxn ang="0">
                      <a:pos x="3" y="103"/>
                    </a:cxn>
                    <a:cxn ang="0">
                      <a:pos x="0" y="114"/>
                    </a:cxn>
                    <a:cxn ang="0">
                      <a:pos x="4" y="121"/>
                    </a:cxn>
                    <a:cxn ang="0">
                      <a:pos x="10" y="132"/>
                    </a:cxn>
                    <a:cxn ang="0">
                      <a:pos x="18" y="143"/>
                    </a:cxn>
                    <a:cxn ang="0">
                      <a:pos x="19" y="157"/>
                    </a:cxn>
                    <a:cxn ang="0">
                      <a:pos x="22" y="170"/>
                    </a:cxn>
                    <a:cxn ang="0">
                      <a:pos x="26" y="182"/>
                    </a:cxn>
                    <a:cxn ang="0">
                      <a:pos x="32" y="193"/>
                    </a:cxn>
                    <a:cxn ang="0">
                      <a:pos x="38" y="202"/>
                    </a:cxn>
                    <a:cxn ang="0">
                      <a:pos x="53" y="214"/>
                    </a:cxn>
                    <a:cxn ang="0">
                      <a:pos x="57" y="208"/>
                    </a:cxn>
                    <a:cxn ang="0">
                      <a:pos x="62" y="190"/>
                    </a:cxn>
                    <a:cxn ang="0">
                      <a:pos x="64" y="173"/>
                    </a:cxn>
                    <a:cxn ang="0">
                      <a:pos x="70" y="164"/>
                    </a:cxn>
                    <a:cxn ang="0">
                      <a:pos x="75" y="151"/>
                    </a:cxn>
                    <a:cxn ang="0">
                      <a:pos x="79" y="139"/>
                    </a:cxn>
                    <a:cxn ang="0">
                      <a:pos x="85" y="142"/>
                    </a:cxn>
                    <a:cxn ang="0">
                      <a:pos x="92" y="135"/>
                    </a:cxn>
                    <a:cxn ang="0">
                      <a:pos x="93" y="108"/>
                    </a:cxn>
                    <a:cxn ang="0">
                      <a:pos x="98" y="95"/>
                    </a:cxn>
                    <a:cxn ang="0">
                      <a:pos x="96" y="80"/>
                    </a:cxn>
                  </a:cxnLst>
                  <a:rect l="0" t="0" r="r" b="b"/>
                  <a:pathLst>
                    <a:path w="101" h="214">
                      <a:moveTo>
                        <a:pt x="96" y="80"/>
                      </a:move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81" y="86"/>
                        <a:pt x="78" y="84"/>
                        <a:pt x="78" y="82"/>
                      </a:cubicBezTo>
                      <a:cubicBezTo>
                        <a:pt x="79" y="81"/>
                        <a:pt x="81" y="54"/>
                        <a:pt x="81" y="54"/>
                      </a:cubicBezTo>
                      <a:cubicBezTo>
                        <a:pt x="89" y="53"/>
                        <a:pt x="89" y="53"/>
                        <a:pt x="89" y="53"/>
                      </a:cubicBezTo>
                      <a:cubicBezTo>
                        <a:pt x="93" y="45"/>
                        <a:pt x="93" y="45"/>
                        <a:pt x="93" y="45"/>
                      </a:cubicBezTo>
                      <a:cubicBezTo>
                        <a:pt x="93" y="45"/>
                        <a:pt x="101" y="37"/>
                        <a:pt x="101" y="36"/>
                      </a:cubicBezTo>
                      <a:cubicBezTo>
                        <a:pt x="101" y="34"/>
                        <a:pt x="98" y="20"/>
                        <a:pt x="98" y="19"/>
                      </a:cubicBezTo>
                      <a:cubicBezTo>
                        <a:pt x="98" y="18"/>
                        <a:pt x="97" y="15"/>
                        <a:pt x="96" y="12"/>
                      </a:cubicBezTo>
                      <a:cubicBezTo>
                        <a:pt x="95" y="10"/>
                        <a:pt x="96" y="0"/>
                        <a:pt x="96" y="0"/>
                      </a:cubicBezTo>
                      <a:cubicBezTo>
                        <a:pt x="91" y="1"/>
                        <a:pt x="91" y="1"/>
                        <a:pt x="91" y="1"/>
                      </a:cubicBezTo>
                      <a:cubicBezTo>
                        <a:pt x="88" y="9"/>
                        <a:pt x="88" y="9"/>
                        <a:pt x="88" y="9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1" y="11"/>
                        <a:pt x="71" y="11"/>
                        <a:pt x="71" y="11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6" y="34"/>
                        <a:pt x="66" y="34"/>
                        <a:pt x="66" y="34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59" y="35"/>
                        <a:pt x="53" y="39"/>
                        <a:pt x="53" y="40"/>
                      </a:cubicBezTo>
                      <a:cubicBezTo>
                        <a:pt x="53" y="42"/>
                        <a:pt x="51" y="50"/>
                        <a:pt x="51" y="50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34" y="64"/>
                        <a:pt x="34" y="64"/>
                        <a:pt x="34" y="64"/>
                      </a:cubicBezTo>
                      <a:cubicBezTo>
                        <a:pt x="31" y="65"/>
                        <a:pt x="31" y="65"/>
                        <a:pt x="31" y="65"/>
                      </a:cubicBezTo>
                      <a:cubicBezTo>
                        <a:pt x="27" y="68"/>
                        <a:pt x="27" y="68"/>
                        <a:pt x="27" y="68"/>
                      </a:cubicBezTo>
                      <a:cubicBezTo>
                        <a:pt x="17" y="80"/>
                        <a:pt x="17" y="80"/>
                        <a:pt x="17" y="80"/>
                      </a:cubicBezTo>
                      <a:cubicBezTo>
                        <a:pt x="12" y="80"/>
                        <a:pt x="12" y="80"/>
                        <a:pt x="12" y="80"/>
                      </a:cubicBezTo>
                      <a:cubicBezTo>
                        <a:pt x="10" y="94"/>
                        <a:pt x="10" y="94"/>
                        <a:pt x="10" y="94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3" y="103"/>
                        <a:pt x="3" y="103"/>
                        <a:pt x="3" y="103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4" y="121"/>
                        <a:pt x="4" y="121"/>
                        <a:pt x="4" y="121"/>
                      </a:cubicBezTo>
                      <a:cubicBezTo>
                        <a:pt x="4" y="121"/>
                        <a:pt x="9" y="132"/>
                        <a:pt x="10" y="132"/>
                      </a:cubicBezTo>
                      <a:cubicBezTo>
                        <a:pt x="12" y="132"/>
                        <a:pt x="19" y="142"/>
                        <a:pt x="18" y="143"/>
                      </a:cubicBezTo>
                      <a:cubicBezTo>
                        <a:pt x="18" y="145"/>
                        <a:pt x="18" y="155"/>
                        <a:pt x="19" y="157"/>
                      </a:cubicBezTo>
                      <a:cubicBezTo>
                        <a:pt x="20" y="159"/>
                        <a:pt x="21" y="169"/>
                        <a:pt x="22" y="170"/>
                      </a:cubicBezTo>
                      <a:cubicBezTo>
                        <a:pt x="23" y="172"/>
                        <a:pt x="24" y="181"/>
                        <a:pt x="26" y="182"/>
                      </a:cubicBezTo>
                      <a:cubicBezTo>
                        <a:pt x="27" y="183"/>
                        <a:pt x="32" y="193"/>
                        <a:pt x="32" y="193"/>
                      </a:cubicBezTo>
                      <a:cubicBezTo>
                        <a:pt x="32" y="193"/>
                        <a:pt x="37" y="202"/>
                        <a:pt x="38" y="202"/>
                      </a:cubicBezTo>
                      <a:cubicBezTo>
                        <a:pt x="39" y="203"/>
                        <a:pt x="53" y="214"/>
                        <a:pt x="53" y="214"/>
                      </a:cubicBezTo>
                      <a:cubicBezTo>
                        <a:pt x="53" y="214"/>
                        <a:pt x="56" y="210"/>
                        <a:pt x="57" y="208"/>
                      </a:cubicBezTo>
                      <a:cubicBezTo>
                        <a:pt x="57" y="205"/>
                        <a:pt x="62" y="195"/>
                        <a:pt x="62" y="190"/>
                      </a:cubicBezTo>
                      <a:cubicBezTo>
                        <a:pt x="63" y="186"/>
                        <a:pt x="64" y="173"/>
                        <a:pt x="64" y="173"/>
                      </a:cubicBezTo>
                      <a:cubicBezTo>
                        <a:pt x="64" y="173"/>
                        <a:pt x="69" y="166"/>
                        <a:pt x="70" y="164"/>
                      </a:cubicBezTo>
                      <a:cubicBezTo>
                        <a:pt x="71" y="161"/>
                        <a:pt x="75" y="151"/>
                        <a:pt x="75" y="151"/>
                      </a:cubicBezTo>
                      <a:cubicBezTo>
                        <a:pt x="77" y="150"/>
                        <a:pt x="79" y="139"/>
                        <a:pt x="79" y="139"/>
                      </a:cubicBezTo>
                      <a:cubicBezTo>
                        <a:pt x="79" y="139"/>
                        <a:pt x="84" y="144"/>
                        <a:pt x="85" y="142"/>
                      </a:cubicBezTo>
                      <a:cubicBezTo>
                        <a:pt x="86" y="140"/>
                        <a:pt x="93" y="137"/>
                        <a:pt x="92" y="135"/>
                      </a:cubicBezTo>
                      <a:cubicBezTo>
                        <a:pt x="91" y="132"/>
                        <a:pt x="93" y="108"/>
                        <a:pt x="93" y="108"/>
                      </a:cubicBezTo>
                      <a:cubicBezTo>
                        <a:pt x="93" y="108"/>
                        <a:pt x="98" y="97"/>
                        <a:pt x="98" y="95"/>
                      </a:cubicBezTo>
                      <a:cubicBezTo>
                        <a:pt x="97" y="94"/>
                        <a:pt x="96" y="80"/>
                        <a:pt x="96" y="80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94" name="SANTA CRUZ DO CAPIBARIBE">
                  <a:extLst>
                    <a:ext uri="{FF2B5EF4-FFF2-40B4-BE49-F238E27FC236}">
                      <a16:creationId xmlns:a16="http://schemas.microsoft.com/office/drawing/2014/main" id="{47281FCF-222C-5417-96C1-A41996A78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3124" y="1734415"/>
                  <a:ext cx="377633" cy="205165"/>
                </a:xfrm>
                <a:custGeom>
                  <a:avLst/>
                  <a:gdLst/>
                  <a:ahLst/>
                  <a:cxnLst>
                    <a:cxn ang="0">
                      <a:pos x="209" y="105"/>
                    </a:cxn>
                    <a:cxn ang="0">
                      <a:pos x="207" y="97"/>
                    </a:cxn>
                    <a:cxn ang="0">
                      <a:pos x="203" y="93"/>
                    </a:cxn>
                    <a:cxn ang="0">
                      <a:pos x="201" y="86"/>
                    </a:cxn>
                    <a:cxn ang="0">
                      <a:pos x="195" y="84"/>
                    </a:cxn>
                    <a:cxn ang="0">
                      <a:pos x="189" y="76"/>
                    </a:cxn>
                    <a:cxn ang="0">
                      <a:pos x="183" y="72"/>
                    </a:cxn>
                    <a:cxn ang="0">
                      <a:pos x="173" y="72"/>
                    </a:cxn>
                    <a:cxn ang="0">
                      <a:pos x="169" y="67"/>
                    </a:cxn>
                    <a:cxn ang="0">
                      <a:pos x="165" y="61"/>
                    </a:cxn>
                    <a:cxn ang="0">
                      <a:pos x="159" y="55"/>
                    </a:cxn>
                    <a:cxn ang="0">
                      <a:pos x="159" y="51"/>
                    </a:cxn>
                    <a:cxn ang="0">
                      <a:pos x="169" y="47"/>
                    </a:cxn>
                    <a:cxn ang="0">
                      <a:pos x="168" y="40"/>
                    </a:cxn>
                    <a:cxn ang="0">
                      <a:pos x="162" y="38"/>
                    </a:cxn>
                    <a:cxn ang="0">
                      <a:pos x="160" y="31"/>
                    </a:cxn>
                    <a:cxn ang="0">
                      <a:pos x="151" y="22"/>
                    </a:cxn>
                    <a:cxn ang="0">
                      <a:pos x="146" y="17"/>
                    </a:cxn>
                    <a:cxn ang="0">
                      <a:pos x="137" y="20"/>
                    </a:cxn>
                    <a:cxn ang="0">
                      <a:pos x="132" y="17"/>
                    </a:cxn>
                    <a:cxn ang="0">
                      <a:pos x="116" y="16"/>
                    </a:cxn>
                    <a:cxn ang="0">
                      <a:pos x="88" y="7"/>
                    </a:cxn>
                    <a:cxn ang="0">
                      <a:pos x="80" y="5"/>
                    </a:cxn>
                    <a:cxn ang="0">
                      <a:pos x="55" y="5"/>
                    </a:cxn>
                    <a:cxn ang="0">
                      <a:pos x="47" y="3"/>
                    </a:cxn>
                    <a:cxn ang="0">
                      <a:pos x="43" y="0"/>
                    </a:cxn>
                    <a:cxn ang="0">
                      <a:pos x="37" y="3"/>
                    </a:cxn>
                    <a:cxn ang="0">
                      <a:pos x="31" y="10"/>
                    </a:cxn>
                    <a:cxn ang="0">
                      <a:pos x="25" y="18"/>
                    </a:cxn>
                    <a:cxn ang="0">
                      <a:pos x="21" y="22"/>
                    </a:cxn>
                    <a:cxn ang="0">
                      <a:pos x="7" y="34"/>
                    </a:cxn>
                    <a:cxn ang="0">
                      <a:pos x="6" y="40"/>
                    </a:cxn>
                    <a:cxn ang="0">
                      <a:pos x="10" y="44"/>
                    </a:cxn>
                    <a:cxn ang="0">
                      <a:pos x="11" y="51"/>
                    </a:cxn>
                    <a:cxn ang="0">
                      <a:pos x="9" y="58"/>
                    </a:cxn>
                    <a:cxn ang="0">
                      <a:pos x="5" y="64"/>
                    </a:cxn>
                    <a:cxn ang="0">
                      <a:pos x="0" y="66"/>
                    </a:cxn>
                    <a:cxn ang="0">
                      <a:pos x="2" y="78"/>
                    </a:cxn>
                    <a:cxn ang="0">
                      <a:pos x="11" y="82"/>
                    </a:cxn>
                    <a:cxn ang="0">
                      <a:pos x="24" y="84"/>
                    </a:cxn>
                    <a:cxn ang="0">
                      <a:pos x="40" y="85"/>
                    </a:cxn>
                    <a:cxn ang="0">
                      <a:pos x="46" y="91"/>
                    </a:cxn>
                    <a:cxn ang="0">
                      <a:pos x="58" y="92"/>
                    </a:cxn>
                    <a:cxn ang="0">
                      <a:pos x="77" y="101"/>
                    </a:cxn>
                    <a:cxn ang="0">
                      <a:pos x="83" y="109"/>
                    </a:cxn>
                    <a:cxn ang="0">
                      <a:pos x="85" y="113"/>
                    </a:cxn>
                    <a:cxn ang="0">
                      <a:pos x="89" y="114"/>
                    </a:cxn>
                    <a:cxn ang="0">
                      <a:pos x="100" y="107"/>
                    </a:cxn>
                    <a:cxn ang="0">
                      <a:pos x="108" y="103"/>
                    </a:cxn>
                    <a:cxn ang="0">
                      <a:pos x="131" y="103"/>
                    </a:cxn>
                    <a:cxn ang="0">
                      <a:pos x="141" y="107"/>
                    </a:cxn>
                    <a:cxn ang="0">
                      <a:pos x="150" y="110"/>
                    </a:cxn>
                    <a:cxn ang="0">
                      <a:pos x="193" y="107"/>
                    </a:cxn>
                    <a:cxn ang="0">
                      <a:pos x="201" y="109"/>
                    </a:cxn>
                    <a:cxn ang="0">
                      <a:pos x="206" y="116"/>
                    </a:cxn>
                    <a:cxn ang="0">
                      <a:pos x="214" y="114"/>
                    </a:cxn>
                    <a:cxn ang="0">
                      <a:pos x="209" y="105"/>
                    </a:cxn>
                  </a:cxnLst>
                  <a:rect l="0" t="0" r="r" b="b"/>
                  <a:pathLst>
                    <a:path w="214" h="116">
                      <a:moveTo>
                        <a:pt x="209" y="105"/>
                      </a:moveTo>
                      <a:cubicBezTo>
                        <a:pt x="209" y="104"/>
                        <a:pt x="207" y="97"/>
                        <a:pt x="207" y="97"/>
                      </a:cubicBezTo>
                      <a:cubicBezTo>
                        <a:pt x="203" y="93"/>
                        <a:pt x="203" y="93"/>
                        <a:pt x="203" y="93"/>
                      </a:cubicBezTo>
                      <a:cubicBezTo>
                        <a:pt x="201" y="86"/>
                        <a:pt x="201" y="86"/>
                        <a:pt x="201" y="86"/>
                      </a:cubicBezTo>
                      <a:cubicBezTo>
                        <a:pt x="195" y="84"/>
                        <a:pt x="195" y="84"/>
                        <a:pt x="195" y="84"/>
                      </a:cubicBezTo>
                      <a:cubicBezTo>
                        <a:pt x="189" y="76"/>
                        <a:pt x="189" y="76"/>
                        <a:pt x="189" y="76"/>
                      </a:cubicBezTo>
                      <a:cubicBezTo>
                        <a:pt x="183" y="72"/>
                        <a:pt x="183" y="72"/>
                        <a:pt x="183" y="72"/>
                      </a:cubicBezTo>
                      <a:cubicBezTo>
                        <a:pt x="173" y="72"/>
                        <a:pt x="173" y="72"/>
                        <a:pt x="173" y="72"/>
                      </a:cubicBezTo>
                      <a:cubicBezTo>
                        <a:pt x="173" y="72"/>
                        <a:pt x="170" y="68"/>
                        <a:pt x="169" y="67"/>
                      </a:cubicBezTo>
                      <a:cubicBezTo>
                        <a:pt x="169" y="66"/>
                        <a:pt x="167" y="62"/>
                        <a:pt x="165" y="61"/>
                      </a:cubicBezTo>
                      <a:cubicBezTo>
                        <a:pt x="164" y="61"/>
                        <a:pt x="159" y="55"/>
                        <a:pt x="159" y="55"/>
                      </a:cubicBezTo>
                      <a:cubicBezTo>
                        <a:pt x="159" y="51"/>
                        <a:pt x="159" y="51"/>
                        <a:pt x="159" y="51"/>
                      </a:cubicBezTo>
                      <a:cubicBezTo>
                        <a:pt x="159" y="51"/>
                        <a:pt x="169" y="48"/>
                        <a:pt x="169" y="47"/>
                      </a:cubicBezTo>
                      <a:cubicBezTo>
                        <a:pt x="169" y="45"/>
                        <a:pt x="168" y="40"/>
                        <a:pt x="168" y="40"/>
                      </a:cubicBezTo>
                      <a:cubicBezTo>
                        <a:pt x="162" y="38"/>
                        <a:pt x="162" y="38"/>
                        <a:pt x="162" y="38"/>
                      </a:cubicBezTo>
                      <a:cubicBezTo>
                        <a:pt x="162" y="38"/>
                        <a:pt x="161" y="32"/>
                        <a:pt x="160" y="31"/>
                      </a:cubicBezTo>
                      <a:cubicBezTo>
                        <a:pt x="159" y="30"/>
                        <a:pt x="151" y="22"/>
                        <a:pt x="151" y="22"/>
                      </a:cubicBezTo>
                      <a:cubicBezTo>
                        <a:pt x="146" y="17"/>
                        <a:pt x="146" y="17"/>
                        <a:pt x="146" y="17"/>
                      </a:cubicBezTo>
                      <a:cubicBezTo>
                        <a:pt x="137" y="20"/>
                        <a:pt x="137" y="20"/>
                        <a:pt x="137" y="20"/>
                      </a:cubicBezTo>
                      <a:cubicBezTo>
                        <a:pt x="132" y="17"/>
                        <a:pt x="132" y="17"/>
                        <a:pt x="132" y="17"/>
                      </a:cubicBezTo>
                      <a:cubicBezTo>
                        <a:pt x="116" y="16"/>
                        <a:pt x="116" y="16"/>
                        <a:pt x="116" y="16"/>
                      </a:cubicBezTo>
                      <a:cubicBezTo>
                        <a:pt x="88" y="7"/>
                        <a:pt x="88" y="7"/>
                        <a:pt x="88" y="7"/>
                      </a:cubicBezTo>
                      <a:cubicBezTo>
                        <a:pt x="88" y="7"/>
                        <a:pt x="81" y="5"/>
                        <a:pt x="80" y="5"/>
                      </a:cubicBezTo>
                      <a:cubicBezTo>
                        <a:pt x="79" y="5"/>
                        <a:pt x="55" y="5"/>
                        <a:pt x="55" y="5"/>
                      </a:cubicBezTo>
                      <a:cubicBezTo>
                        <a:pt x="47" y="3"/>
                        <a:pt x="47" y="3"/>
                        <a:pt x="47" y="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6" y="40"/>
                        <a:pt x="9" y="43"/>
                        <a:pt x="10" y="44"/>
                      </a:cubicBezTo>
                      <a:cubicBezTo>
                        <a:pt x="11" y="45"/>
                        <a:pt x="11" y="49"/>
                        <a:pt x="11" y="51"/>
                      </a:cubicBezTo>
                      <a:cubicBezTo>
                        <a:pt x="11" y="53"/>
                        <a:pt x="9" y="57"/>
                        <a:pt x="9" y="58"/>
                      </a:cubicBezTo>
                      <a:cubicBezTo>
                        <a:pt x="8" y="60"/>
                        <a:pt x="6" y="64"/>
                        <a:pt x="5" y="64"/>
                      </a:cubicBezTo>
                      <a:cubicBezTo>
                        <a:pt x="4" y="64"/>
                        <a:pt x="0" y="66"/>
                        <a:pt x="0" y="66"/>
                      </a:cubicBezTo>
                      <a:cubicBezTo>
                        <a:pt x="0" y="66"/>
                        <a:pt x="0" y="78"/>
                        <a:pt x="2" y="78"/>
                      </a:cubicBezTo>
                      <a:cubicBezTo>
                        <a:pt x="11" y="82"/>
                        <a:pt x="11" y="82"/>
                        <a:pt x="11" y="82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40" y="85"/>
                        <a:pt x="40" y="85"/>
                        <a:pt x="40" y="85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77" y="101"/>
                        <a:pt x="77" y="101"/>
                        <a:pt x="77" y="101"/>
                      </a:cubicBezTo>
                      <a:cubicBezTo>
                        <a:pt x="83" y="109"/>
                        <a:pt x="83" y="109"/>
                        <a:pt x="83" y="109"/>
                      </a:cubicBezTo>
                      <a:cubicBezTo>
                        <a:pt x="85" y="113"/>
                        <a:pt x="85" y="113"/>
                        <a:pt x="85" y="113"/>
                      </a:cubicBezTo>
                      <a:cubicBezTo>
                        <a:pt x="89" y="114"/>
                        <a:pt x="89" y="114"/>
                        <a:pt x="89" y="114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108" y="103"/>
                        <a:pt x="108" y="103"/>
                        <a:pt x="108" y="103"/>
                      </a:cubicBezTo>
                      <a:cubicBezTo>
                        <a:pt x="131" y="103"/>
                        <a:pt x="131" y="103"/>
                        <a:pt x="131" y="103"/>
                      </a:cubicBezTo>
                      <a:cubicBezTo>
                        <a:pt x="141" y="107"/>
                        <a:pt x="141" y="107"/>
                        <a:pt x="141" y="107"/>
                      </a:cubicBezTo>
                      <a:cubicBezTo>
                        <a:pt x="150" y="110"/>
                        <a:pt x="150" y="110"/>
                        <a:pt x="150" y="110"/>
                      </a:cubicBezTo>
                      <a:cubicBezTo>
                        <a:pt x="150" y="110"/>
                        <a:pt x="191" y="107"/>
                        <a:pt x="193" y="107"/>
                      </a:cubicBezTo>
                      <a:cubicBezTo>
                        <a:pt x="194" y="107"/>
                        <a:pt x="199" y="109"/>
                        <a:pt x="201" y="109"/>
                      </a:cubicBezTo>
                      <a:cubicBezTo>
                        <a:pt x="202" y="110"/>
                        <a:pt x="205" y="116"/>
                        <a:pt x="206" y="116"/>
                      </a:cubicBezTo>
                      <a:cubicBezTo>
                        <a:pt x="207" y="116"/>
                        <a:pt x="214" y="114"/>
                        <a:pt x="214" y="114"/>
                      </a:cubicBezTo>
                      <a:cubicBezTo>
                        <a:pt x="214" y="114"/>
                        <a:pt x="210" y="107"/>
                        <a:pt x="209" y="105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95" name="SANTA MARIA DO CAMBUCÁ">
                  <a:extLst>
                    <a:ext uri="{FF2B5EF4-FFF2-40B4-BE49-F238E27FC236}">
                      <a16:creationId xmlns:a16="http://schemas.microsoft.com/office/drawing/2014/main" id="{471443DE-0C24-4473-9CC7-EBABA3CBE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2263" y="1654996"/>
                  <a:ext cx="125878" cy="185310"/>
                </a:xfrm>
                <a:custGeom>
                  <a:avLst/>
                  <a:gdLst/>
                  <a:ahLst/>
                  <a:cxnLst>
                    <a:cxn ang="0">
                      <a:pos x="70" y="53"/>
                    </a:cxn>
                    <a:cxn ang="0">
                      <a:pos x="65" y="44"/>
                    </a:cxn>
                    <a:cxn ang="0">
                      <a:pos x="59" y="37"/>
                    </a:cxn>
                    <a:cxn ang="0">
                      <a:pos x="56" y="30"/>
                    </a:cxn>
                    <a:cxn ang="0">
                      <a:pos x="45" y="18"/>
                    </a:cxn>
                    <a:cxn ang="0">
                      <a:pos x="39" y="13"/>
                    </a:cxn>
                    <a:cxn ang="0">
                      <a:pos x="26" y="3"/>
                    </a:cxn>
                    <a:cxn ang="0">
                      <a:pos x="17" y="3"/>
                    </a:cxn>
                    <a:cxn ang="0">
                      <a:pos x="8" y="0"/>
                    </a:cxn>
                    <a:cxn ang="0">
                      <a:pos x="5" y="14"/>
                    </a:cxn>
                    <a:cxn ang="0">
                      <a:pos x="17" y="22"/>
                    </a:cxn>
                    <a:cxn ang="0">
                      <a:pos x="25" y="28"/>
                    </a:cxn>
                    <a:cxn ang="0">
                      <a:pos x="27" y="38"/>
                    </a:cxn>
                    <a:cxn ang="0">
                      <a:pos x="29" y="44"/>
                    </a:cxn>
                    <a:cxn ang="0">
                      <a:pos x="33" y="49"/>
                    </a:cxn>
                    <a:cxn ang="0">
                      <a:pos x="31" y="55"/>
                    </a:cxn>
                    <a:cxn ang="0">
                      <a:pos x="26" y="55"/>
                    </a:cxn>
                    <a:cxn ang="0">
                      <a:pos x="3" y="42"/>
                    </a:cxn>
                    <a:cxn ang="0">
                      <a:pos x="2" y="50"/>
                    </a:cxn>
                    <a:cxn ang="0">
                      <a:pos x="3" y="68"/>
                    </a:cxn>
                    <a:cxn ang="0">
                      <a:pos x="6" y="78"/>
                    </a:cxn>
                    <a:cxn ang="0">
                      <a:pos x="5" y="88"/>
                    </a:cxn>
                    <a:cxn ang="0">
                      <a:pos x="9" y="97"/>
                    </a:cxn>
                    <a:cxn ang="0">
                      <a:pos x="11" y="104"/>
                    </a:cxn>
                    <a:cxn ang="0">
                      <a:pos x="19" y="105"/>
                    </a:cxn>
                    <a:cxn ang="0">
                      <a:pos x="29" y="98"/>
                    </a:cxn>
                    <a:cxn ang="0">
                      <a:pos x="41" y="86"/>
                    </a:cxn>
                    <a:cxn ang="0">
                      <a:pos x="50" y="88"/>
                    </a:cxn>
                    <a:cxn ang="0">
                      <a:pos x="54" y="89"/>
                    </a:cxn>
                    <a:cxn ang="0">
                      <a:pos x="58" y="95"/>
                    </a:cxn>
                    <a:cxn ang="0">
                      <a:pos x="66" y="92"/>
                    </a:cxn>
                    <a:cxn ang="0">
                      <a:pos x="69" y="93"/>
                    </a:cxn>
                    <a:cxn ang="0">
                      <a:pos x="70" y="53"/>
                    </a:cxn>
                  </a:cxnLst>
                  <a:rect l="0" t="0" r="r" b="b"/>
                  <a:pathLst>
                    <a:path w="70" h="105">
                      <a:moveTo>
                        <a:pt x="70" y="53"/>
                      </a:moveTo>
                      <a:cubicBezTo>
                        <a:pt x="69" y="52"/>
                        <a:pt x="67" y="47"/>
                        <a:pt x="65" y="44"/>
                      </a:cubicBezTo>
                      <a:cubicBezTo>
                        <a:pt x="64" y="42"/>
                        <a:pt x="59" y="39"/>
                        <a:pt x="59" y="37"/>
                      </a:cubicBezTo>
                      <a:cubicBezTo>
                        <a:pt x="58" y="35"/>
                        <a:pt x="58" y="32"/>
                        <a:pt x="56" y="30"/>
                      </a:cubicBezTo>
                      <a:cubicBezTo>
                        <a:pt x="55" y="29"/>
                        <a:pt x="45" y="18"/>
                        <a:pt x="45" y="18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5" y="28"/>
                        <a:pt x="27" y="37"/>
                        <a:pt x="27" y="38"/>
                      </a:cubicBezTo>
                      <a:cubicBezTo>
                        <a:pt x="27" y="39"/>
                        <a:pt x="29" y="44"/>
                        <a:pt x="29" y="44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1" y="55"/>
                        <a:pt x="31" y="55"/>
                        <a:pt x="31" y="55"/>
                      </a:cubicBezTo>
                      <a:cubicBezTo>
                        <a:pt x="26" y="55"/>
                        <a:pt x="26" y="55"/>
                        <a:pt x="26" y="55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" y="42"/>
                        <a:pt x="0" y="48"/>
                        <a:pt x="2" y="50"/>
                      </a:cubicBezTo>
                      <a:cubicBezTo>
                        <a:pt x="3" y="51"/>
                        <a:pt x="2" y="65"/>
                        <a:pt x="3" y="68"/>
                      </a:cubicBezTo>
                      <a:cubicBezTo>
                        <a:pt x="4" y="70"/>
                        <a:pt x="6" y="78"/>
                        <a:pt x="6" y="78"/>
                      </a:cubicBezTo>
                      <a:cubicBezTo>
                        <a:pt x="6" y="78"/>
                        <a:pt x="5" y="87"/>
                        <a:pt x="5" y="88"/>
                      </a:cubicBezTo>
                      <a:cubicBezTo>
                        <a:pt x="6" y="89"/>
                        <a:pt x="9" y="97"/>
                        <a:pt x="9" y="97"/>
                      </a:cubicBezTo>
                      <a:cubicBezTo>
                        <a:pt x="11" y="104"/>
                        <a:pt x="11" y="104"/>
                        <a:pt x="11" y="104"/>
                      </a:cubicBezTo>
                      <a:cubicBezTo>
                        <a:pt x="19" y="105"/>
                        <a:pt x="19" y="105"/>
                        <a:pt x="19" y="105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41" y="86"/>
                        <a:pt x="41" y="86"/>
                        <a:pt x="41" y="86"/>
                      </a:cubicBez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50" y="88"/>
                        <a:pt x="53" y="88"/>
                        <a:pt x="54" y="89"/>
                      </a:cubicBezTo>
                      <a:cubicBezTo>
                        <a:pt x="55" y="90"/>
                        <a:pt x="58" y="95"/>
                        <a:pt x="58" y="95"/>
                      </a:cubicBezTo>
                      <a:cubicBezTo>
                        <a:pt x="66" y="92"/>
                        <a:pt x="66" y="92"/>
                        <a:pt x="66" y="92"/>
                      </a:cubicBezTo>
                      <a:cubicBezTo>
                        <a:pt x="69" y="93"/>
                        <a:pt x="69" y="93"/>
                        <a:pt x="69" y="93"/>
                      </a:cubicBezTo>
                      <a:cubicBezTo>
                        <a:pt x="69" y="93"/>
                        <a:pt x="70" y="55"/>
                        <a:pt x="70" y="53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96" name="SÃO JOÃO">
                  <a:extLst>
                    <a:ext uri="{FF2B5EF4-FFF2-40B4-BE49-F238E27FC236}">
                      <a16:creationId xmlns:a16="http://schemas.microsoft.com/office/drawing/2014/main" id="{5F28F04B-CC0A-3E47-D723-827F428D1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6499" y="3031586"/>
                  <a:ext cx="198754" cy="264729"/>
                </a:xfrm>
                <a:custGeom>
                  <a:avLst/>
                  <a:gdLst/>
                  <a:ahLst/>
                  <a:cxnLst>
                    <a:cxn ang="0">
                      <a:pos x="109" y="99"/>
                    </a:cxn>
                    <a:cxn ang="0">
                      <a:pos x="104" y="89"/>
                    </a:cxn>
                    <a:cxn ang="0">
                      <a:pos x="102" y="76"/>
                    </a:cxn>
                    <a:cxn ang="0">
                      <a:pos x="105" y="60"/>
                    </a:cxn>
                    <a:cxn ang="0">
                      <a:pos x="107" y="52"/>
                    </a:cxn>
                    <a:cxn ang="0">
                      <a:pos x="96" y="34"/>
                    </a:cxn>
                    <a:cxn ang="0">
                      <a:pos x="91" y="19"/>
                    </a:cxn>
                    <a:cxn ang="0">
                      <a:pos x="83" y="2"/>
                    </a:cxn>
                    <a:cxn ang="0">
                      <a:pos x="72" y="4"/>
                    </a:cxn>
                    <a:cxn ang="0">
                      <a:pos x="64" y="11"/>
                    </a:cxn>
                    <a:cxn ang="0">
                      <a:pos x="59" y="9"/>
                    </a:cxn>
                    <a:cxn ang="0">
                      <a:pos x="53" y="8"/>
                    </a:cxn>
                    <a:cxn ang="0">
                      <a:pos x="51" y="0"/>
                    </a:cxn>
                    <a:cxn ang="0">
                      <a:pos x="46" y="3"/>
                    </a:cxn>
                    <a:cxn ang="0">
                      <a:pos x="42" y="5"/>
                    </a:cxn>
                    <a:cxn ang="0">
                      <a:pos x="29" y="4"/>
                    </a:cxn>
                    <a:cxn ang="0">
                      <a:pos x="23" y="11"/>
                    </a:cxn>
                    <a:cxn ang="0">
                      <a:pos x="17" y="11"/>
                    </a:cxn>
                    <a:cxn ang="0">
                      <a:pos x="10" y="18"/>
                    </a:cxn>
                    <a:cxn ang="0">
                      <a:pos x="2" y="27"/>
                    </a:cxn>
                    <a:cxn ang="0">
                      <a:pos x="2" y="38"/>
                    </a:cxn>
                    <a:cxn ang="0">
                      <a:pos x="0" y="43"/>
                    </a:cxn>
                    <a:cxn ang="0">
                      <a:pos x="1" y="61"/>
                    </a:cxn>
                    <a:cxn ang="0">
                      <a:pos x="21" y="76"/>
                    </a:cxn>
                    <a:cxn ang="0">
                      <a:pos x="34" y="92"/>
                    </a:cxn>
                    <a:cxn ang="0">
                      <a:pos x="42" y="99"/>
                    </a:cxn>
                    <a:cxn ang="0">
                      <a:pos x="49" y="104"/>
                    </a:cxn>
                    <a:cxn ang="0">
                      <a:pos x="49" y="116"/>
                    </a:cxn>
                    <a:cxn ang="0">
                      <a:pos x="47" y="126"/>
                    </a:cxn>
                    <a:cxn ang="0">
                      <a:pos x="51" y="133"/>
                    </a:cxn>
                    <a:cxn ang="0">
                      <a:pos x="57" y="135"/>
                    </a:cxn>
                    <a:cxn ang="0">
                      <a:pos x="64" y="141"/>
                    </a:cxn>
                    <a:cxn ang="0">
                      <a:pos x="68" y="141"/>
                    </a:cxn>
                    <a:cxn ang="0">
                      <a:pos x="70" y="141"/>
                    </a:cxn>
                    <a:cxn ang="0">
                      <a:pos x="72" y="148"/>
                    </a:cxn>
                    <a:cxn ang="0">
                      <a:pos x="80" y="148"/>
                    </a:cxn>
                    <a:cxn ang="0">
                      <a:pos x="92" y="133"/>
                    </a:cxn>
                    <a:cxn ang="0">
                      <a:pos x="101" y="131"/>
                    </a:cxn>
                    <a:cxn ang="0">
                      <a:pos x="106" y="118"/>
                    </a:cxn>
                    <a:cxn ang="0">
                      <a:pos x="112" y="110"/>
                    </a:cxn>
                    <a:cxn ang="0">
                      <a:pos x="109" y="99"/>
                    </a:cxn>
                  </a:cxnLst>
                  <a:rect l="0" t="0" r="r" b="b"/>
                  <a:pathLst>
                    <a:path w="112" h="148">
                      <a:moveTo>
                        <a:pt x="109" y="99"/>
                      </a:moveTo>
                      <a:cubicBezTo>
                        <a:pt x="108" y="98"/>
                        <a:pt x="105" y="90"/>
                        <a:pt x="104" y="89"/>
                      </a:cubicBezTo>
                      <a:cubicBezTo>
                        <a:pt x="104" y="87"/>
                        <a:pt x="102" y="77"/>
                        <a:pt x="102" y="76"/>
                      </a:cubicBezTo>
                      <a:cubicBezTo>
                        <a:pt x="102" y="75"/>
                        <a:pt x="106" y="61"/>
                        <a:pt x="105" y="60"/>
                      </a:cubicBezTo>
                      <a:cubicBezTo>
                        <a:pt x="105" y="58"/>
                        <a:pt x="108" y="53"/>
                        <a:pt x="107" y="52"/>
                      </a:cubicBezTo>
                      <a:cubicBezTo>
                        <a:pt x="107" y="51"/>
                        <a:pt x="96" y="34"/>
                        <a:pt x="96" y="34"/>
                      </a:cubicBezTo>
                      <a:cubicBezTo>
                        <a:pt x="96" y="34"/>
                        <a:pt x="92" y="21"/>
                        <a:pt x="91" y="19"/>
                      </a:cubicBezTo>
                      <a:cubicBezTo>
                        <a:pt x="91" y="16"/>
                        <a:pt x="83" y="2"/>
                        <a:pt x="83" y="2"/>
                      </a:cubicBezTo>
                      <a:cubicBezTo>
                        <a:pt x="72" y="4"/>
                        <a:pt x="72" y="4"/>
                        <a:pt x="72" y="4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59" y="9"/>
                        <a:pt x="59" y="9"/>
                        <a:pt x="59" y="9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1" y="17"/>
                        <a:pt x="10" y="18"/>
                      </a:cubicBezTo>
                      <a:cubicBezTo>
                        <a:pt x="9" y="20"/>
                        <a:pt x="2" y="27"/>
                        <a:pt x="2" y="27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0" y="42"/>
                        <a:pt x="0" y="43"/>
                      </a:cubicBezTo>
                      <a:cubicBezTo>
                        <a:pt x="0" y="45"/>
                        <a:pt x="1" y="61"/>
                        <a:pt x="1" y="61"/>
                      </a:cubicBezTo>
                      <a:cubicBezTo>
                        <a:pt x="21" y="76"/>
                        <a:pt x="21" y="76"/>
                        <a:pt x="21" y="76"/>
                      </a:cubicBezTo>
                      <a:cubicBezTo>
                        <a:pt x="34" y="92"/>
                        <a:pt x="34" y="92"/>
                        <a:pt x="34" y="92"/>
                      </a:cubicBezTo>
                      <a:cubicBezTo>
                        <a:pt x="42" y="99"/>
                        <a:pt x="42" y="99"/>
                        <a:pt x="42" y="99"/>
                      </a:cubicBezTo>
                      <a:cubicBezTo>
                        <a:pt x="42" y="99"/>
                        <a:pt x="49" y="102"/>
                        <a:pt x="49" y="104"/>
                      </a:cubicBezTo>
                      <a:cubicBezTo>
                        <a:pt x="49" y="106"/>
                        <a:pt x="49" y="116"/>
                        <a:pt x="49" y="116"/>
                      </a:cubicBezTo>
                      <a:cubicBezTo>
                        <a:pt x="47" y="126"/>
                        <a:pt x="47" y="126"/>
                        <a:pt x="47" y="126"/>
                      </a:cubicBezTo>
                      <a:cubicBezTo>
                        <a:pt x="51" y="133"/>
                        <a:pt x="51" y="133"/>
                        <a:pt x="51" y="133"/>
                      </a:cubicBezTo>
                      <a:cubicBezTo>
                        <a:pt x="57" y="135"/>
                        <a:pt x="57" y="135"/>
                        <a:pt x="57" y="135"/>
                      </a:cubicBezTo>
                      <a:cubicBezTo>
                        <a:pt x="64" y="141"/>
                        <a:pt x="64" y="141"/>
                        <a:pt x="64" y="141"/>
                      </a:cubicBezTo>
                      <a:cubicBezTo>
                        <a:pt x="68" y="141"/>
                        <a:pt x="68" y="141"/>
                        <a:pt x="68" y="141"/>
                      </a:cubicBezTo>
                      <a:cubicBezTo>
                        <a:pt x="70" y="141"/>
                        <a:pt x="70" y="141"/>
                        <a:pt x="70" y="141"/>
                      </a:cubicBezTo>
                      <a:cubicBezTo>
                        <a:pt x="72" y="148"/>
                        <a:pt x="72" y="148"/>
                        <a:pt x="72" y="148"/>
                      </a:cubicBezTo>
                      <a:cubicBezTo>
                        <a:pt x="80" y="148"/>
                        <a:pt x="80" y="148"/>
                        <a:pt x="80" y="148"/>
                      </a:cubicBezTo>
                      <a:cubicBezTo>
                        <a:pt x="92" y="133"/>
                        <a:pt x="92" y="133"/>
                        <a:pt x="92" y="133"/>
                      </a:cubicBezTo>
                      <a:cubicBezTo>
                        <a:pt x="101" y="131"/>
                        <a:pt x="101" y="131"/>
                        <a:pt x="101" y="131"/>
                      </a:cubicBezTo>
                      <a:cubicBezTo>
                        <a:pt x="106" y="118"/>
                        <a:pt x="106" y="118"/>
                        <a:pt x="106" y="118"/>
                      </a:cubicBezTo>
                      <a:cubicBezTo>
                        <a:pt x="106" y="118"/>
                        <a:pt x="112" y="111"/>
                        <a:pt x="112" y="110"/>
                      </a:cubicBezTo>
                      <a:cubicBezTo>
                        <a:pt x="111" y="108"/>
                        <a:pt x="110" y="101"/>
                        <a:pt x="109" y="99"/>
                      </a:cubicBezTo>
                      <a:close/>
                    </a:path>
                  </a:pathLst>
                </a:custGeom>
                <a:solidFill>
                  <a:srgbClr val="70AD47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97" name="SURUBIM">
                  <a:extLst>
                    <a:ext uri="{FF2B5EF4-FFF2-40B4-BE49-F238E27FC236}">
                      <a16:creationId xmlns:a16="http://schemas.microsoft.com/office/drawing/2014/main" id="{1B3319EC-795F-085C-87A7-21EE3DFBB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1515" y="1727797"/>
                  <a:ext cx="245130" cy="251492"/>
                </a:xfrm>
                <a:custGeom>
                  <a:avLst/>
                  <a:gdLst/>
                  <a:ahLst/>
                  <a:cxnLst>
                    <a:cxn ang="0">
                      <a:pos x="130" y="92"/>
                    </a:cxn>
                    <a:cxn ang="0">
                      <a:pos x="124" y="83"/>
                    </a:cxn>
                    <a:cxn ang="0">
                      <a:pos x="115" y="75"/>
                    </a:cxn>
                    <a:cxn ang="0">
                      <a:pos x="112" y="66"/>
                    </a:cxn>
                    <a:cxn ang="0">
                      <a:pos x="108" y="55"/>
                    </a:cxn>
                    <a:cxn ang="0">
                      <a:pos x="106" y="32"/>
                    </a:cxn>
                    <a:cxn ang="0">
                      <a:pos x="89" y="22"/>
                    </a:cxn>
                    <a:cxn ang="0">
                      <a:pos x="87" y="15"/>
                    </a:cxn>
                    <a:cxn ang="0">
                      <a:pos x="77" y="13"/>
                    </a:cxn>
                    <a:cxn ang="0">
                      <a:pos x="68" y="5"/>
                    </a:cxn>
                    <a:cxn ang="0">
                      <a:pos x="63" y="3"/>
                    </a:cxn>
                    <a:cxn ang="0">
                      <a:pos x="53" y="1"/>
                    </a:cxn>
                    <a:cxn ang="0">
                      <a:pos x="46" y="0"/>
                    </a:cxn>
                    <a:cxn ang="0">
                      <a:pos x="38" y="2"/>
                    </a:cxn>
                    <a:cxn ang="0">
                      <a:pos x="31" y="7"/>
                    </a:cxn>
                    <a:cxn ang="0">
                      <a:pos x="25" y="8"/>
                    </a:cxn>
                    <a:cxn ang="0">
                      <a:pos x="19" y="7"/>
                    </a:cxn>
                    <a:cxn ang="0">
                      <a:pos x="0" y="8"/>
                    </a:cxn>
                    <a:cxn ang="0">
                      <a:pos x="1" y="28"/>
                    </a:cxn>
                    <a:cxn ang="0">
                      <a:pos x="1" y="49"/>
                    </a:cxn>
                    <a:cxn ang="0">
                      <a:pos x="6" y="57"/>
                    </a:cxn>
                    <a:cxn ang="0">
                      <a:pos x="12" y="61"/>
                    </a:cxn>
                    <a:cxn ang="0">
                      <a:pos x="14" y="72"/>
                    </a:cxn>
                    <a:cxn ang="0">
                      <a:pos x="15" y="80"/>
                    </a:cxn>
                    <a:cxn ang="0">
                      <a:pos x="13" y="101"/>
                    </a:cxn>
                    <a:cxn ang="0">
                      <a:pos x="12" y="118"/>
                    </a:cxn>
                    <a:cxn ang="0">
                      <a:pos x="15" y="132"/>
                    </a:cxn>
                    <a:cxn ang="0">
                      <a:pos x="20" y="142"/>
                    </a:cxn>
                    <a:cxn ang="0">
                      <a:pos x="28" y="136"/>
                    </a:cxn>
                    <a:cxn ang="0">
                      <a:pos x="41" y="134"/>
                    </a:cxn>
                    <a:cxn ang="0">
                      <a:pos x="46" y="133"/>
                    </a:cxn>
                    <a:cxn ang="0">
                      <a:pos x="56" y="137"/>
                    </a:cxn>
                    <a:cxn ang="0">
                      <a:pos x="62" y="136"/>
                    </a:cxn>
                    <a:cxn ang="0">
                      <a:pos x="72" y="125"/>
                    </a:cxn>
                    <a:cxn ang="0">
                      <a:pos x="83" y="117"/>
                    </a:cxn>
                    <a:cxn ang="0">
                      <a:pos x="93" y="115"/>
                    </a:cxn>
                    <a:cxn ang="0">
                      <a:pos x="108" y="116"/>
                    </a:cxn>
                    <a:cxn ang="0">
                      <a:pos x="117" y="108"/>
                    </a:cxn>
                    <a:cxn ang="0">
                      <a:pos x="129" y="105"/>
                    </a:cxn>
                    <a:cxn ang="0">
                      <a:pos x="137" y="102"/>
                    </a:cxn>
                    <a:cxn ang="0">
                      <a:pos x="130" y="92"/>
                    </a:cxn>
                  </a:cxnLst>
                  <a:rect l="0" t="0" r="r" b="b"/>
                  <a:pathLst>
                    <a:path w="137" h="142">
                      <a:moveTo>
                        <a:pt x="130" y="92"/>
                      </a:moveTo>
                      <a:cubicBezTo>
                        <a:pt x="124" y="83"/>
                        <a:pt x="124" y="83"/>
                        <a:pt x="124" y="83"/>
                      </a:cubicBezTo>
                      <a:cubicBezTo>
                        <a:pt x="115" y="75"/>
                        <a:pt x="115" y="75"/>
                        <a:pt x="115" y="75"/>
                      </a:cubicBezTo>
                      <a:cubicBezTo>
                        <a:pt x="112" y="66"/>
                        <a:pt x="112" y="66"/>
                        <a:pt x="112" y="66"/>
                      </a:cubicBezTo>
                      <a:cubicBezTo>
                        <a:pt x="112" y="66"/>
                        <a:pt x="109" y="57"/>
                        <a:pt x="108" y="55"/>
                      </a:cubicBezTo>
                      <a:cubicBezTo>
                        <a:pt x="108" y="54"/>
                        <a:pt x="106" y="32"/>
                        <a:pt x="106" y="32"/>
                      </a:cubicBezTo>
                      <a:cubicBezTo>
                        <a:pt x="89" y="22"/>
                        <a:pt x="89" y="22"/>
                        <a:pt x="89" y="22"/>
                      </a:cubicBezTo>
                      <a:cubicBezTo>
                        <a:pt x="87" y="15"/>
                        <a:pt x="87" y="15"/>
                        <a:pt x="87" y="15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3" y="3"/>
                        <a:pt x="63" y="3"/>
                        <a:pt x="63" y="3"/>
                      </a:cubicBezTo>
                      <a:cubicBezTo>
                        <a:pt x="60" y="1"/>
                        <a:pt x="53" y="1"/>
                        <a:pt x="53" y="1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8" y="2"/>
                        <a:pt x="38" y="2"/>
                        <a:pt x="38" y="2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6" y="57"/>
                        <a:pt x="6" y="57"/>
                        <a:pt x="6" y="57"/>
                      </a:cubicBezTo>
                      <a:cubicBezTo>
                        <a:pt x="12" y="61"/>
                        <a:pt x="12" y="61"/>
                        <a:pt x="12" y="61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4" y="72"/>
                        <a:pt x="15" y="78"/>
                        <a:pt x="15" y="80"/>
                      </a:cubicBezTo>
                      <a:cubicBezTo>
                        <a:pt x="16" y="82"/>
                        <a:pt x="13" y="101"/>
                        <a:pt x="13" y="101"/>
                      </a:cubicBezTo>
                      <a:cubicBezTo>
                        <a:pt x="12" y="118"/>
                        <a:pt x="12" y="118"/>
                        <a:pt x="12" y="118"/>
                      </a:cubicBezTo>
                      <a:cubicBezTo>
                        <a:pt x="15" y="132"/>
                        <a:pt x="15" y="132"/>
                        <a:pt x="15" y="132"/>
                      </a:cubicBezTo>
                      <a:cubicBezTo>
                        <a:pt x="20" y="142"/>
                        <a:pt x="20" y="142"/>
                        <a:pt x="20" y="142"/>
                      </a:cubicBezTo>
                      <a:cubicBezTo>
                        <a:pt x="28" y="136"/>
                        <a:pt x="28" y="136"/>
                        <a:pt x="28" y="136"/>
                      </a:cubicBezTo>
                      <a:cubicBezTo>
                        <a:pt x="41" y="134"/>
                        <a:pt x="41" y="134"/>
                        <a:pt x="41" y="134"/>
                      </a:cubicBezTo>
                      <a:cubicBezTo>
                        <a:pt x="46" y="133"/>
                        <a:pt x="46" y="133"/>
                        <a:pt x="46" y="133"/>
                      </a:cubicBezTo>
                      <a:cubicBezTo>
                        <a:pt x="56" y="137"/>
                        <a:pt x="56" y="137"/>
                        <a:pt x="56" y="137"/>
                      </a:cubicBezTo>
                      <a:cubicBezTo>
                        <a:pt x="62" y="136"/>
                        <a:pt x="62" y="136"/>
                        <a:pt x="62" y="136"/>
                      </a:cubicBezTo>
                      <a:cubicBezTo>
                        <a:pt x="72" y="125"/>
                        <a:pt x="72" y="125"/>
                        <a:pt x="72" y="125"/>
                      </a:cubicBezTo>
                      <a:cubicBezTo>
                        <a:pt x="83" y="117"/>
                        <a:pt x="83" y="117"/>
                        <a:pt x="83" y="117"/>
                      </a:cubicBezTo>
                      <a:cubicBezTo>
                        <a:pt x="93" y="115"/>
                        <a:pt x="93" y="115"/>
                        <a:pt x="93" y="115"/>
                      </a:cubicBezTo>
                      <a:cubicBezTo>
                        <a:pt x="108" y="116"/>
                        <a:pt x="108" y="116"/>
                        <a:pt x="108" y="116"/>
                      </a:cubicBezTo>
                      <a:cubicBezTo>
                        <a:pt x="117" y="108"/>
                        <a:pt x="117" y="108"/>
                        <a:pt x="117" y="108"/>
                      </a:cubicBezTo>
                      <a:cubicBezTo>
                        <a:pt x="129" y="105"/>
                        <a:pt x="129" y="105"/>
                        <a:pt x="129" y="105"/>
                      </a:cubicBezTo>
                      <a:cubicBezTo>
                        <a:pt x="137" y="102"/>
                        <a:pt x="137" y="102"/>
                        <a:pt x="137" y="102"/>
                      </a:cubicBezTo>
                      <a:lnTo>
                        <a:pt x="130" y="92"/>
                      </a:ln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98" name="SÃO BENTO DO UNA">
                  <a:extLst>
                    <a:ext uri="{FF2B5EF4-FFF2-40B4-BE49-F238E27FC236}">
                      <a16:creationId xmlns:a16="http://schemas.microsoft.com/office/drawing/2014/main" id="{A1E01396-AC8B-3276-73AA-0CD2B8C17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7745" y="2508747"/>
                  <a:ext cx="390883" cy="410330"/>
                </a:xfrm>
                <a:custGeom>
                  <a:avLst/>
                  <a:gdLst/>
                  <a:ahLst/>
                  <a:cxnLst>
                    <a:cxn ang="0">
                      <a:pos x="219" y="106"/>
                    </a:cxn>
                    <a:cxn ang="0">
                      <a:pos x="211" y="92"/>
                    </a:cxn>
                    <a:cxn ang="0">
                      <a:pos x="206" y="78"/>
                    </a:cxn>
                    <a:cxn ang="0">
                      <a:pos x="204" y="62"/>
                    </a:cxn>
                    <a:cxn ang="0">
                      <a:pos x="198" y="47"/>
                    </a:cxn>
                    <a:cxn ang="0">
                      <a:pos x="194" y="38"/>
                    </a:cxn>
                    <a:cxn ang="0">
                      <a:pos x="184" y="23"/>
                    </a:cxn>
                    <a:cxn ang="0">
                      <a:pos x="179" y="11"/>
                    </a:cxn>
                    <a:cxn ang="0">
                      <a:pos x="179" y="6"/>
                    </a:cxn>
                    <a:cxn ang="0">
                      <a:pos x="168" y="6"/>
                    </a:cxn>
                    <a:cxn ang="0">
                      <a:pos x="161" y="11"/>
                    </a:cxn>
                    <a:cxn ang="0">
                      <a:pos x="155" y="12"/>
                    </a:cxn>
                    <a:cxn ang="0">
                      <a:pos x="149" y="10"/>
                    </a:cxn>
                    <a:cxn ang="0">
                      <a:pos x="146" y="2"/>
                    </a:cxn>
                    <a:cxn ang="0">
                      <a:pos x="138" y="5"/>
                    </a:cxn>
                    <a:cxn ang="0">
                      <a:pos x="133" y="12"/>
                    </a:cxn>
                    <a:cxn ang="0">
                      <a:pos x="126" y="13"/>
                    </a:cxn>
                    <a:cxn ang="0">
                      <a:pos x="115" y="11"/>
                    </a:cxn>
                    <a:cxn ang="0">
                      <a:pos x="110" y="4"/>
                    </a:cxn>
                    <a:cxn ang="0">
                      <a:pos x="103" y="0"/>
                    </a:cxn>
                    <a:cxn ang="0">
                      <a:pos x="88" y="8"/>
                    </a:cxn>
                    <a:cxn ang="0">
                      <a:pos x="82" y="10"/>
                    </a:cxn>
                    <a:cxn ang="0">
                      <a:pos x="76" y="7"/>
                    </a:cxn>
                    <a:cxn ang="0">
                      <a:pos x="75" y="18"/>
                    </a:cxn>
                    <a:cxn ang="0">
                      <a:pos x="71" y="19"/>
                    </a:cxn>
                    <a:cxn ang="0">
                      <a:pos x="66" y="33"/>
                    </a:cxn>
                    <a:cxn ang="0">
                      <a:pos x="62" y="40"/>
                    </a:cxn>
                    <a:cxn ang="0">
                      <a:pos x="61" y="54"/>
                    </a:cxn>
                    <a:cxn ang="0">
                      <a:pos x="54" y="72"/>
                    </a:cxn>
                    <a:cxn ang="0">
                      <a:pos x="51" y="82"/>
                    </a:cxn>
                    <a:cxn ang="0">
                      <a:pos x="27" y="100"/>
                    </a:cxn>
                    <a:cxn ang="0">
                      <a:pos x="15" y="111"/>
                    </a:cxn>
                    <a:cxn ang="0">
                      <a:pos x="0" y="128"/>
                    </a:cxn>
                    <a:cxn ang="0">
                      <a:pos x="7" y="137"/>
                    </a:cxn>
                    <a:cxn ang="0">
                      <a:pos x="11" y="149"/>
                    </a:cxn>
                    <a:cxn ang="0">
                      <a:pos x="20" y="148"/>
                    </a:cxn>
                    <a:cxn ang="0">
                      <a:pos x="32" y="151"/>
                    </a:cxn>
                    <a:cxn ang="0">
                      <a:pos x="39" y="165"/>
                    </a:cxn>
                    <a:cxn ang="0">
                      <a:pos x="47" y="165"/>
                    </a:cxn>
                    <a:cxn ang="0">
                      <a:pos x="48" y="157"/>
                    </a:cxn>
                    <a:cxn ang="0">
                      <a:pos x="55" y="159"/>
                    </a:cxn>
                    <a:cxn ang="0">
                      <a:pos x="58" y="165"/>
                    </a:cxn>
                    <a:cxn ang="0">
                      <a:pos x="62" y="186"/>
                    </a:cxn>
                    <a:cxn ang="0">
                      <a:pos x="70" y="193"/>
                    </a:cxn>
                    <a:cxn ang="0">
                      <a:pos x="78" y="198"/>
                    </a:cxn>
                    <a:cxn ang="0">
                      <a:pos x="83" y="201"/>
                    </a:cxn>
                    <a:cxn ang="0">
                      <a:pos x="86" y="206"/>
                    </a:cxn>
                    <a:cxn ang="0">
                      <a:pos x="91" y="208"/>
                    </a:cxn>
                    <a:cxn ang="0">
                      <a:pos x="94" y="218"/>
                    </a:cxn>
                    <a:cxn ang="0">
                      <a:pos x="95" y="230"/>
                    </a:cxn>
                    <a:cxn ang="0">
                      <a:pos x="96" y="233"/>
                    </a:cxn>
                    <a:cxn ang="0">
                      <a:pos x="107" y="231"/>
                    </a:cxn>
                    <a:cxn ang="0">
                      <a:pos x="117" y="227"/>
                    </a:cxn>
                    <a:cxn ang="0">
                      <a:pos x="117" y="220"/>
                    </a:cxn>
                    <a:cxn ang="0">
                      <a:pos x="115" y="208"/>
                    </a:cxn>
                    <a:cxn ang="0">
                      <a:pos x="128" y="206"/>
                    </a:cxn>
                    <a:cxn ang="0">
                      <a:pos x="149" y="197"/>
                    </a:cxn>
                    <a:cxn ang="0">
                      <a:pos x="184" y="180"/>
                    </a:cxn>
                    <a:cxn ang="0">
                      <a:pos x="209" y="166"/>
                    </a:cxn>
                    <a:cxn ang="0">
                      <a:pos x="210" y="133"/>
                    </a:cxn>
                    <a:cxn ang="0">
                      <a:pos x="215" y="123"/>
                    </a:cxn>
                    <a:cxn ang="0">
                      <a:pos x="220" y="114"/>
                    </a:cxn>
                    <a:cxn ang="0">
                      <a:pos x="219" y="106"/>
                    </a:cxn>
                  </a:cxnLst>
                  <a:rect l="0" t="0" r="r" b="b"/>
                  <a:pathLst>
                    <a:path w="220" h="233">
                      <a:moveTo>
                        <a:pt x="219" y="106"/>
                      </a:moveTo>
                      <a:cubicBezTo>
                        <a:pt x="211" y="92"/>
                        <a:pt x="211" y="92"/>
                        <a:pt x="211" y="92"/>
                      </a:cubicBezTo>
                      <a:cubicBezTo>
                        <a:pt x="211" y="92"/>
                        <a:pt x="206" y="79"/>
                        <a:pt x="206" y="78"/>
                      </a:cubicBezTo>
                      <a:cubicBezTo>
                        <a:pt x="206" y="76"/>
                        <a:pt x="204" y="62"/>
                        <a:pt x="204" y="62"/>
                      </a:cubicBezTo>
                      <a:cubicBezTo>
                        <a:pt x="204" y="62"/>
                        <a:pt x="198" y="49"/>
                        <a:pt x="198" y="47"/>
                      </a:cubicBezTo>
                      <a:cubicBezTo>
                        <a:pt x="198" y="46"/>
                        <a:pt x="194" y="38"/>
                        <a:pt x="194" y="38"/>
                      </a:cubicBezTo>
                      <a:cubicBezTo>
                        <a:pt x="184" y="23"/>
                        <a:pt x="184" y="23"/>
                        <a:pt x="184" y="23"/>
                      </a:cubicBezTo>
                      <a:cubicBezTo>
                        <a:pt x="179" y="11"/>
                        <a:pt x="179" y="11"/>
                        <a:pt x="179" y="11"/>
                      </a:cubicBezTo>
                      <a:cubicBezTo>
                        <a:pt x="179" y="6"/>
                        <a:pt x="179" y="6"/>
                        <a:pt x="179" y="6"/>
                      </a:cubicBezTo>
                      <a:cubicBezTo>
                        <a:pt x="168" y="6"/>
                        <a:pt x="168" y="6"/>
                        <a:pt x="168" y="6"/>
                      </a:cubicBezTo>
                      <a:cubicBezTo>
                        <a:pt x="161" y="11"/>
                        <a:pt x="161" y="11"/>
                        <a:pt x="161" y="11"/>
                      </a:cubicBezTo>
                      <a:cubicBezTo>
                        <a:pt x="155" y="12"/>
                        <a:pt x="155" y="12"/>
                        <a:pt x="155" y="12"/>
                      </a:cubicBezTo>
                      <a:cubicBezTo>
                        <a:pt x="149" y="10"/>
                        <a:pt x="149" y="10"/>
                        <a:pt x="149" y="10"/>
                      </a:cubicBezTo>
                      <a:cubicBezTo>
                        <a:pt x="146" y="2"/>
                        <a:pt x="146" y="2"/>
                        <a:pt x="146" y="2"/>
                      </a:cubicBezTo>
                      <a:cubicBezTo>
                        <a:pt x="138" y="5"/>
                        <a:pt x="138" y="5"/>
                        <a:pt x="138" y="5"/>
                      </a:cubicBezTo>
                      <a:cubicBezTo>
                        <a:pt x="133" y="12"/>
                        <a:pt x="133" y="12"/>
                        <a:pt x="133" y="12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15" y="11"/>
                        <a:pt x="115" y="11"/>
                        <a:pt x="115" y="11"/>
                      </a:cubicBezTo>
                      <a:cubicBezTo>
                        <a:pt x="110" y="4"/>
                        <a:pt x="110" y="4"/>
                        <a:pt x="110" y="4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82" y="10"/>
                        <a:pt x="82" y="10"/>
                        <a:pt x="82" y="10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5" y="18"/>
                        <a:pt x="75" y="18"/>
                        <a:pt x="75" y="18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1" y="54"/>
                        <a:pt x="61" y="54"/>
                        <a:pt x="61" y="54"/>
                      </a:cubicBezTo>
                      <a:cubicBezTo>
                        <a:pt x="54" y="72"/>
                        <a:pt x="54" y="72"/>
                        <a:pt x="54" y="72"/>
                      </a:cubicBezTo>
                      <a:cubicBezTo>
                        <a:pt x="51" y="82"/>
                        <a:pt x="51" y="82"/>
                        <a:pt x="51" y="82"/>
                      </a:cubicBezTo>
                      <a:cubicBezTo>
                        <a:pt x="27" y="100"/>
                        <a:pt x="27" y="100"/>
                        <a:pt x="27" y="100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7" y="137"/>
                        <a:pt x="7" y="137"/>
                        <a:pt x="7" y="137"/>
                      </a:cubicBezTo>
                      <a:cubicBezTo>
                        <a:pt x="11" y="149"/>
                        <a:pt x="11" y="149"/>
                        <a:pt x="11" y="149"/>
                      </a:cubicBezTo>
                      <a:cubicBezTo>
                        <a:pt x="20" y="148"/>
                        <a:pt x="20" y="148"/>
                        <a:pt x="20" y="148"/>
                      </a:cubicBezTo>
                      <a:cubicBezTo>
                        <a:pt x="32" y="151"/>
                        <a:pt x="32" y="151"/>
                        <a:pt x="32" y="151"/>
                      </a:cubicBezTo>
                      <a:cubicBezTo>
                        <a:pt x="39" y="165"/>
                        <a:pt x="39" y="165"/>
                        <a:pt x="39" y="165"/>
                      </a:cubicBezTo>
                      <a:cubicBezTo>
                        <a:pt x="47" y="165"/>
                        <a:pt x="47" y="165"/>
                        <a:pt x="47" y="165"/>
                      </a:cubicBezTo>
                      <a:cubicBezTo>
                        <a:pt x="48" y="157"/>
                        <a:pt x="48" y="157"/>
                        <a:pt x="48" y="157"/>
                      </a:cubicBezTo>
                      <a:cubicBezTo>
                        <a:pt x="55" y="159"/>
                        <a:pt x="55" y="159"/>
                        <a:pt x="55" y="159"/>
                      </a:cubicBezTo>
                      <a:cubicBezTo>
                        <a:pt x="58" y="165"/>
                        <a:pt x="58" y="165"/>
                        <a:pt x="58" y="165"/>
                      </a:cubicBezTo>
                      <a:cubicBezTo>
                        <a:pt x="62" y="186"/>
                        <a:pt x="62" y="186"/>
                        <a:pt x="62" y="186"/>
                      </a:cubicBezTo>
                      <a:cubicBezTo>
                        <a:pt x="70" y="193"/>
                        <a:pt x="70" y="193"/>
                        <a:pt x="70" y="193"/>
                      </a:cubicBezTo>
                      <a:cubicBezTo>
                        <a:pt x="78" y="198"/>
                        <a:pt x="78" y="198"/>
                        <a:pt x="78" y="198"/>
                      </a:cubicBezTo>
                      <a:cubicBezTo>
                        <a:pt x="83" y="201"/>
                        <a:pt x="83" y="201"/>
                        <a:pt x="83" y="201"/>
                      </a:cubicBezTo>
                      <a:cubicBezTo>
                        <a:pt x="86" y="206"/>
                        <a:pt x="86" y="206"/>
                        <a:pt x="86" y="206"/>
                      </a:cubicBezTo>
                      <a:cubicBezTo>
                        <a:pt x="91" y="208"/>
                        <a:pt x="91" y="208"/>
                        <a:pt x="91" y="208"/>
                      </a:cubicBezTo>
                      <a:cubicBezTo>
                        <a:pt x="91" y="208"/>
                        <a:pt x="94" y="217"/>
                        <a:pt x="94" y="218"/>
                      </a:cubicBezTo>
                      <a:cubicBezTo>
                        <a:pt x="93" y="219"/>
                        <a:pt x="95" y="230"/>
                        <a:pt x="95" y="230"/>
                      </a:cubicBezTo>
                      <a:cubicBezTo>
                        <a:pt x="96" y="233"/>
                        <a:pt x="96" y="233"/>
                        <a:pt x="96" y="233"/>
                      </a:cubicBezTo>
                      <a:cubicBezTo>
                        <a:pt x="107" y="231"/>
                        <a:pt x="107" y="231"/>
                        <a:pt x="107" y="231"/>
                      </a:cubicBezTo>
                      <a:cubicBezTo>
                        <a:pt x="117" y="227"/>
                        <a:pt x="117" y="227"/>
                        <a:pt x="117" y="227"/>
                      </a:cubicBezTo>
                      <a:cubicBezTo>
                        <a:pt x="117" y="227"/>
                        <a:pt x="118" y="222"/>
                        <a:pt x="117" y="220"/>
                      </a:cubicBezTo>
                      <a:cubicBezTo>
                        <a:pt x="117" y="219"/>
                        <a:pt x="115" y="208"/>
                        <a:pt x="115" y="208"/>
                      </a:cubicBezTo>
                      <a:cubicBezTo>
                        <a:pt x="115" y="208"/>
                        <a:pt x="126" y="207"/>
                        <a:pt x="128" y="206"/>
                      </a:cubicBezTo>
                      <a:cubicBezTo>
                        <a:pt x="130" y="206"/>
                        <a:pt x="149" y="197"/>
                        <a:pt x="149" y="197"/>
                      </a:cubicBezTo>
                      <a:cubicBezTo>
                        <a:pt x="184" y="180"/>
                        <a:pt x="184" y="180"/>
                        <a:pt x="184" y="180"/>
                      </a:cubicBezTo>
                      <a:cubicBezTo>
                        <a:pt x="209" y="166"/>
                        <a:pt x="209" y="166"/>
                        <a:pt x="209" y="166"/>
                      </a:cubicBezTo>
                      <a:cubicBezTo>
                        <a:pt x="210" y="133"/>
                        <a:pt x="210" y="133"/>
                        <a:pt x="210" y="133"/>
                      </a:cubicBezTo>
                      <a:cubicBezTo>
                        <a:pt x="215" y="123"/>
                        <a:pt x="215" y="123"/>
                        <a:pt x="215" y="123"/>
                      </a:cubicBezTo>
                      <a:cubicBezTo>
                        <a:pt x="215" y="123"/>
                        <a:pt x="220" y="115"/>
                        <a:pt x="220" y="114"/>
                      </a:cubicBezTo>
                      <a:cubicBezTo>
                        <a:pt x="220" y="113"/>
                        <a:pt x="219" y="106"/>
                        <a:pt x="219" y="106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99" name="SÃO JOAQUIM DO MONTE">
                  <a:extLst>
                    <a:ext uri="{FF2B5EF4-FFF2-40B4-BE49-F238E27FC236}">
                      <a16:creationId xmlns:a16="http://schemas.microsoft.com/office/drawing/2014/main" id="{46218692-DC76-7231-3261-8B1211546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2138" y="2462419"/>
                  <a:ext cx="245130" cy="304438"/>
                </a:xfrm>
                <a:custGeom>
                  <a:avLst/>
                  <a:gdLst/>
                  <a:ahLst/>
                  <a:cxnLst>
                    <a:cxn ang="0">
                      <a:pos x="34" y="4"/>
                    </a:cxn>
                    <a:cxn ang="0">
                      <a:pos x="33" y="3"/>
                    </a:cxn>
                    <a:cxn ang="0">
                      <a:pos x="32" y="2"/>
                    </a:cxn>
                    <a:cxn ang="0">
                      <a:pos x="27" y="1"/>
                    </a:cxn>
                    <a:cxn ang="0">
                      <a:pos x="24" y="1"/>
                    </a:cxn>
                    <a:cxn ang="0">
                      <a:pos x="23" y="3"/>
                    </a:cxn>
                    <a:cxn ang="0">
                      <a:pos x="21" y="3"/>
                    </a:cxn>
                    <a:cxn ang="0">
                      <a:pos x="21" y="1"/>
                    </a:cxn>
                    <a:cxn ang="0">
                      <a:pos x="20" y="0"/>
                    </a:cxn>
                    <a:cxn ang="0">
                      <a:pos x="16" y="3"/>
                    </a:cxn>
                    <a:cxn ang="0">
                      <a:pos x="10" y="2"/>
                    </a:cxn>
                    <a:cxn ang="0">
                      <a:pos x="3" y="3"/>
                    </a:cxn>
                    <a:cxn ang="0">
                      <a:pos x="3" y="5"/>
                    </a:cxn>
                    <a:cxn ang="0">
                      <a:pos x="1" y="8"/>
                    </a:cxn>
                    <a:cxn ang="0">
                      <a:pos x="0" y="10"/>
                    </a:cxn>
                    <a:cxn ang="0">
                      <a:pos x="1" y="13"/>
                    </a:cxn>
                    <a:cxn ang="0">
                      <a:pos x="2" y="14"/>
                    </a:cxn>
                    <a:cxn ang="0">
                      <a:pos x="2" y="17"/>
                    </a:cxn>
                    <a:cxn ang="0">
                      <a:pos x="2" y="21"/>
                    </a:cxn>
                    <a:cxn ang="0">
                      <a:pos x="4" y="23"/>
                    </a:cxn>
                    <a:cxn ang="0">
                      <a:pos x="4" y="25"/>
                    </a:cxn>
                    <a:cxn ang="0">
                      <a:pos x="5" y="26"/>
                    </a:cxn>
                    <a:cxn ang="0">
                      <a:pos x="5" y="28"/>
                    </a:cxn>
                    <a:cxn ang="0">
                      <a:pos x="3" y="29"/>
                    </a:cxn>
                    <a:cxn ang="0">
                      <a:pos x="4" y="32"/>
                    </a:cxn>
                    <a:cxn ang="0">
                      <a:pos x="5" y="35"/>
                    </a:cxn>
                    <a:cxn ang="0">
                      <a:pos x="6" y="37"/>
                    </a:cxn>
                    <a:cxn ang="0">
                      <a:pos x="8" y="39"/>
                    </a:cxn>
                    <a:cxn ang="0">
                      <a:pos x="9" y="40"/>
                    </a:cxn>
                    <a:cxn ang="0">
                      <a:pos x="9" y="41"/>
                    </a:cxn>
                    <a:cxn ang="0">
                      <a:pos x="8" y="42"/>
                    </a:cxn>
                    <a:cxn ang="0">
                      <a:pos x="9" y="43"/>
                    </a:cxn>
                    <a:cxn ang="0">
                      <a:pos x="10" y="44"/>
                    </a:cxn>
                    <a:cxn ang="0">
                      <a:pos x="12" y="45"/>
                    </a:cxn>
                    <a:cxn ang="0">
                      <a:pos x="14" y="46"/>
                    </a:cxn>
                    <a:cxn ang="0">
                      <a:pos x="13" y="44"/>
                    </a:cxn>
                    <a:cxn ang="0">
                      <a:pos x="13" y="43"/>
                    </a:cxn>
                    <a:cxn ang="0">
                      <a:pos x="14" y="40"/>
                    </a:cxn>
                    <a:cxn ang="0">
                      <a:pos x="13" y="39"/>
                    </a:cxn>
                    <a:cxn ang="0">
                      <a:pos x="13" y="37"/>
                    </a:cxn>
                    <a:cxn ang="0">
                      <a:pos x="15" y="35"/>
                    </a:cxn>
                    <a:cxn ang="0">
                      <a:pos x="17" y="34"/>
                    </a:cxn>
                    <a:cxn ang="0">
                      <a:pos x="16" y="32"/>
                    </a:cxn>
                    <a:cxn ang="0">
                      <a:pos x="15" y="28"/>
                    </a:cxn>
                    <a:cxn ang="0">
                      <a:pos x="14" y="27"/>
                    </a:cxn>
                    <a:cxn ang="0">
                      <a:pos x="15" y="24"/>
                    </a:cxn>
                    <a:cxn ang="0">
                      <a:pos x="18" y="23"/>
                    </a:cxn>
                    <a:cxn ang="0">
                      <a:pos x="20" y="23"/>
                    </a:cxn>
                    <a:cxn ang="0">
                      <a:pos x="22" y="22"/>
                    </a:cxn>
                    <a:cxn ang="0">
                      <a:pos x="25" y="21"/>
                    </a:cxn>
                    <a:cxn ang="0">
                      <a:pos x="28" y="19"/>
                    </a:cxn>
                    <a:cxn ang="0">
                      <a:pos x="29" y="17"/>
                    </a:cxn>
                    <a:cxn ang="0">
                      <a:pos x="32" y="16"/>
                    </a:cxn>
                    <a:cxn ang="0">
                      <a:pos x="33" y="16"/>
                    </a:cxn>
                    <a:cxn ang="0">
                      <a:pos x="33" y="14"/>
                    </a:cxn>
                    <a:cxn ang="0">
                      <a:pos x="32" y="13"/>
                    </a:cxn>
                    <a:cxn ang="0">
                      <a:pos x="31" y="10"/>
                    </a:cxn>
                    <a:cxn ang="0">
                      <a:pos x="32" y="8"/>
                    </a:cxn>
                    <a:cxn ang="0">
                      <a:pos x="32" y="6"/>
                    </a:cxn>
                    <a:cxn ang="0">
                      <a:pos x="34" y="6"/>
                    </a:cxn>
                    <a:cxn ang="0">
                      <a:pos x="36" y="5"/>
                    </a:cxn>
                    <a:cxn ang="0">
                      <a:pos x="37" y="4"/>
                    </a:cxn>
                    <a:cxn ang="0">
                      <a:pos x="34" y="4"/>
                    </a:cxn>
                  </a:cxnLst>
                  <a:rect l="0" t="0" r="r" b="b"/>
                  <a:pathLst>
                    <a:path w="37" h="46">
                      <a:moveTo>
                        <a:pt x="34" y="4"/>
                      </a:moveTo>
                      <a:lnTo>
                        <a:pt x="33" y="3"/>
                      </a:lnTo>
                      <a:lnTo>
                        <a:pt x="32" y="2"/>
                      </a:lnTo>
                      <a:lnTo>
                        <a:pt x="27" y="1"/>
                      </a:lnTo>
                      <a:lnTo>
                        <a:pt x="24" y="1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21" y="1"/>
                      </a:lnTo>
                      <a:lnTo>
                        <a:pt x="20" y="0"/>
                      </a:lnTo>
                      <a:lnTo>
                        <a:pt x="16" y="3"/>
                      </a:lnTo>
                      <a:lnTo>
                        <a:pt x="10" y="2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4" y="25"/>
                      </a:lnTo>
                      <a:lnTo>
                        <a:pt x="5" y="26"/>
                      </a:lnTo>
                      <a:lnTo>
                        <a:pt x="5" y="28"/>
                      </a:lnTo>
                      <a:lnTo>
                        <a:pt x="3" y="29"/>
                      </a:lnTo>
                      <a:lnTo>
                        <a:pt x="4" y="32"/>
                      </a:lnTo>
                      <a:lnTo>
                        <a:pt x="5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0"/>
                      </a:lnTo>
                      <a:lnTo>
                        <a:pt x="9" y="41"/>
                      </a:lnTo>
                      <a:lnTo>
                        <a:pt x="8" y="42"/>
                      </a:lnTo>
                      <a:lnTo>
                        <a:pt x="9" y="43"/>
                      </a:lnTo>
                      <a:lnTo>
                        <a:pt x="10" y="44"/>
                      </a:lnTo>
                      <a:lnTo>
                        <a:pt x="12" y="45"/>
                      </a:lnTo>
                      <a:lnTo>
                        <a:pt x="14" y="46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7"/>
                      </a:lnTo>
                      <a:lnTo>
                        <a:pt x="15" y="35"/>
                      </a:lnTo>
                      <a:lnTo>
                        <a:pt x="17" y="34"/>
                      </a:lnTo>
                      <a:lnTo>
                        <a:pt x="16" y="32"/>
                      </a:lnTo>
                      <a:lnTo>
                        <a:pt x="15" y="28"/>
                      </a:lnTo>
                      <a:lnTo>
                        <a:pt x="14" y="27"/>
                      </a:lnTo>
                      <a:lnTo>
                        <a:pt x="15" y="24"/>
                      </a:ln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22" y="22"/>
                      </a:lnTo>
                      <a:lnTo>
                        <a:pt x="25" y="21"/>
                      </a:lnTo>
                      <a:lnTo>
                        <a:pt x="28" y="19"/>
                      </a:lnTo>
                      <a:lnTo>
                        <a:pt x="29" y="17"/>
                      </a:lnTo>
                      <a:lnTo>
                        <a:pt x="32" y="16"/>
                      </a:ln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2" y="13"/>
                      </a:lnTo>
                      <a:lnTo>
                        <a:pt x="31" y="10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4" y="6"/>
                      </a:lnTo>
                      <a:lnTo>
                        <a:pt x="36" y="5"/>
                      </a:lnTo>
                      <a:lnTo>
                        <a:pt x="37" y="4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00" name="SAIRÉ">
                  <a:extLst>
                    <a:ext uri="{FF2B5EF4-FFF2-40B4-BE49-F238E27FC236}">
                      <a16:creationId xmlns:a16="http://schemas.microsoft.com/office/drawing/2014/main" id="{2BF94DE0-1B5D-9E40-4F58-B55038875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4143" y="2263873"/>
                  <a:ext cx="165628" cy="231638"/>
                </a:xfrm>
                <a:custGeom>
                  <a:avLst/>
                  <a:gdLst/>
                  <a:ahLst/>
                  <a:cxnLst>
                    <a:cxn ang="0">
                      <a:pos x="91" y="82"/>
                    </a:cxn>
                    <a:cxn ang="0">
                      <a:pos x="83" y="73"/>
                    </a:cxn>
                    <a:cxn ang="0">
                      <a:pos x="80" y="67"/>
                    </a:cxn>
                    <a:cxn ang="0">
                      <a:pos x="66" y="57"/>
                    </a:cxn>
                    <a:cxn ang="0">
                      <a:pos x="70" y="41"/>
                    </a:cxn>
                    <a:cxn ang="0">
                      <a:pos x="68" y="30"/>
                    </a:cxn>
                    <a:cxn ang="0">
                      <a:pos x="62" y="4"/>
                    </a:cxn>
                    <a:cxn ang="0">
                      <a:pos x="60" y="0"/>
                    </a:cxn>
                    <a:cxn ang="0">
                      <a:pos x="52" y="3"/>
                    </a:cxn>
                    <a:cxn ang="0">
                      <a:pos x="42" y="3"/>
                    </a:cxn>
                    <a:cxn ang="0">
                      <a:pos x="33" y="6"/>
                    </a:cxn>
                    <a:cxn ang="0">
                      <a:pos x="19" y="7"/>
                    </a:cxn>
                    <a:cxn ang="0">
                      <a:pos x="14" y="9"/>
                    </a:cxn>
                    <a:cxn ang="0">
                      <a:pos x="12" y="38"/>
                    </a:cxn>
                    <a:cxn ang="0">
                      <a:pos x="6" y="48"/>
                    </a:cxn>
                    <a:cxn ang="0">
                      <a:pos x="0" y="56"/>
                    </a:cxn>
                    <a:cxn ang="0">
                      <a:pos x="0" y="66"/>
                    </a:cxn>
                    <a:cxn ang="0">
                      <a:pos x="3" y="75"/>
                    </a:cxn>
                    <a:cxn ang="0">
                      <a:pos x="11" y="75"/>
                    </a:cxn>
                    <a:cxn ang="0">
                      <a:pos x="14" y="82"/>
                    </a:cxn>
                    <a:cxn ang="0">
                      <a:pos x="12" y="88"/>
                    </a:cxn>
                    <a:cxn ang="0">
                      <a:pos x="9" y="95"/>
                    </a:cxn>
                    <a:cxn ang="0">
                      <a:pos x="10" y="104"/>
                    </a:cxn>
                    <a:cxn ang="0">
                      <a:pos x="14" y="114"/>
                    </a:cxn>
                    <a:cxn ang="0">
                      <a:pos x="15" y="128"/>
                    </a:cxn>
                    <a:cxn ang="0">
                      <a:pos x="19" y="132"/>
                    </a:cxn>
                    <a:cxn ang="0">
                      <a:pos x="35" y="130"/>
                    </a:cxn>
                    <a:cxn ang="0">
                      <a:pos x="49" y="127"/>
                    </a:cxn>
                    <a:cxn ang="0">
                      <a:pos x="68" y="121"/>
                    </a:cxn>
                    <a:cxn ang="0">
                      <a:pos x="80" y="120"/>
                    </a:cxn>
                    <a:cxn ang="0">
                      <a:pos x="90" y="116"/>
                    </a:cxn>
                    <a:cxn ang="0">
                      <a:pos x="92" y="93"/>
                    </a:cxn>
                    <a:cxn ang="0">
                      <a:pos x="91" y="82"/>
                    </a:cxn>
                  </a:cxnLst>
                  <a:rect l="0" t="0" r="r" b="b"/>
                  <a:pathLst>
                    <a:path w="92" h="132">
                      <a:moveTo>
                        <a:pt x="91" y="82"/>
                      </a:moveTo>
                      <a:cubicBezTo>
                        <a:pt x="83" y="73"/>
                        <a:pt x="83" y="73"/>
                        <a:pt x="83" y="73"/>
                      </a:cubicBezTo>
                      <a:cubicBezTo>
                        <a:pt x="83" y="73"/>
                        <a:pt x="82" y="68"/>
                        <a:pt x="80" y="67"/>
                      </a:cubicBezTo>
                      <a:cubicBezTo>
                        <a:pt x="79" y="66"/>
                        <a:pt x="66" y="57"/>
                        <a:pt x="66" y="57"/>
                      </a:cubicBezTo>
                      <a:cubicBezTo>
                        <a:pt x="70" y="41"/>
                        <a:pt x="70" y="41"/>
                        <a:pt x="70" y="41"/>
                      </a:cubicBezTo>
                      <a:cubicBezTo>
                        <a:pt x="70" y="41"/>
                        <a:pt x="69" y="33"/>
                        <a:pt x="68" y="30"/>
                      </a:cubicBezTo>
                      <a:cubicBezTo>
                        <a:pt x="67" y="27"/>
                        <a:pt x="62" y="4"/>
                        <a:pt x="62" y="4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6" y="48"/>
                        <a:pt x="6" y="48"/>
                        <a:pt x="6" y="48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3" y="75"/>
                        <a:pt x="3" y="75"/>
                        <a:pt x="3" y="75"/>
                      </a:cubicBezTo>
                      <a:cubicBezTo>
                        <a:pt x="11" y="75"/>
                        <a:pt x="11" y="75"/>
                        <a:pt x="11" y="75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12" y="88"/>
                        <a:pt x="12" y="88"/>
                        <a:pt x="12" y="88"/>
                      </a:cubicBezTo>
                      <a:cubicBezTo>
                        <a:pt x="9" y="95"/>
                        <a:pt x="9" y="95"/>
                        <a:pt x="9" y="95"/>
                      </a:cubicBezTo>
                      <a:cubicBezTo>
                        <a:pt x="10" y="104"/>
                        <a:pt x="10" y="104"/>
                        <a:pt x="10" y="104"/>
                      </a:cubicBezTo>
                      <a:cubicBezTo>
                        <a:pt x="10" y="104"/>
                        <a:pt x="14" y="112"/>
                        <a:pt x="14" y="114"/>
                      </a:cubicBezTo>
                      <a:cubicBezTo>
                        <a:pt x="15" y="116"/>
                        <a:pt x="15" y="128"/>
                        <a:pt x="15" y="128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35" y="130"/>
                        <a:pt x="35" y="130"/>
                        <a:pt x="35" y="130"/>
                      </a:cubicBezTo>
                      <a:cubicBezTo>
                        <a:pt x="49" y="127"/>
                        <a:pt x="49" y="127"/>
                        <a:pt x="49" y="127"/>
                      </a:cubicBezTo>
                      <a:cubicBezTo>
                        <a:pt x="68" y="121"/>
                        <a:pt x="68" y="121"/>
                        <a:pt x="68" y="121"/>
                      </a:cubicBezTo>
                      <a:cubicBezTo>
                        <a:pt x="80" y="120"/>
                        <a:pt x="80" y="120"/>
                        <a:pt x="80" y="120"/>
                      </a:cubicBezTo>
                      <a:cubicBezTo>
                        <a:pt x="90" y="116"/>
                        <a:pt x="90" y="116"/>
                        <a:pt x="90" y="116"/>
                      </a:cubicBezTo>
                      <a:cubicBezTo>
                        <a:pt x="92" y="93"/>
                        <a:pt x="92" y="93"/>
                        <a:pt x="92" y="93"/>
                      </a:cubicBezTo>
                      <a:lnTo>
                        <a:pt x="91" y="82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01" name="SALGADINHO">
                  <a:extLst>
                    <a:ext uri="{FF2B5EF4-FFF2-40B4-BE49-F238E27FC236}">
                      <a16:creationId xmlns:a16="http://schemas.microsoft.com/office/drawing/2014/main" id="{DDA9E21C-EA51-1658-5FA3-C13F85AC4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0145" y="1833688"/>
                  <a:ext cx="185504" cy="105892"/>
                </a:xfrm>
                <a:custGeom>
                  <a:avLst/>
                  <a:gdLst/>
                  <a:ahLst/>
                  <a:cxnLst>
                    <a:cxn ang="0">
                      <a:pos x="106" y="17"/>
                    </a:cxn>
                    <a:cxn ang="0">
                      <a:pos x="104" y="8"/>
                    </a:cxn>
                    <a:cxn ang="0">
                      <a:pos x="99" y="6"/>
                    </a:cxn>
                    <a:cxn ang="0">
                      <a:pos x="93" y="4"/>
                    </a:cxn>
                    <a:cxn ang="0">
                      <a:pos x="80" y="6"/>
                    </a:cxn>
                    <a:cxn ang="0">
                      <a:pos x="71" y="8"/>
                    </a:cxn>
                    <a:cxn ang="0">
                      <a:pos x="61" y="12"/>
                    </a:cxn>
                    <a:cxn ang="0">
                      <a:pos x="58" y="14"/>
                    </a:cxn>
                    <a:cxn ang="0">
                      <a:pos x="54" y="9"/>
                    </a:cxn>
                    <a:cxn ang="0">
                      <a:pos x="51" y="7"/>
                    </a:cxn>
                    <a:cxn ang="0">
                      <a:pos x="46" y="5"/>
                    </a:cxn>
                    <a:cxn ang="0">
                      <a:pos x="40" y="0"/>
                    </a:cxn>
                    <a:cxn ang="0">
                      <a:pos x="31" y="4"/>
                    </a:cxn>
                    <a:cxn ang="0">
                      <a:pos x="22" y="7"/>
                    </a:cxn>
                    <a:cxn ang="0">
                      <a:pos x="11" y="14"/>
                    </a:cxn>
                    <a:cxn ang="0">
                      <a:pos x="0" y="20"/>
                    </a:cxn>
                    <a:cxn ang="0">
                      <a:pos x="8" y="31"/>
                    </a:cxn>
                    <a:cxn ang="0">
                      <a:pos x="15" y="42"/>
                    </a:cxn>
                    <a:cxn ang="0">
                      <a:pos x="20" y="47"/>
                    </a:cxn>
                    <a:cxn ang="0">
                      <a:pos x="31" y="47"/>
                    </a:cxn>
                    <a:cxn ang="0">
                      <a:pos x="44" y="47"/>
                    </a:cxn>
                    <a:cxn ang="0">
                      <a:pos x="51" y="51"/>
                    </a:cxn>
                    <a:cxn ang="0">
                      <a:pos x="56" y="55"/>
                    </a:cxn>
                    <a:cxn ang="0">
                      <a:pos x="65" y="54"/>
                    </a:cxn>
                    <a:cxn ang="0">
                      <a:pos x="68" y="58"/>
                    </a:cxn>
                    <a:cxn ang="0">
                      <a:pos x="72" y="57"/>
                    </a:cxn>
                    <a:cxn ang="0">
                      <a:pos x="76" y="54"/>
                    </a:cxn>
                    <a:cxn ang="0">
                      <a:pos x="82" y="52"/>
                    </a:cxn>
                    <a:cxn ang="0">
                      <a:pos x="91" y="49"/>
                    </a:cxn>
                    <a:cxn ang="0">
                      <a:pos x="103" y="41"/>
                    </a:cxn>
                    <a:cxn ang="0">
                      <a:pos x="106" y="41"/>
                    </a:cxn>
                    <a:cxn ang="0">
                      <a:pos x="106" y="17"/>
                    </a:cxn>
                  </a:cxnLst>
                  <a:rect l="0" t="0" r="r" b="b"/>
                  <a:pathLst>
                    <a:path w="106" h="58">
                      <a:moveTo>
                        <a:pt x="106" y="17"/>
                      </a:moveTo>
                      <a:cubicBezTo>
                        <a:pt x="106" y="16"/>
                        <a:pt x="104" y="8"/>
                        <a:pt x="104" y="8"/>
                      </a:cubicBezTo>
                      <a:cubicBezTo>
                        <a:pt x="104" y="8"/>
                        <a:pt x="100" y="6"/>
                        <a:pt x="99" y="6"/>
                      </a:cubicBezTo>
                      <a:cubicBezTo>
                        <a:pt x="99" y="6"/>
                        <a:pt x="94" y="4"/>
                        <a:pt x="93" y="4"/>
                      </a:cubicBezTo>
                      <a:cubicBezTo>
                        <a:pt x="91" y="4"/>
                        <a:pt x="82" y="6"/>
                        <a:pt x="80" y="6"/>
                      </a:cubicBezTo>
                      <a:cubicBezTo>
                        <a:pt x="79" y="6"/>
                        <a:pt x="72" y="7"/>
                        <a:pt x="71" y="8"/>
                      </a:cubicBezTo>
                      <a:cubicBezTo>
                        <a:pt x="70" y="8"/>
                        <a:pt x="62" y="11"/>
                        <a:pt x="61" y="12"/>
                      </a:cubicBezTo>
                      <a:cubicBezTo>
                        <a:pt x="60" y="13"/>
                        <a:pt x="58" y="14"/>
                        <a:pt x="58" y="14"/>
                      </a:cubicBezTo>
                      <a:cubicBezTo>
                        <a:pt x="54" y="9"/>
                        <a:pt x="54" y="9"/>
                        <a:pt x="54" y="9"/>
                      </a:cubicBezTo>
                      <a:cubicBezTo>
                        <a:pt x="54" y="9"/>
                        <a:pt x="52" y="7"/>
                        <a:pt x="51" y="7"/>
                      </a:cubicBezTo>
                      <a:cubicBezTo>
                        <a:pt x="50" y="7"/>
                        <a:pt x="47" y="5"/>
                        <a:pt x="46" y="5"/>
                      </a:cubicBezTo>
                      <a:cubicBezTo>
                        <a:pt x="45" y="5"/>
                        <a:pt x="40" y="0"/>
                        <a:pt x="40" y="0"/>
                      </a:cubicBezTo>
                      <a:cubicBezTo>
                        <a:pt x="40" y="0"/>
                        <a:pt x="32" y="4"/>
                        <a:pt x="31" y="4"/>
                      </a:cubicBezTo>
                      <a:cubicBezTo>
                        <a:pt x="30" y="4"/>
                        <a:pt x="22" y="7"/>
                        <a:pt x="22" y="7"/>
                      </a:cubicBezTo>
                      <a:cubicBezTo>
                        <a:pt x="22" y="7"/>
                        <a:pt x="12" y="13"/>
                        <a:pt x="11" y="14"/>
                      </a:cubicBezTo>
                      <a:cubicBezTo>
                        <a:pt x="10" y="14"/>
                        <a:pt x="0" y="20"/>
                        <a:pt x="0" y="20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15" y="41"/>
                        <a:pt x="15" y="42"/>
                      </a:cubicBezTo>
                      <a:cubicBezTo>
                        <a:pt x="16" y="43"/>
                        <a:pt x="20" y="47"/>
                        <a:pt x="20" y="47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1" y="47"/>
                        <a:pt x="43" y="47"/>
                        <a:pt x="44" y="47"/>
                      </a:cubicBezTo>
                      <a:cubicBezTo>
                        <a:pt x="45" y="47"/>
                        <a:pt x="51" y="51"/>
                        <a:pt x="51" y="51"/>
                      </a:cubicBezTo>
                      <a:cubicBezTo>
                        <a:pt x="51" y="51"/>
                        <a:pt x="55" y="55"/>
                        <a:pt x="56" y="55"/>
                      </a:cubicBezTo>
                      <a:cubicBezTo>
                        <a:pt x="57" y="55"/>
                        <a:pt x="65" y="54"/>
                        <a:pt x="65" y="54"/>
                      </a:cubicBezTo>
                      <a:cubicBezTo>
                        <a:pt x="68" y="58"/>
                        <a:pt x="68" y="58"/>
                        <a:pt x="68" y="58"/>
                      </a:cubicBezTo>
                      <a:cubicBezTo>
                        <a:pt x="72" y="57"/>
                        <a:pt x="72" y="57"/>
                        <a:pt x="72" y="57"/>
                      </a:cubicBezTo>
                      <a:cubicBezTo>
                        <a:pt x="76" y="54"/>
                        <a:pt x="76" y="54"/>
                        <a:pt x="76" y="54"/>
                      </a:cubicBezTo>
                      <a:cubicBezTo>
                        <a:pt x="82" y="52"/>
                        <a:pt x="82" y="52"/>
                        <a:pt x="82" y="52"/>
                      </a:cubicBezTo>
                      <a:cubicBezTo>
                        <a:pt x="82" y="52"/>
                        <a:pt x="90" y="50"/>
                        <a:pt x="91" y="49"/>
                      </a:cubicBezTo>
                      <a:cubicBezTo>
                        <a:pt x="91" y="48"/>
                        <a:pt x="103" y="41"/>
                        <a:pt x="103" y="41"/>
                      </a:cubicBezTo>
                      <a:cubicBezTo>
                        <a:pt x="106" y="41"/>
                        <a:pt x="106" y="41"/>
                        <a:pt x="106" y="41"/>
                      </a:cubicBezTo>
                      <a:cubicBezTo>
                        <a:pt x="106" y="41"/>
                        <a:pt x="106" y="18"/>
                        <a:pt x="106" y="17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02" name="RIACHO DAS ALMAS">
                  <a:extLst>
                    <a:ext uri="{FF2B5EF4-FFF2-40B4-BE49-F238E27FC236}">
                      <a16:creationId xmlns:a16="http://schemas.microsoft.com/office/drawing/2014/main" id="{6F9CCCDC-D921-8B79-BBFC-1B9A68575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72637" y="1959435"/>
                  <a:ext cx="284881" cy="297820"/>
                </a:xfrm>
                <a:custGeom>
                  <a:avLst/>
                  <a:gdLst/>
                  <a:ahLst/>
                  <a:cxnLst>
                    <a:cxn ang="0">
                      <a:pos x="161" y="4"/>
                    </a:cxn>
                    <a:cxn ang="0">
                      <a:pos x="149" y="0"/>
                    </a:cxn>
                    <a:cxn ang="0">
                      <a:pos x="140" y="3"/>
                    </a:cxn>
                    <a:cxn ang="0">
                      <a:pos x="132" y="3"/>
                    </a:cxn>
                    <a:cxn ang="0">
                      <a:pos x="125" y="10"/>
                    </a:cxn>
                    <a:cxn ang="0">
                      <a:pos x="120" y="6"/>
                    </a:cxn>
                    <a:cxn ang="0">
                      <a:pos x="85" y="6"/>
                    </a:cxn>
                    <a:cxn ang="0">
                      <a:pos x="79" y="6"/>
                    </a:cxn>
                    <a:cxn ang="0">
                      <a:pos x="72" y="11"/>
                    </a:cxn>
                    <a:cxn ang="0">
                      <a:pos x="67" y="17"/>
                    </a:cxn>
                    <a:cxn ang="0">
                      <a:pos x="56" y="17"/>
                    </a:cxn>
                    <a:cxn ang="0">
                      <a:pos x="48" y="22"/>
                    </a:cxn>
                    <a:cxn ang="0">
                      <a:pos x="48" y="24"/>
                    </a:cxn>
                    <a:cxn ang="0">
                      <a:pos x="46" y="35"/>
                    </a:cxn>
                    <a:cxn ang="0">
                      <a:pos x="27" y="67"/>
                    </a:cxn>
                    <a:cxn ang="0">
                      <a:pos x="21" y="79"/>
                    </a:cxn>
                    <a:cxn ang="0">
                      <a:pos x="12" y="99"/>
                    </a:cxn>
                    <a:cxn ang="0">
                      <a:pos x="10" y="107"/>
                    </a:cxn>
                    <a:cxn ang="0">
                      <a:pos x="7" y="112"/>
                    </a:cxn>
                    <a:cxn ang="0">
                      <a:pos x="0" y="119"/>
                    </a:cxn>
                    <a:cxn ang="0">
                      <a:pos x="1" y="130"/>
                    </a:cxn>
                    <a:cxn ang="0">
                      <a:pos x="6" y="139"/>
                    </a:cxn>
                    <a:cxn ang="0">
                      <a:pos x="10" y="147"/>
                    </a:cxn>
                    <a:cxn ang="0">
                      <a:pos x="21" y="153"/>
                    </a:cxn>
                    <a:cxn ang="0">
                      <a:pos x="25" y="157"/>
                    </a:cxn>
                    <a:cxn ang="0">
                      <a:pos x="36" y="164"/>
                    </a:cxn>
                    <a:cxn ang="0">
                      <a:pos x="45" y="163"/>
                    </a:cxn>
                    <a:cxn ang="0">
                      <a:pos x="51" y="158"/>
                    </a:cxn>
                    <a:cxn ang="0">
                      <a:pos x="57" y="158"/>
                    </a:cxn>
                    <a:cxn ang="0">
                      <a:pos x="63" y="164"/>
                    </a:cxn>
                    <a:cxn ang="0">
                      <a:pos x="69" y="167"/>
                    </a:cxn>
                    <a:cxn ang="0">
                      <a:pos x="72" y="159"/>
                    </a:cxn>
                    <a:cxn ang="0">
                      <a:pos x="81" y="152"/>
                    </a:cxn>
                    <a:cxn ang="0">
                      <a:pos x="85" y="144"/>
                    </a:cxn>
                    <a:cxn ang="0">
                      <a:pos x="92" y="135"/>
                    </a:cxn>
                    <a:cxn ang="0">
                      <a:pos x="103" y="128"/>
                    </a:cxn>
                    <a:cxn ang="0">
                      <a:pos x="106" y="114"/>
                    </a:cxn>
                    <a:cxn ang="0">
                      <a:pos x="114" y="102"/>
                    </a:cxn>
                    <a:cxn ang="0">
                      <a:pos x="115" y="90"/>
                    </a:cxn>
                    <a:cxn ang="0">
                      <a:pos x="116" y="64"/>
                    </a:cxn>
                    <a:cxn ang="0">
                      <a:pos x="121" y="61"/>
                    </a:cxn>
                    <a:cxn ang="0">
                      <a:pos x="129" y="58"/>
                    </a:cxn>
                    <a:cxn ang="0">
                      <a:pos x="137" y="49"/>
                    </a:cxn>
                    <a:cxn ang="0">
                      <a:pos x="147" y="37"/>
                    </a:cxn>
                    <a:cxn ang="0">
                      <a:pos x="158" y="34"/>
                    </a:cxn>
                    <a:cxn ang="0">
                      <a:pos x="160" y="34"/>
                    </a:cxn>
                    <a:cxn ang="0">
                      <a:pos x="162" y="21"/>
                    </a:cxn>
                    <a:cxn ang="0">
                      <a:pos x="161" y="4"/>
                    </a:cxn>
                  </a:cxnLst>
                  <a:rect l="0" t="0" r="r" b="b"/>
                  <a:pathLst>
                    <a:path w="162" h="167">
                      <a:moveTo>
                        <a:pt x="161" y="4"/>
                      </a:move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0" y="3"/>
                        <a:pt x="140" y="3"/>
                        <a:pt x="140" y="3"/>
                      </a:cubicBezTo>
                      <a:cubicBezTo>
                        <a:pt x="132" y="3"/>
                        <a:pt x="132" y="3"/>
                        <a:pt x="132" y="3"/>
                      </a:cubicBezTo>
                      <a:cubicBezTo>
                        <a:pt x="125" y="10"/>
                        <a:pt x="125" y="10"/>
                        <a:pt x="125" y="10"/>
                      </a:cubicBezTo>
                      <a:cubicBezTo>
                        <a:pt x="120" y="6"/>
                        <a:pt x="120" y="6"/>
                        <a:pt x="120" y="6"/>
                      </a:cubicBezTo>
                      <a:cubicBezTo>
                        <a:pt x="85" y="6"/>
                        <a:pt x="85" y="6"/>
                        <a:pt x="85" y="6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67" y="17"/>
                        <a:pt x="67" y="17"/>
                        <a:pt x="67" y="17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27" y="67"/>
                        <a:pt x="27" y="67"/>
                        <a:pt x="27" y="67"/>
                      </a:cubicBezTo>
                      <a:cubicBezTo>
                        <a:pt x="27" y="67"/>
                        <a:pt x="21" y="78"/>
                        <a:pt x="21" y="79"/>
                      </a:cubicBezTo>
                      <a:cubicBezTo>
                        <a:pt x="20" y="81"/>
                        <a:pt x="12" y="99"/>
                        <a:pt x="12" y="99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7" y="112"/>
                        <a:pt x="7" y="112"/>
                        <a:pt x="7" y="112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1" y="129"/>
                        <a:pt x="1" y="130"/>
                      </a:cubicBezTo>
                      <a:cubicBezTo>
                        <a:pt x="2" y="131"/>
                        <a:pt x="5" y="138"/>
                        <a:pt x="6" y="139"/>
                      </a:cubicBezTo>
                      <a:cubicBezTo>
                        <a:pt x="6" y="140"/>
                        <a:pt x="10" y="147"/>
                        <a:pt x="10" y="147"/>
                      </a:cubicBezTo>
                      <a:cubicBezTo>
                        <a:pt x="21" y="153"/>
                        <a:pt x="21" y="153"/>
                        <a:pt x="21" y="153"/>
                      </a:cubicBezTo>
                      <a:cubicBezTo>
                        <a:pt x="21" y="153"/>
                        <a:pt x="24" y="156"/>
                        <a:pt x="25" y="157"/>
                      </a:cubicBezTo>
                      <a:cubicBezTo>
                        <a:pt x="26" y="157"/>
                        <a:pt x="36" y="164"/>
                        <a:pt x="36" y="164"/>
                      </a:cubicBezTo>
                      <a:cubicBezTo>
                        <a:pt x="45" y="163"/>
                        <a:pt x="45" y="163"/>
                        <a:pt x="45" y="163"/>
                      </a:cubicBezTo>
                      <a:cubicBezTo>
                        <a:pt x="51" y="158"/>
                        <a:pt x="51" y="158"/>
                        <a:pt x="51" y="158"/>
                      </a:cubicBezTo>
                      <a:cubicBezTo>
                        <a:pt x="57" y="158"/>
                        <a:pt x="57" y="158"/>
                        <a:pt x="57" y="158"/>
                      </a:cubicBezTo>
                      <a:cubicBezTo>
                        <a:pt x="57" y="158"/>
                        <a:pt x="62" y="163"/>
                        <a:pt x="63" y="164"/>
                      </a:cubicBezTo>
                      <a:cubicBezTo>
                        <a:pt x="64" y="164"/>
                        <a:pt x="69" y="167"/>
                        <a:pt x="69" y="167"/>
                      </a:cubicBezTo>
                      <a:cubicBezTo>
                        <a:pt x="72" y="159"/>
                        <a:pt x="72" y="159"/>
                        <a:pt x="72" y="159"/>
                      </a:cubicBezTo>
                      <a:cubicBezTo>
                        <a:pt x="81" y="152"/>
                        <a:pt x="81" y="152"/>
                        <a:pt x="81" y="152"/>
                      </a:cubicBezTo>
                      <a:cubicBezTo>
                        <a:pt x="85" y="144"/>
                        <a:pt x="85" y="144"/>
                        <a:pt x="85" y="144"/>
                      </a:cubicBezTo>
                      <a:cubicBezTo>
                        <a:pt x="92" y="135"/>
                        <a:pt x="92" y="135"/>
                        <a:pt x="92" y="135"/>
                      </a:cubicBezTo>
                      <a:cubicBezTo>
                        <a:pt x="103" y="128"/>
                        <a:pt x="103" y="128"/>
                        <a:pt x="103" y="128"/>
                      </a:cubicBezTo>
                      <a:cubicBezTo>
                        <a:pt x="106" y="114"/>
                        <a:pt x="106" y="114"/>
                        <a:pt x="106" y="114"/>
                      </a:cubicBezTo>
                      <a:cubicBezTo>
                        <a:pt x="114" y="102"/>
                        <a:pt x="114" y="102"/>
                        <a:pt x="114" y="102"/>
                      </a:cubicBezTo>
                      <a:cubicBezTo>
                        <a:pt x="115" y="90"/>
                        <a:pt x="115" y="90"/>
                        <a:pt x="115" y="90"/>
                      </a:cubicBezTo>
                      <a:cubicBezTo>
                        <a:pt x="116" y="64"/>
                        <a:pt x="116" y="64"/>
                        <a:pt x="116" y="64"/>
                      </a:cubicBezTo>
                      <a:cubicBezTo>
                        <a:pt x="121" y="61"/>
                        <a:pt x="121" y="61"/>
                        <a:pt x="121" y="61"/>
                      </a:cubicBezTo>
                      <a:cubicBezTo>
                        <a:pt x="129" y="58"/>
                        <a:pt x="129" y="58"/>
                        <a:pt x="129" y="5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47" y="37"/>
                        <a:pt x="147" y="37"/>
                        <a:pt x="147" y="37"/>
                      </a:cubicBezTo>
                      <a:cubicBezTo>
                        <a:pt x="158" y="34"/>
                        <a:pt x="158" y="34"/>
                        <a:pt x="158" y="34"/>
                      </a:cubicBezTo>
                      <a:cubicBezTo>
                        <a:pt x="160" y="34"/>
                        <a:pt x="160" y="34"/>
                        <a:pt x="160" y="34"/>
                      </a:cubicBezTo>
                      <a:cubicBezTo>
                        <a:pt x="162" y="21"/>
                        <a:pt x="162" y="21"/>
                        <a:pt x="162" y="21"/>
                      </a:cubicBezTo>
                      <a:lnTo>
                        <a:pt x="161" y="4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03" name="PASSIRA">
                  <a:extLst>
                    <a:ext uri="{FF2B5EF4-FFF2-40B4-BE49-F238E27FC236}">
                      <a16:creationId xmlns:a16="http://schemas.microsoft.com/office/drawing/2014/main" id="{D129522F-F419-1D8A-156E-FD9D5FCE0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6770" y="1906489"/>
                  <a:ext cx="304756" cy="225020"/>
                </a:xfrm>
                <a:custGeom>
                  <a:avLst/>
                  <a:gdLst/>
                  <a:ahLst/>
                  <a:cxnLst>
                    <a:cxn ang="0">
                      <a:pos x="173" y="105"/>
                    </a:cxn>
                    <a:cxn ang="0">
                      <a:pos x="168" y="93"/>
                    </a:cxn>
                    <a:cxn ang="0">
                      <a:pos x="162" y="82"/>
                    </a:cxn>
                    <a:cxn ang="0">
                      <a:pos x="149" y="71"/>
                    </a:cxn>
                    <a:cxn ang="0">
                      <a:pos x="140" y="64"/>
                    </a:cxn>
                    <a:cxn ang="0">
                      <a:pos x="144" y="56"/>
                    </a:cxn>
                    <a:cxn ang="0">
                      <a:pos x="147" y="48"/>
                    </a:cxn>
                    <a:cxn ang="0">
                      <a:pos x="143" y="36"/>
                    </a:cxn>
                    <a:cxn ang="0">
                      <a:pos x="137" y="25"/>
                    </a:cxn>
                    <a:cxn ang="0">
                      <a:pos x="133" y="15"/>
                    </a:cxn>
                    <a:cxn ang="0">
                      <a:pos x="124" y="12"/>
                    </a:cxn>
                    <a:cxn ang="0">
                      <a:pos x="120" y="7"/>
                    </a:cxn>
                    <a:cxn ang="0">
                      <a:pos x="106" y="5"/>
                    </a:cxn>
                    <a:cxn ang="0">
                      <a:pos x="102" y="0"/>
                    </a:cxn>
                    <a:cxn ang="0">
                      <a:pos x="96" y="2"/>
                    </a:cxn>
                    <a:cxn ang="0">
                      <a:pos x="89" y="7"/>
                    </a:cxn>
                    <a:cxn ang="0">
                      <a:pos x="80" y="11"/>
                    </a:cxn>
                    <a:cxn ang="0">
                      <a:pos x="73" y="12"/>
                    </a:cxn>
                    <a:cxn ang="0">
                      <a:pos x="69" y="16"/>
                    </a:cxn>
                    <a:cxn ang="0">
                      <a:pos x="63" y="15"/>
                    </a:cxn>
                    <a:cxn ang="0">
                      <a:pos x="59" y="14"/>
                    </a:cxn>
                    <a:cxn ang="0">
                      <a:pos x="51" y="13"/>
                    </a:cxn>
                    <a:cxn ang="0">
                      <a:pos x="46" y="7"/>
                    </a:cxn>
                    <a:cxn ang="0">
                      <a:pos x="20" y="9"/>
                    </a:cxn>
                    <a:cxn ang="0">
                      <a:pos x="24" y="21"/>
                    </a:cxn>
                    <a:cxn ang="0">
                      <a:pos x="28" y="32"/>
                    </a:cxn>
                    <a:cxn ang="0">
                      <a:pos x="34" y="39"/>
                    </a:cxn>
                    <a:cxn ang="0">
                      <a:pos x="35" y="48"/>
                    </a:cxn>
                    <a:cxn ang="0">
                      <a:pos x="32" y="56"/>
                    </a:cxn>
                    <a:cxn ang="0">
                      <a:pos x="23" y="63"/>
                    </a:cxn>
                    <a:cxn ang="0">
                      <a:pos x="14" y="70"/>
                    </a:cxn>
                    <a:cxn ang="0">
                      <a:pos x="2" y="77"/>
                    </a:cxn>
                    <a:cxn ang="0">
                      <a:pos x="1" y="83"/>
                    </a:cxn>
                    <a:cxn ang="0">
                      <a:pos x="4" y="90"/>
                    </a:cxn>
                    <a:cxn ang="0">
                      <a:pos x="7" y="97"/>
                    </a:cxn>
                    <a:cxn ang="0">
                      <a:pos x="10" y="102"/>
                    </a:cxn>
                    <a:cxn ang="0">
                      <a:pos x="6" y="112"/>
                    </a:cxn>
                    <a:cxn ang="0">
                      <a:pos x="7" y="117"/>
                    </a:cxn>
                    <a:cxn ang="0">
                      <a:pos x="11" y="120"/>
                    </a:cxn>
                    <a:cxn ang="0">
                      <a:pos x="20" y="122"/>
                    </a:cxn>
                    <a:cxn ang="0">
                      <a:pos x="27" y="122"/>
                    </a:cxn>
                    <a:cxn ang="0">
                      <a:pos x="46" y="108"/>
                    </a:cxn>
                    <a:cxn ang="0">
                      <a:pos x="54" y="105"/>
                    </a:cxn>
                    <a:cxn ang="0">
                      <a:pos x="68" y="103"/>
                    </a:cxn>
                    <a:cxn ang="0">
                      <a:pos x="94" y="90"/>
                    </a:cxn>
                    <a:cxn ang="0">
                      <a:pos x="104" y="87"/>
                    </a:cxn>
                    <a:cxn ang="0">
                      <a:pos x="113" y="90"/>
                    </a:cxn>
                    <a:cxn ang="0">
                      <a:pos x="119" y="93"/>
                    </a:cxn>
                    <a:cxn ang="0">
                      <a:pos x="124" y="100"/>
                    </a:cxn>
                    <a:cxn ang="0">
                      <a:pos x="129" y="106"/>
                    </a:cxn>
                    <a:cxn ang="0">
                      <a:pos x="136" y="116"/>
                    </a:cxn>
                    <a:cxn ang="0">
                      <a:pos x="138" y="125"/>
                    </a:cxn>
                    <a:cxn ang="0">
                      <a:pos x="140" y="128"/>
                    </a:cxn>
                    <a:cxn ang="0">
                      <a:pos x="153" y="126"/>
                    </a:cxn>
                    <a:cxn ang="0">
                      <a:pos x="161" y="117"/>
                    </a:cxn>
                    <a:cxn ang="0">
                      <a:pos x="170" y="111"/>
                    </a:cxn>
                    <a:cxn ang="0">
                      <a:pos x="173" y="105"/>
                    </a:cxn>
                  </a:cxnLst>
                  <a:rect l="0" t="0" r="r" b="b"/>
                  <a:pathLst>
                    <a:path w="174" h="128">
                      <a:moveTo>
                        <a:pt x="173" y="105"/>
                      </a:moveTo>
                      <a:cubicBezTo>
                        <a:pt x="172" y="103"/>
                        <a:pt x="168" y="95"/>
                        <a:pt x="168" y="93"/>
                      </a:cubicBezTo>
                      <a:cubicBezTo>
                        <a:pt x="167" y="92"/>
                        <a:pt x="162" y="82"/>
                        <a:pt x="162" y="82"/>
                      </a:cubicBezTo>
                      <a:cubicBezTo>
                        <a:pt x="149" y="71"/>
                        <a:pt x="149" y="71"/>
                        <a:pt x="149" y="71"/>
                      </a:cubicBezTo>
                      <a:cubicBezTo>
                        <a:pt x="140" y="64"/>
                        <a:pt x="140" y="64"/>
                        <a:pt x="140" y="64"/>
                      </a:cubicBezTo>
                      <a:cubicBezTo>
                        <a:pt x="144" y="56"/>
                        <a:pt x="144" y="56"/>
                        <a:pt x="144" y="56"/>
                      </a:cubicBezTo>
                      <a:cubicBezTo>
                        <a:pt x="144" y="56"/>
                        <a:pt x="147" y="50"/>
                        <a:pt x="147" y="48"/>
                      </a:cubicBezTo>
                      <a:cubicBezTo>
                        <a:pt x="146" y="47"/>
                        <a:pt x="144" y="37"/>
                        <a:pt x="143" y="36"/>
                      </a:cubicBezTo>
                      <a:cubicBezTo>
                        <a:pt x="142" y="35"/>
                        <a:pt x="137" y="25"/>
                        <a:pt x="137" y="25"/>
                      </a:cubicBezTo>
                      <a:cubicBezTo>
                        <a:pt x="133" y="15"/>
                        <a:pt x="133" y="15"/>
                        <a:pt x="133" y="15"/>
                      </a:cubicBezTo>
                      <a:cubicBezTo>
                        <a:pt x="124" y="12"/>
                        <a:pt x="124" y="12"/>
                        <a:pt x="124" y="12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06" y="5"/>
                        <a:pt x="106" y="5"/>
                        <a:pt x="106" y="5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6" y="2"/>
                        <a:pt x="96" y="2"/>
                        <a:pt x="96" y="2"/>
                      </a:cubicBezTo>
                      <a:cubicBezTo>
                        <a:pt x="89" y="7"/>
                        <a:pt x="89" y="7"/>
                        <a:pt x="89" y="7"/>
                      </a:cubicBezTo>
                      <a:cubicBezTo>
                        <a:pt x="89" y="7"/>
                        <a:pt x="81" y="11"/>
                        <a:pt x="80" y="11"/>
                      </a:cubicBezTo>
                      <a:cubicBezTo>
                        <a:pt x="79" y="11"/>
                        <a:pt x="73" y="12"/>
                        <a:pt x="73" y="12"/>
                      </a:cubicBezTo>
                      <a:cubicBezTo>
                        <a:pt x="69" y="16"/>
                        <a:pt x="69" y="16"/>
                        <a:pt x="69" y="16"/>
                      </a:cubicBezTo>
                      <a:cubicBezTo>
                        <a:pt x="63" y="15"/>
                        <a:pt x="63" y="15"/>
                        <a:pt x="63" y="15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18" y="4"/>
                        <a:pt x="20" y="9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6" y="46"/>
                        <a:pt x="35" y="48"/>
                      </a:cubicBezTo>
                      <a:cubicBezTo>
                        <a:pt x="35" y="49"/>
                        <a:pt x="32" y="56"/>
                        <a:pt x="32" y="56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3"/>
                        <a:pt x="15" y="70"/>
                        <a:pt x="14" y="70"/>
                      </a:cubicBezTo>
                      <a:cubicBezTo>
                        <a:pt x="13" y="70"/>
                        <a:pt x="2" y="77"/>
                        <a:pt x="2" y="77"/>
                      </a:cubicBezTo>
                      <a:cubicBezTo>
                        <a:pt x="2" y="77"/>
                        <a:pt x="0" y="82"/>
                        <a:pt x="1" y="83"/>
                      </a:cubicBezTo>
                      <a:cubicBezTo>
                        <a:pt x="1" y="84"/>
                        <a:pt x="2" y="89"/>
                        <a:pt x="4" y="90"/>
                      </a:cubicBezTo>
                      <a:cubicBezTo>
                        <a:pt x="5" y="91"/>
                        <a:pt x="6" y="96"/>
                        <a:pt x="7" y="97"/>
                      </a:cubicBezTo>
                      <a:cubicBezTo>
                        <a:pt x="8" y="99"/>
                        <a:pt x="10" y="99"/>
                        <a:pt x="10" y="102"/>
                      </a:cubicBezTo>
                      <a:cubicBezTo>
                        <a:pt x="10" y="105"/>
                        <a:pt x="6" y="112"/>
                        <a:pt x="6" y="112"/>
                      </a:cubicBezTo>
                      <a:cubicBezTo>
                        <a:pt x="6" y="112"/>
                        <a:pt x="6" y="116"/>
                        <a:pt x="7" y="117"/>
                      </a:cubicBezTo>
                      <a:cubicBezTo>
                        <a:pt x="8" y="118"/>
                        <a:pt x="9" y="120"/>
                        <a:pt x="11" y="120"/>
                      </a:cubicBezTo>
                      <a:cubicBezTo>
                        <a:pt x="12" y="121"/>
                        <a:pt x="18" y="122"/>
                        <a:pt x="20" y="122"/>
                      </a:cubicBezTo>
                      <a:cubicBezTo>
                        <a:pt x="21" y="123"/>
                        <a:pt x="27" y="122"/>
                        <a:pt x="27" y="122"/>
                      </a:cubicBezTo>
                      <a:cubicBezTo>
                        <a:pt x="46" y="108"/>
                        <a:pt x="46" y="108"/>
                        <a:pt x="46" y="108"/>
                      </a:cubicBezTo>
                      <a:cubicBezTo>
                        <a:pt x="54" y="105"/>
                        <a:pt x="54" y="105"/>
                        <a:pt x="54" y="105"/>
                      </a:cubicBezTo>
                      <a:cubicBezTo>
                        <a:pt x="54" y="105"/>
                        <a:pt x="67" y="103"/>
                        <a:pt x="68" y="103"/>
                      </a:cubicBezTo>
                      <a:cubicBezTo>
                        <a:pt x="69" y="103"/>
                        <a:pt x="94" y="90"/>
                        <a:pt x="94" y="90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104" y="87"/>
                        <a:pt x="112" y="89"/>
                        <a:pt x="113" y="90"/>
                      </a:cubicBezTo>
                      <a:cubicBezTo>
                        <a:pt x="114" y="90"/>
                        <a:pt x="118" y="92"/>
                        <a:pt x="119" y="93"/>
                      </a:cubicBezTo>
                      <a:cubicBezTo>
                        <a:pt x="121" y="94"/>
                        <a:pt x="123" y="99"/>
                        <a:pt x="124" y="100"/>
                      </a:cubicBezTo>
                      <a:cubicBezTo>
                        <a:pt x="125" y="101"/>
                        <a:pt x="128" y="105"/>
                        <a:pt x="129" y="106"/>
                      </a:cubicBezTo>
                      <a:cubicBezTo>
                        <a:pt x="131" y="108"/>
                        <a:pt x="136" y="114"/>
                        <a:pt x="136" y="116"/>
                      </a:cubicBezTo>
                      <a:cubicBezTo>
                        <a:pt x="137" y="117"/>
                        <a:pt x="138" y="125"/>
                        <a:pt x="138" y="125"/>
                      </a:cubicBezTo>
                      <a:cubicBezTo>
                        <a:pt x="140" y="128"/>
                        <a:pt x="140" y="128"/>
                        <a:pt x="140" y="128"/>
                      </a:cubicBezTo>
                      <a:cubicBezTo>
                        <a:pt x="153" y="126"/>
                        <a:pt x="153" y="126"/>
                        <a:pt x="153" y="126"/>
                      </a:cubicBezTo>
                      <a:cubicBezTo>
                        <a:pt x="161" y="117"/>
                        <a:pt x="161" y="117"/>
                        <a:pt x="161" y="117"/>
                      </a:cubicBezTo>
                      <a:cubicBezTo>
                        <a:pt x="161" y="117"/>
                        <a:pt x="170" y="112"/>
                        <a:pt x="170" y="111"/>
                      </a:cubicBezTo>
                      <a:cubicBezTo>
                        <a:pt x="171" y="110"/>
                        <a:pt x="174" y="107"/>
                        <a:pt x="173" y="105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04" name="PALMEIRINA">
                  <a:extLst>
                    <a:ext uri="{FF2B5EF4-FFF2-40B4-BE49-F238E27FC236}">
                      <a16:creationId xmlns:a16="http://schemas.microsoft.com/office/drawing/2014/main" id="{A5300A67-4D57-7456-E1E9-4611325DD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9002" y="3230133"/>
                  <a:ext cx="304756" cy="152219"/>
                </a:xfrm>
                <a:custGeom>
                  <a:avLst/>
                  <a:gdLst/>
                  <a:ahLst/>
                  <a:cxnLst>
                    <a:cxn ang="0">
                      <a:pos x="170" y="60"/>
                    </a:cxn>
                    <a:cxn ang="0">
                      <a:pos x="160" y="56"/>
                    </a:cxn>
                    <a:cxn ang="0">
                      <a:pos x="154" y="54"/>
                    </a:cxn>
                    <a:cxn ang="0">
                      <a:pos x="153" y="49"/>
                    </a:cxn>
                    <a:cxn ang="0">
                      <a:pos x="144" y="53"/>
                    </a:cxn>
                    <a:cxn ang="0">
                      <a:pos x="134" y="58"/>
                    </a:cxn>
                    <a:cxn ang="0">
                      <a:pos x="127" y="58"/>
                    </a:cxn>
                    <a:cxn ang="0">
                      <a:pos x="122" y="56"/>
                    </a:cxn>
                    <a:cxn ang="0">
                      <a:pos x="115" y="54"/>
                    </a:cxn>
                    <a:cxn ang="0">
                      <a:pos x="109" y="52"/>
                    </a:cxn>
                    <a:cxn ang="0">
                      <a:pos x="104" y="46"/>
                    </a:cxn>
                    <a:cxn ang="0">
                      <a:pos x="98" y="43"/>
                    </a:cxn>
                    <a:cxn ang="0">
                      <a:pos x="89" y="44"/>
                    </a:cxn>
                    <a:cxn ang="0">
                      <a:pos x="84" y="44"/>
                    </a:cxn>
                    <a:cxn ang="0">
                      <a:pos x="82" y="40"/>
                    </a:cxn>
                    <a:cxn ang="0">
                      <a:pos x="87" y="32"/>
                    </a:cxn>
                    <a:cxn ang="0">
                      <a:pos x="91" y="20"/>
                    </a:cxn>
                    <a:cxn ang="0">
                      <a:pos x="93" y="8"/>
                    </a:cxn>
                    <a:cxn ang="0">
                      <a:pos x="92" y="0"/>
                    </a:cxn>
                    <a:cxn ang="0">
                      <a:pos x="81" y="9"/>
                    </a:cxn>
                    <a:cxn ang="0">
                      <a:pos x="73" y="9"/>
                    </a:cxn>
                    <a:cxn ang="0">
                      <a:pos x="62" y="9"/>
                    </a:cxn>
                    <a:cxn ang="0">
                      <a:pos x="51" y="9"/>
                    </a:cxn>
                    <a:cxn ang="0">
                      <a:pos x="43" y="4"/>
                    </a:cxn>
                    <a:cxn ang="0">
                      <a:pos x="36" y="4"/>
                    </a:cxn>
                    <a:cxn ang="0">
                      <a:pos x="31" y="9"/>
                    </a:cxn>
                    <a:cxn ang="0">
                      <a:pos x="29" y="15"/>
                    </a:cxn>
                    <a:cxn ang="0">
                      <a:pos x="28" y="21"/>
                    </a:cxn>
                    <a:cxn ang="0">
                      <a:pos x="19" y="21"/>
                    </a:cxn>
                    <a:cxn ang="0">
                      <a:pos x="16" y="28"/>
                    </a:cxn>
                    <a:cxn ang="0">
                      <a:pos x="10" y="34"/>
                    </a:cxn>
                    <a:cxn ang="0">
                      <a:pos x="3" y="35"/>
                    </a:cxn>
                    <a:cxn ang="0">
                      <a:pos x="1" y="40"/>
                    </a:cxn>
                    <a:cxn ang="0">
                      <a:pos x="2" y="44"/>
                    </a:cxn>
                    <a:cxn ang="0">
                      <a:pos x="4" y="48"/>
                    </a:cxn>
                    <a:cxn ang="0">
                      <a:pos x="1" y="56"/>
                    </a:cxn>
                    <a:cxn ang="0">
                      <a:pos x="1" y="60"/>
                    </a:cxn>
                    <a:cxn ang="0">
                      <a:pos x="2" y="64"/>
                    </a:cxn>
                    <a:cxn ang="0">
                      <a:pos x="11" y="71"/>
                    </a:cxn>
                    <a:cxn ang="0">
                      <a:pos x="19" y="77"/>
                    </a:cxn>
                    <a:cxn ang="0">
                      <a:pos x="31" y="82"/>
                    </a:cxn>
                    <a:cxn ang="0">
                      <a:pos x="38" y="83"/>
                    </a:cxn>
                    <a:cxn ang="0">
                      <a:pos x="45" y="80"/>
                    </a:cxn>
                    <a:cxn ang="0">
                      <a:pos x="52" y="77"/>
                    </a:cxn>
                    <a:cxn ang="0">
                      <a:pos x="69" y="76"/>
                    </a:cxn>
                    <a:cxn ang="0">
                      <a:pos x="73" y="79"/>
                    </a:cxn>
                    <a:cxn ang="0">
                      <a:pos x="83" y="77"/>
                    </a:cxn>
                    <a:cxn ang="0">
                      <a:pos x="90" y="78"/>
                    </a:cxn>
                    <a:cxn ang="0">
                      <a:pos x="95" y="80"/>
                    </a:cxn>
                    <a:cxn ang="0">
                      <a:pos x="105" y="82"/>
                    </a:cxn>
                    <a:cxn ang="0">
                      <a:pos x="112" y="82"/>
                    </a:cxn>
                    <a:cxn ang="0">
                      <a:pos x="123" y="83"/>
                    </a:cxn>
                    <a:cxn ang="0">
                      <a:pos x="138" y="81"/>
                    </a:cxn>
                    <a:cxn ang="0">
                      <a:pos x="146" y="81"/>
                    </a:cxn>
                    <a:cxn ang="0">
                      <a:pos x="151" y="82"/>
                    </a:cxn>
                    <a:cxn ang="0">
                      <a:pos x="157" y="81"/>
                    </a:cxn>
                    <a:cxn ang="0">
                      <a:pos x="165" y="70"/>
                    </a:cxn>
                    <a:cxn ang="0">
                      <a:pos x="172" y="64"/>
                    </a:cxn>
                    <a:cxn ang="0">
                      <a:pos x="170" y="60"/>
                    </a:cxn>
                  </a:cxnLst>
                  <a:rect l="0" t="0" r="r" b="b"/>
                  <a:pathLst>
                    <a:path w="172" h="83">
                      <a:moveTo>
                        <a:pt x="170" y="60"/>
                      </a:moveTo>
                      <a:cubicBezTo>
                        <a:pt x="169" y="60"/>
                        <a:pt x="160" y="56"/>
                        <a:pt x="160" y="56"/>
                      </a:cubicBezTo>
                      <a:cubicBezTo>
                        <a:pt x="154" y="54"/>
                        <a:pt x="154" y="54"/>
                        <a:pt x="154" y="54"/>
                      </a:cubicBezTo>
                      <a:cubicBezTo>
                        <a:pt x="154" y="54"/>
                        <a:pt x="154" y="49"/>
                        <a:pt x="153" y="49"/>
                      </a:cubicBezTo>
                      <a:cubicBezTo>
                        <a:pt x="152" y="49"/>
                        <a:pt x="146" y="52"/>
                        <a:pt x="144" y="53"/>
                      </a:cubicBezTo>
                      <a:cubicBezTo>
                        <a:pt x="143" y="54"/>
                        <a:pt x="134" y="58"/>
                        <a:pt x="134" y="58"/>
                      </a:cubicBezTo>
                      <a:cubicBezTo>
                        <a:pt x="127" y="58"/>
                        <a:pt x="127" y="58"/>
                        <a:pt x="127" y="58"/>
                      </a:cubicBezTo>
                      <a:cubicBezTo>
                        <a:pt x="122" y="56"/>
                        <a:pt x="122" y="56"/>
                        <a:pt x="122" y="56"/>
                      </a:cubicBezTo>
                      <a:cubicBezTo>
                        <a:pt x="115" y="54"/>
                        <a:pt x="115" y="54"/>
                        <a:pt x="115" y="54"/>
                      </a:cubicBezTo>
                      <a:cubicBezTo>
                        <a:pt x="109" y="52"/>
                        <a:pt x="109" y="52"/>
                        <a:pt x="109" y="52"/>
                      </a:cubicBezTo>
                      <a:cubicBezTo>
                        <a:pt x="104" y="46"/>
                        <a:pt x="104" y="46"/>
                        <a:pt x="104" y="46"/>
                      </a:cubicBezTo>
                      <a:cubicBezTo>
                        <a:pt x="104" y="46"/>
                        <a:pt x="100" y="43"/>
                        <a:pt x="98" y="43"/>
                      </a:cubicBezTo>
                      <a:cubicBezTo>
                        <a:pt x="97" y="43"/>
                        <a:pt x="90" y="44"/>
                        <a:pt x="89" y="44"/>
                      </a:cubicBezTo>
                      <a:cubicBezTo>
                        <a:pt x="88" y="44"/>
                        <a:pt x="84" y="46"/>
                        <a:pt x="84" y="44"/>
                      </a:cubicBezTo>
                      <a:cubicBezTo>
                        <a:pt x="83" y="43"/>
                        <a:pt x="82" y="40"/>
                        <a:pt x="82" y="40"/>
                      </a:cubicBezTo>
                      <a:cubicBezTo>
                        <a:pt x="82" y="40"/>
                        <a:pt x="87" y="33"/>
                        <a:pt x="87" y="32"/>
                      </a:cubicBezTo>
                      <a:cubicBezTo>
                        <a:pt x="87" y="31"/>
                        <a:pt x="91" y="22"/>
                        <a:pt x="91" y="20"/>
                      </a:cubicBezTo>
                      <a:cubicBezTo>
                        <a:pt x="90" y="19"/>
                        <a:pt x="94" y="9"/>
                        <a:pt x="93" y="8"/>
                      </a:cubicBezTo>
                      <a:cubicBezTo>
                        <a:pt x="93" y="7"/>
                        <a:pt x="92" y="0"/>
                        <a:pt x="92" y="0"/>
                      </a:cubicBezTo>
                      <a:cubicBezTo>
                        <a:pt x="92" y="0"/>
                        <a:pt x="83" y="10"/>
                        <a:pt x="81" y="9"/>
                      </a:cubicBezTo>
                      <a:cubicBezTo>
                        <a:pt x="80" y="8"/>
                        <a:pt x="73" y="9"/>
                        <a:pt x="73" y="9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3" y="4"/>
                        <a:pt x="38" y="1"/>
                        <a:pt x="36" y="4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1" y="40"/>
                        <a:pt x="1" y="44"/>
                        <a:pt x="2" y="44"/>
                      </a:cubicBezTo>
                      <a:cubicBezTo>
                        <a:pt x="3" y="45"/>
                        <a:pt x="4" y="46"/>
                        <a:pt x="4" y="48"/>
                      </a:cubicBezTo>
                      <a:cubicBezTo>
                        <a:pt x="4" y="50"/>
                        <a:pt x="1" y="56"/>
                        <a:pt x="1" y="56"/>
                      </a:cubicBezTo>
                      <a:cubicBezTo>
                        <a:pt x="1" y="56"/>
                        <a:pt x="1" y="58"/>
                        <a:pt x="1" y="60"/>
                      </a:cubicBezTo>
                      <a:cubicBezTo>
                        <a:pt x="1" y="61"/>
                        <a:pt x="0" y="63"/>
                        <a:pt x="2" y="64"/>
                      </a:cubicBezTo>
                      <a:cubicBezTo>
                        <a:pt x="4" y="65"/>
                        <a:pt x="10" y="70"/>
                        <a:pt x="11" y="71"/>
                      </a:cubicBezTo>
                      <a:cubicBezTo>
                        <a:pt x="13" y="72"/>
                        <a:pt x="18" y="76"/>
                        <a:pt x="19" y="77"/>
                      </a:cubicBezTo>
                      <a:cubicBezTo>
                        <a:pt x="20" y="77"/>
                        <a:pt x="31" y="82"/>
                        <a:pt x="31" y="82"/>
                      </a:cubicBezTo>
                      <a:cubicBezTo>
                        <a:pt x="38" y="83"/>
                        <a:pt x="38" y="83"/>
                        <a:pt x="38" y="83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51" y="78"/>
                        <a:pt x="52" y="77"/>
                      </a:cubicBezTo>
                      <a:cubicBezTo>
                        <a:pt x="53" y="77"/>
                        <a:pt x="69" y="76"/>
                        <a:pt x="69" y="76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83" y="77"/>
                        <a:pt x="83" y="77"/>
                        <a:pt x="83" y="77"/>
                      </a:cubicBezTo>
                      <a:cubicBezTo>
                        <a:pt x="83" y="77"/>
                        <a:pt x="88" y="77"/>
                        <a:pt x="90" y="78"/>
                      </a:cubicBezTo>
                      <a:cubicBezTo>
                        <a:pt x="91" y="79"/>
                        <a:pt x="94" y="80"/>
                        <a:pt x="95" y="80"/>
                      </a:cubicBezTo>
                      <a:cubicBezTo>
                        <a:pt x="96" y="81"/>
                        <a:pt x="104" y="82"/>
                        <a:pt x="105" y="82"/>
                      </a:cubicBezTo>
                      <a:cubicBezTo>
                        <a:pt x="106" y="82"/>
                        <a:pt x="111" y="81"/>
                        <a:pt x="112" y="82"/>
                      </a:cubicBezTo>
                      <a:cubicBezTo>
                        <a:pt x="114" y="82"/>
                        <a:pt x="123" y="83"/>
                        <a:pt x="123" y="83"/>
                      </a:cubicBezTo>
                      <a:cubicBezTo>
                        <a:pt x="138" y="81"/>
                        <a:pt x="138" y="81"/>
                        <a:pt x="138" y="81"/>
                      </a:cubicBezTo>
                      <a:cubicBezTo>
                        <a:pt x="146" y="81"/>
                        <a:pt x="146" y="81"/>
                        <a:pt x="146" y="81"/>
                      </a:cubicBezTo>
                      <a:cubicBezTo>
                        <a:pt x="151" y="82"/>
                        <a:pt x="151" y="82"/>
                        <a:pt x="151" y="82"/>
                      </a:cubicBezTo>
                      <a:cubicBezTo>
                        <a:pt x="157" y="81"/>
                        <a:pt x="157" y="81"/>
                        <a:pt x="157" y="81"/>
                      </a:cubicBezTo>
                      <a:cubicBezTo>
                        <a:pt x="165" y="70"/>
                        <a:pt x="165" y="70"/>
                        <a:pt x="165" y="70"/>
                      </a:cubicBezTo>
                      <a:cubicBezTo>
                        <a:pt x="172" y="64"/>
                        <a:pt x="172" y="64"/>
                        <a:pt x="172" y="64"/>
                      </a:cubicBezTo>
                      <a:cubicBezTo>
                        <a:pt x="172" y="64"/>
                        <a:pt x="171" y="61"/>
                        <a:pt x="170" y="60"/>
                      </a:cubicBezTo>
                      <a:close/>
                    </a:path>
                  </a:pathLst>
                </a:custGeom>
                <a:solidFill>
                  <a:srgbClr val="70AD47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05" name="PANELAS">
                  <a:extLst>
                    <a:ext uri="{FF2B5EF4-FFF2-40B4-BE49-F238E27FC236}">
                      <a16:creationId xmlns:a16="http://schemas.microsoft.com/office/drawing/2014/main" id="{1EB876AE-8A2D-3B1B-12FD-CF3A7391B7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0882" y="2687439"/>
                  <a:ext cx="291506" cy="350766"/>
                </a:xfrm>
                <a:custGeom>
                  <a:avLst/>
                  <a:gdLst/>
                  <a:ahLst/>
                  <a:cxnLst>
                    <a:cxn ang="0">
                      <a:pos x="165" y="72"/>
                    </a:cxn>
                    <a:cxn ang="0">
                      <a:pos x="155" y="66"/>
                    </a:cxn>
                    <a:cxn ang="0">
                      <a:pos x="145" y="64"/>
                    </a:cxn>
                    <a:cxn ang="0">
                      <a:pos x="135" y="64"/>
                    </a:cxn>
                    <a:cxn ang="0">
                      <a:pos x="135" y="4"/>
                    </a:cxn>
                    <a:cxn ang="0">
                      <a:pos x="130" y="1"/>
                    </a:cxn>
                    <a:cxn ang="0">
                      <a:pos x="124" y="7"/>
                    </a:cxn>
                    <a:cxn ang="0">
                      <a:pos x="122" y="19"/>
                    </a:cxn>
                    <a:cxn ang="0">
                      <a:pos x="111" y="22"/>
                    </a:cxn>
                    <a:cxn ang="0">
                      <a:pos x="102" y="25"/>
                    </a:cxn>
                    <a:cxn ang="0">
                      <a:pos x="85" y="33"/>
                    </a:cxn>
                    <a:cxn ang="0">
                      <a:pos x="74" y="37"/>
                    </a:cxn>
                    <a:cxn ang="0">
                      <a:pos x="58" y="54"/>
                    </a:cxn>
                    <a:cxn ang="0">
                      <a:pos x="49" y="60"/>
                    </a:cxn>
                    <a:cxn ang="0">
                      <a:pos x="34" y="72"/>
                    </a:cxn>
                    <a:cxn ang="0">
                      <a:pos x="16" y="83"/>
                    </a:cxn>
                    <a:cxn ang="0">
                      <a:pos x="4" y="91"/>
                    </a:cxn>
                    <a:cxn ang="0">
                      <a:pos x="0" y="100"/>
                    </a:cxn>
                    <a:cxn ang="0">
                      <a:pos x="21" y="120"/>
                    </a:cxn>
                    <a:cxn ang="0">
                      <a:pos x="31" y="125"/>
                    </a:cxn>
                    <a:cxn ang="0">
                      <a:pos x="38" y="129"/>
                    </a:cxn>
                    <a:cxn ang="0">
                      <a:pos x="43" y="135"/>
                    </a:cxn>
                    <a:cxn ang="0">
                      <a:pos x="50" y="142"/>
                    </a:cxn>
                    <a:cxn ang="0">
                      <a:pos x="56" y="145"/>
                    </a:cxn>
                    <a:cxn ang="0">
                      <a:pos x="61" y="141"/>
                    </a:cxn>
                    <a:cxn ang="0">
                      <a:pos x="67" y="139"/>
                    </a:cxn>
                    <a:cxn ang="0">
                      <a:pos x="75" y="141"/>
                    </a:cxn>
                    <a:cxn ang="0">
                      <a:pos x="77" y="145"/>
                    </a:cxn>
                    <a:cxn ang="0">
                      <a:pos x="74" y="150"/>
                    </a:cxn>
                    <a:cxn ang="0">
                      <a:pos x="71" y="154"/>
                    </a:cxn>
                    <a:cxn ang="0">
                      <a:pos x="80" y="156"/>
                    </a:cxn>
                    <a:cxn ang="0">
                      <a:pos x="83" y="160"/>
                    </a:cxn>
                    <a:cxn ang="0">
                      <a:pos x="84" y="168"/>
                    </a:cxn>
                    <a:cxn ang="0">
                      <a:pos x="95" y="169"/>
                    </a:cxn>
                    <a:cxn ang="0">
                      <a:pos x="97" y="181"/>
                    </a:cxn>
                    <a:cxn ang="0">
                      <a:pos x="101" y="195"/>
                    </a:cxn>
                    <a:cxn ang="0">
                      <a:pos x="106" y="197"/>
                    </a:cxn>
                    <a:cxn ang="0">
                      <a:pos x="114" y="188"/>
                    </a:cxn>
                    <a:cxn ang="0">
                      <a:pos x="120" y="184"/>
                    </a:cxn>
                    <a:cxn ang="0">
                      <a:pos x="125" y="192"/>
                    </a:cxn>
                    <a:cxn ang="0">
                      <a:pos x="127" y="199"/>
                    </a:cxn>
                    <a:cxn ang="0">
                      <a:pos x="133" y="194"/>
                    </a:cxn>
                    <a:cxn ang="0">
                      <a:pos x="134" y="189"/>
                    </a:cxn>
                    <a:cxn ang="0">
                      <a:pos x="138" y="186"/>
                    </a:cxn>
                    <a:cxn ang="0">
                      <a:pos x="145" y="188"/>
                    </a:cxn>
                    <a:cxn ang="0">
                      <a:pos x="150" y="187"/>
                    </a:cxn>
                    <a:cxn ang="0">
                      <a:pos x="152" y="182"/>
                    </a:cxn>
                    <a:cxn ang="0">
                      <a:pos x="151" y="174"/>
                    </a:cxn>
                    <a:cxn ang="0">
                      <a:pos x="151" y="163"/>
                    </a:cxn>
                    <a:cxn ang="0">
                      <a:pos x="142" y="163"/>
                    </a:cxn>
                    <a:cxn ang="0">
                      <a:pos x="137" y="158"/>
                    </a:cxn>
                    <a:cxn ang="0">
                      <a:pos x="138" y="151"/>
                    </a:cxn>
                    <a:cxn ang="0">
                      <a:pos x="144" y="143"/>
                    </a:cxn>
                    <a:cxn ang="0">
                      <a:pos x="144" y="114"/>
                    </a:cxn>
                    <a:cxn ang="0">
                      <a:pos x="150" y="106"/>
                    </a:cxn>
                    <a:cxn ang="0">
                      <a:pos x="156" y="96"/>
                    </a:cxn>
                    <a:cxn ang="0">
                      <a:pos x="161" y="84"/>
                    </a:cxn>
                    <a:cxn ang="0">
                      <a:pos x="166" y="77"/>
                    </a:cxn>
                    <a:cxn ang="0">
                      <a:pos x="165" y="72"/>
                    </a:cxn>
                  </a:cxnLst>
                  <a:rect l="0" t="0" r="r" b="b"/>
                  <a:pathLst>
                    <a:path w="167" h="199">
                      <a:moveTo>
                        <a:pt x="165" y="72"/>
                      </a:moveTo>
                      <a:cubicBezTo>
                        <a:pt x="155" y="66"/>
                        <a:pt x="155" y="66"/>
                        <a:pt x="155" y="66"/>
                      </a:cubicBezTo>
                      <a:cubicBezTo>
                        <a:pt x="145" y="64"/>
                        <a:pt x="145" y="64"/>
                        <a:pt x="145" y="64"/>
                      </a:cubicBezTo>
                      <a:cubicBezTo>
                        <a:pt x="135" y="64"/>
                        <a:pt x="135" y="64"/>
                        <a:pt x="135" y="64"/>
                      </a:cubicBezTo>
                      <a:cubicBezTo>
                        <a:pt x="135" y="4"/>
                        <a:pt x="135" y="4"/>
                        <a:pt x="135" y="4"/>
                      </a:cubicBezTo>
                      <a:cubicBezTo>
                        <a:pt x="135" y="1"/>
                        <a:pt x="133" y="0"/>
                        <a:pt x="130" y="1"/>
                      </a:cubicBezTo>
                      <a:cubicBezTo>
                        <a:pt x="128" y="1"/>
                        <a:pt x="124" y="7"/>
                        <a:pt x="124" y="7"/>
                      </a:cubicBezTo>
                      <a:cubicBezTo>
                        <a:pt x="122" y="19"/>
                        <a:pt x="122" y="19"/>
                        <a:pt x="122" y="19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02" y="25"/>
                        <a:pt x="102" y="25"/>
                        <a:pt x="102" y="25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49" y="60"/>
                        <a:pt x="49" y="60"/>
                        <a:pt x="49" y="60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16" y="83"/>
                        <a:pt x="16" y="83"/>
                        <a:pt x="16" y="83"/>
                      </a:cubicBezTo>
                      <a:cubicBezTo>
                        <a:pt x="4" y="91"/>
                        <a:pt x="4" y="91"/>
                        <a:pt x="4" y="91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31" y="125"/>
                        <a:pt x="31" y="125"/>
                        <a:pt x="31" y="125"/>
                      </a:cubicBezTo>
                      <a:cubicBezTo>
                        <a:pt x="38" y="129"/>
                        <a:pt x="38" y="129"/>
                        <a:pt x="38" y="129"/>
                      </a:cubicBezTo>
                      <a:cubicBezTo>
                        <a:pt x="43" y="135"/>
                        <a:pt x="43" y="135"/>
                        <a:pt x="43" y="135"/>
                      </a:cubicBezTo>
                      <a:cubicBezTo>
                        <a:pt x="43" y="135"/>
                        <a:pt x="50" y="140"/>
                        <a:pt x="50" y="142"/>
                      </a:cubicBezTo>
                      <a:cubicBezTo>
                        <a:pt x="51" y="143"/>
                        <a:pt x="56" y="145"/>
                        <a:pt x="56" y="145"/>
                      </a:cubicBezTo>
                      <a:cubicBezTo>
                        <a:pt x="61" y="141"/>
                        <a:pt x="61" y="141"/>
                        <a:pt x="61" y="141"/>
                      </a:cubicBezTo>
                      <a:cubicBezTo>
                        <a:pt x="61" y="141"/>
                        <a:pt x="66" y="140"/>
                        <a:pt x="67" y="139"/>
                      </a:cubicBezTo>
                      <a:cubicBezTo>
                        <a:pt x="69" y="139"/>
                        <a:pt x="73" y="140"/>
                        <a:pt x="75" y="141"/>
                      </a:cubicBezTo>
                      <a:cubicBezTo>
                        <a:pt x="76" y="141"/>
                        <a:pt x="77" y="145"/>
                        <a:pt x="77" y="145"/>
                      </a:cubicBezTo>
                      <a:cubicBezTo>
                        <a:pt x="74" y="150"/>
                        <a:pt x="74" y="150"/>
                        <a:pt x="74" y="150"/>
                      </a:cubicBezTo>
                      <a:cubicBezTo>
                        <a:pt x="71" y="154"/>
                        <a:pt x="71" y="154"/>
                        <a:pt x="71" y="154"/>
                      </a:cubicBezTo>
                      <a:cubicBezTo>
                        <a:pt x="71" y="154"/>
                        <a:pt x="79" y="156"/>
                        <a:pt x="80" y="156"/>
                      </a:cubicBezTo>
                      <a:cubicBezTo>
                        <a:pt x="81" y="156"/>
                        <a:pt x="83" y="160"/>
                        <a:pt x="83" y="160"/>
                      </a:cubicBezTo>
                      <a:cubicBezTo>
                        <a:pt x="84" y="168"/>
                        <a:pt x="84" y="168"/>
                        <a:pt x="84" y="168"/>
                      </a:cubicBezTo>
                      <a:cubicBezTo>
                        <a:pt x="95" y="169"/>
                        <a:pt x="95" y="169"/>
                        <a:pt x="95" y="169"/>
                      </a:cubicBezTo>
                      <a:cubicBezTo>
                        <a:pt x="97" y="181"/>
                        <a:pt x="97" y="181"/>
                        <a:pt x="97" y="181"/>
                      </a:cubicBezTo>
                      <a:cubicBezTo>
                        <a:pt x="101" y="195"/>
                        <a:pt x="101" y="195"/>
                        <a:pt x="101" y="195"/>
                      </a:cubicBezTo>
                      <a:cubicBezTo>
                        <a:pt x="106" y="197"/>
                        <a:pt x="106" y="197"/>
                        <a:pt x="106" y="197"/>
                      </a:cubicBezTo>
                      <a:cubicBezTo>
                        <a:pt x="114" y="188"/>
                        <a:pt x="114" y="188"/>
                        <a:pt x="114" y="188"/>
                      </a:cubicBezTo>
                      <a:cubicBezTo>
                        <a:pt x="114" y="188"/>
                        <a:pt x="119" y="183"/>
                        <a:pt x="120" y="184"/>
                      </a:cubicBezTo>
                      <a:cubicBezTo>
                        <a:pt x="121" y="184"/>
                        <a:pt x="124" y="191"/>
                        <a:pt x="125" y="192"/>
                      </a:cubicBezTo>
                      <a:cubicBezTo>
                        <a:pt x="126" y="193"/>
                        <a:pt x="127" y="199"/>
                        <a:pt x="127" y="199"/>
                      </a:cubicBezTo>
                      <a:cubicBezTo>
                        <a:pt x="127" y="199"/>
                        <a:pt x="132" y="196"/>
                        <a:pt x="133" y="194"/>
                      </a:cubicBezTo>
                      <a:cubicBezTo>
                        <a:pt x="134" y="192"/>
                        <a:pt x="134" y="190"/>
                        <a:pt x="134" y="189"/>
                      </a:cubicBezTo>
                      <a:cubicBezTo>
                        <a:pt x="134" y="188"/>
                        <a:pt x="138" y="186"/>
                        <a:pt x="138" y="186"/>
                      </a:cubicBezTo>
                      <a:cubicBezTo>
                        <a:pt x="138" y="186"/>
                        <a:pt x="143" y="188"/>
                        <a:pt x="145" y="188"/>
                      </a:cubicBezTo>
                      <a:cubicBezTo>
                        <a:pt x="147" y="188"/>
                        <a:pt x="148" y="187"/>
                        <a:pt x="150" y="187"/>
                      </a:cubicBezTo>
                      <a:cubicBezTo>
                        <a:pt x="152" y="186"/>
                        <a:pt x="152" y="184"/>
                        <a:pt x="152" y="182"/>
                      </a:cubicBezTo>
                      <a:cubicBezTo>
                        <a:pt x="152" y="181"/>
                        <a:pt x="151" y="174"/>
                        <a:pt x="151" y="174"/>
                      </a:cubicBezTo>
                      <a:cubicBezTo>
                        <a:pt x="151" y="163"/>
                        <a:pt x="151" y="163"/>
                        <a:pt x="151" y="163"/>
                      </a:cubicBezTo>
                      <a:cubicBezTo>
                        <a:pt x="151" y="163"/>
                        <a:pt x="144" y="163"/>
                        <a:pt x="142" y="163"/>
                      </a:cubicBezTo>
                      <a:cubicBezTo>
                        <a:pt x="140" y="163"/>
                        <a:pt x="137" y="159"/>
                        <a:pt x="137" y="158"/>
                      </a:cubicBezTo>
                      <a:cubicBezTo>
                        <a:pt x="136" y="157"/>
                        <a:pt x="138" y="151"/>
                        <a:pt x="138" y="151"/>
                      </a:cubicBezTo>
                      <a:cubicBezTo>
                        <a:pt x="144" y="143"/>
                        <a:pt x="144" y="143"/>
                        <a:pt x="144" y="143"/>
                      </a:cubicBezTo>
                      <a:cubicBezTo>
                        <a:pt x="144" y="114"/>
                        <a:pt x="144" y="114"/>
                        <a:pt x="144" y="114"/>
                      </a:cubicBezTo>
                      <a:cubicBezTo>
                        <a:pt x="144" y="114"/>
                        <a:pt x="150" y="107"/>
                        <a:pt x="150" y="106"/>
                      </a:cubicBezTo>
                      <a:cubicBezTo>
                        <a:pt x="151" y="104"/>
                        <a:pt x="156" y="98"/>
                        <a:pt x="156" y="96"/>
                      </a:cubicBezTo>
                      <a:cubicBezTo>
                        <a:pt x="157" y="94"/>
                        <a:pt x="161" y="84"/>
                        <a:pt x="161" y="84"/>
                      </a:cubicBezTo>
                      <a:cubicBezTo>
                        <a:pt x="161" y="84"/>
                        <a:pt x="166" y="79"/>
                        <a:pt x="166" y="77"/>
                      </a:cubicBezTo>
                      <a:cubicBezTo>
                        <a:pt x="167" y="76"/>
                        <a:pt x="165" y="72"/>
                        <a:pt x="165" y="72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06" name="OROBÓ">
                  <a:extLst>
                    <a:ext uri="{FF2B5EF4-FFF2-40B4-BE49-F238E27FC236}">
                      <a16:creationId xmlns:a16="http://schemas.microsoft.com/office/drawing/2014/main" id="{A4F7FF9C-57F7-5F82-750B-01E167837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0145" y="1489541"/>
                  <a:ext cx="205379" cy="198547"/>
                </a:xfrm>
                <a:custGeom>
                  <a:avLst/>
                  <a:gdLst/>
                  <a:ahLst/>
                  <a:cxnLst>
                    <a:cxn ang="0">
                      <a:pos x="108" y="20"/>
                    </a:cxn>
                    <a:cxn ang="0">
                      <a:pos x="108" y="9"/>
                    </a:cxn>
                    <a:cxn ang="0">
                      <a:pos x="102" y="3"/>
                    </a:cxn>
                    <a:cxn ang="0">
                      <a:pos x="85" y="0"/>
                    </a:cxn>
                    <a:cxn ang="0">
                      <a:pos x="73" y="9"/>
                    </a:cxn>
                    <a:cxn ang="0">
                      <a:pos x="65" y="21"/>
                    </a:cxn>
                    <a:cxn ang="0">
                      <a:pos x="57" y="32"/>
                    </a:cxn>
                    <a:cxn ang="0">
                      <a:pos x="32" y="40"/>
                    </a:cxn>
                    <a:cxn ang="0">
                      <a:pos x="20" y="44"/>
                    </a:cxn>
                    <a:cxn ang="0">
                      <a:pos x="13" y="58"/>
                    </a:cxn>
                    <a:cxn ang="0">
                      <a:pos x="6" y="76"/>
                    </a:cxn>
                    <a:cxn ang="0">
                      <a:pos x="7" y="83"/>
                    </a:cxn>
                    <a:cxn ang="0">
                      <a:pos x="11" y="89"/>
                    </a:cxn>
                    <a:cxn ang="0">
                      <a:pos x="17" y="93"/>
                    </a:cxn>
                    <a:cxn ang="0">
                      <a:pos x="21" y="99"/>
                    </a:cxn>
                    <a:cxn ang="0">
                      <a:pos x="18" y="106"/>
                    </a:cxn>
                    <a:cxn ang="0">
                      <a:pos x="31" y="115"/>
                    </a:cxn>
                    <a:cxn ang="0">
                      <a:pos x="60" y="90"/>
                    </a:cxn>
                    <a:cxn ang="0">
                      <a:pos x="69" y="80"/>
                    </a:cxn>
                    <a:cxn ang="0">
                      <a:pos x="76" y="76"/>
                    </a:cxn>
                    <a:cxn ang="0">
                      <a:pos x="78" y="69"/>
                    </a:cxn>
                    <a:cxn ang="0">
                      <a:pos x="87" y="64"/>
                    </a:cxn>
                    <a:cxn ang="0">
                      <a:pos x="91" y="58"/>
                    </a:cxn>
                    <a:cxn ang="0">
                      <a:pos x="98" y="52"/>
                    </a:cxn>
                    <a:cxn ang="0">
                      <a:pos x="101" y="44"/>
                    </a:cxn>
                    <a:cxn ang="0">
                      <a:pos x="109" y="38"/>
                    </a:cxn>
                    <a:cxn ang="0">
                      <a:pos x="116" y="31"/>
                    </a:cxn>
                    <a:cxn ang="0">
                      <a:pos x="108" y="20"/>
                    </a:cxn>
                  </a:cxnLst>
                  <a:rect l="0" t="0" r="r" b="b"/>
                  <a:pathLst>
                    <a:path w="116" h="115">
                      <a:moveTo>
                        <a:pt x="108" y="20"/>
                      </a:moveTo>
                      <a:cubicBezTo>
                        <a:pt x="108" y="9"/>
                        <a:pt x="108" y="9"/>
                        <a:pt x="108" y="9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74" y="6"/>
                        <a:pt x="73" y="9"/>
                      </a:cubicBezTo>
                      <a:cubicBezTo>
                        <a:pt x="72" y="11"/>
                        <a:pt x="65" y="21"/>
                        <a:pt x="65" y="21"/>
                      </a:cubicBez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32" y="40"/>
                        <a:pt x="32" y="40"/>
                        <a:pt x="32" y="40"/>
                      </a:cubicBezTo>
                      <a:cubicBezTo>
                        <a:pt x="20" y="44"/>
                        <a:pt x="20" y="44"/>
                        <a:pt x="20" y="44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0" y="78"/>
                        <a:pt x="7" y="83"/>
                        <a:pt x="7" y="83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21" y="99"/>
                        <a:pt x="21" y="99"/>
                        <a:pt x="21" y="99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31" y="115"/>
                        <a:pt x="31" y="115"/>
                        <a:pt x="31" y="115"/>
                      </a:cubicBezTo>
                      <a:cubicBezTo>
                        <a:pt x="31" y="115"/>
                        <a:pt x="58" y="92"/>
                        <a:pt x="60" y="90"/>
                      </a:cubicBezTo>
                      <a:cubicBezTo>
                        <a:pt x="62" y="87"/>
                        <a:pt x="69" y="80"/>
                        <a:pt x="69" y="80"/>
                      </a:cubicBezTo>
                      <a:cubicBezTo>
                        <a:pt x="76" y="76"/>
                        <a:pt x="76" y="76"/>
                        <a:pt x="76" y="76"/>
                      </a:cubicBezTo>
                      <a:cubicBezTo>
                        <a:pt x="78" y="69"/>
                        <a:pt x="78" y="69"/>
                        <a:pt x="78" y="69"/>
                      </a:cubicBezTo>
                      <a:cubicBezTo>
                        <a:pt x="87" y="64"/>
                        <a:pt x="87" y="64"/>
                        <a:pt x="87" y="64"/>
                      </a:cubicBezTo>
                      <a:cubicBezTo>
                        <a:pt x="91" y="58"/>
                        <a:pt x="91" y="58"/>
                        <a:pt x="91" y="58"/>
                      </a:cubicBezTo>
                      <a:cubicBezTo>
                        <a:pt x="98" y="52"/>
                        <a:pt x="98" y="52"/>
                        <a:pt x="98" y="52"/>
                      </a:cubicBezTo>
                      <a:cubicBezTo>
                        <a:pt x="101" y="44"/>
                        <a:pt x="101" y="44"/>
                        <a:pt x="101" y="44"/>
                      </a:cubicBezTo>
                      <a:cubicBezTo>
                        <a:pt x="109" y="38"/>
                        <a:pt x="109" y="38"/>
                        <a:pt x="109" y="38"/>
                      </a:cubicBezTo>
                      <a:cubicBezTo>
                        <a:pt x="116" y="31"/>
                        <a:pt x="116" y="31"/>
                        <a:pt x="116" y="31"/>
                      </a:cubicBezTo>
                      <a:lnTo>
                        <a:pt x="108" y="20"/>
                      </a:ln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07" name="MACHADOS">
                  <a:extLst>
                    <a:ext uri="{FF2B5EF4-FFF2-40B4-BE49-F238E27FC236}">
                      <a16:creationId xmlns:a16="http://schemas.microsoft.com/office/drawing/2014/main" id="{FBDF9DA4-2FF6-4640-56C1-BD2416E09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022" y="1542487"/>
                  <a:ext cx="139128" cy="105892"/>
                </a:xfrm>
                <a:custGeom>
                  <a:avLst/>
                  <a:gdLst/>
                  <a:ahLst/>
                  <a:cxnLst>
                    <a:cxn ang="0">
                      <a:pos x="74" y="9"/>
                    </a:cxn>
                    <a:cxn ang="0">
                      <a:pos x="72" y="4"/>
                    </a:cxn>
                    <a:cxn ang="0">
                      <a:pos x="58" y="10"/>
                    </a:cxn>
                    <a:cxn ang="0">
                      <a:pos x="54" y="6"/>
                    </a:cxn>
                    <a:cxn ang="0">
                      <a:pos x="48" y="0"/>
                    </a:cxn>
                    <a:cxn ang="0">
                      <a:pos x="35" y="9"/>
                    </a:cxn>
                    <a:cxn ang="0">
                      <a:pos x="30" y="18"/>
                    </a:cxn>
                    <a:cxn ang="0">
                      <a:pos x="24" y="26"/>
                    </a:cxn>
                    <a:cxn ang="0">
                      <a:pos x="16" y="33"/>
                    </a:cxn>
                    <a:cxn ang="0">
                      <a:pos x="9" y="36"/>
                    </a:cxn>
                    <a:cxn ang="0">
                      <a:pos x="7" y="43"/>
                    </a:cxn>
                    <a:cxn ang="0">
                      <a:pos x="18" y="44"/>
                    </a:cxn>
                    <a:cxn ang="0">
                      <a:pos x="20" y="50"/>
                    </a:cxn>
                    <a:cxn ang="0">
                      <a:pos x="31" y="54"/>
                    </a:cxn>
                    <a:cxn ang="0">
                      <a:pos x="40" y="59"/>
                    </a:cxn>
                    <a:cxn ang="0">
                      <a:pos x="48" y="52"/>
                    </a:cxn>
                    <a:cxn ang="0">
                      <a:pos x="64" y="42"/>
                    </a:cxn>
                    <a:cxn ang="0">
                      <a:pos x="78" y="18"/>
                    </a:cxn>
                    <a:cxn ang="0">
                      <a:pos x="74" y="9"/>
                    </a:cxn>
                  </a:cxnLst>
                  <a:rect l="0" t="0" r="r" b="b"/>
                  <a:pathLst>
                    <a:path w="78" h="59">
                      <a:moveTo>
                        <a:pt x="74" y="9"/>
                      </a:moveTo>
                      <a:cubicBezTo>
                        <a:pt x="72" y="4"/>
                        <a:pt x="72" y="4"/>
                        <a:pt x="72" y="4"/>
                      </a:cubicBezTo>
                      <a:cubicBezTo>
                        <a:pt x="58" y="10"/>
                        <a:pt x="58" y="10"/>
                        <a:pt x="58" y="10"/>
                      </a:cubicBezTo>
                      <a:cubicBezTo>
                        <a:pt x="54" y="6"/>
                        <a:pt x="54" y="6"/>
                        <a:pt x="54" y="6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6"/>
                        <a:pt x="0" y="43"/>
                        <a:pt x="7" y="43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64" y="42"/>
                        <a:pt x="64" y="42"/>
                        <a:pt x="64" y="42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lnTo>
                        <a:pt x="74" y="9"/>
                      </a:ln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08" name="LIMOEIRO">
                  <a:extLst>
                    <a:ext uri="{FF2B5EF4-FFF2-40B4-BE49-F238E27FC236}">
                      <a16:creationId xmlns:a16="http://schemas.microsoft.com/office/drawing/2014/main" id="{3852EAA8-B897-6822-5EFF-047569B20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9024" y="1615287"/>
                  <a:ext cx="218629" cy="364002"/>
                </a:xfrm>
                <a:custGeom>
                  <a:avLst/>
                  <a:gdLst/>
                  <a:ahLst/>
                  <a:cxnLst>
                    <a:cxn ang="0">
                      <a:pos x="119" y="132"/>
                    </a:cxn>
                    <a:cxn ang="0">
                      <a:pos x="103" y="120"/>
                    </a:cxn>
                    <a:cxn ang="0">
                      <a:pos x="100" y="108"/>
                    </a:cxn>
                    <a:cxn ang="0">
                      <a:pos x="92" y="99"/>
                    </a:cxn>
                    <a:cxn ang="0">
                      <a:pos x="85" y="96"/>
                    </a:cxn>
                    <a:cxn ang="0">
                      <a:pos x="81" y="83"/>
                    </a:cxn>
                    <a:cxn ang="0">
                      <a:pos x="83" y="67"/>
                    </a:cxn>
                    <a:cxn ang="0">
                      <a:pos x="84" y="50"/>
                    </a:cxn>
                    <a:cxn ang="0">
                      <a:pos x="81" y="47"/>
                    </a:cxn>
                    <a:cxn ang="0">
                      <a:pos x="72" y="53"/>
                    </a:cxn>
                    <a:cxn ang="0">
                      <a:pos x="70" y="45"/>
                    </a:cxn>
                    <a:cxn ang="0">
                      <a:pos x="69" y="35"/>
                    </a:cxn>
                    <a:cxn ang="0">
                      <a:pos x="77" y="25"/>
                    </a:cxn>
                    <a:cxn ang="0">
                      <a:pos x="74" y="18"/>
                    </a:cxn>
                    <a:cxn ang="0">
                      <a:pos x="66" y="9"/>
                    </a:cxn>
                    <a:cxn ang="0">
                      <a:pos x="64" y="0"/>
                    </a:cxn>
                    <a:cxn ang="0">
                      <a:pos x="57" y="6"/>
                    </a:cxn>
                    <a:cxn ang="0">
                      <a:pos x="43" y="12"/>
                    </a:cxn>
                    <a:cxn ang="0">
                      <a:pos x="22" y="26"/>
                    </a:cxn>
                    <a:cxn ang="0">
                      <a:pos x="19" y="42"/>
                    </a:cxn>
                    <a:cxn ang="0">
                      <a:pos x="18" y="52"/>
                    </a:cxn>
                    <a:cxn ang="0">
                      <a:pos x="8" y="60"/>
                    </a:cxn>
                    <a:cxn ang="0">
                      <a:pos x="9" y="83"/>
                    </a:cxn>
                    <a:cxn ang="0">
                      <a:pos x="6" y="90"/>
                    </a:cxn>
                    <a:cxn ang="0">
                      <a:pos x="8" y="100"/>
                    </a:cxn>
                    <a:cxn ang="0">
                      <a:pos x="9" y="111"/>
                    </a:cxn>
                    <a:cxn ang="0">
                      <a:pos x="0" y="123"/>
                    </a:cxn>
                    <a:cxn ang="0">
                      <a:pos x="1" y="135"/>
                    </a:cxn>
                    <a:cxn ang="0">
                      <a:pos x="4" y="151"/>
                    </a:cxn>
                    <a:cxn ang="0">
                      <a:pos x="5" y="167"/>
                    </a:cxn>
                    <a:cxn ang="0">
                      <a:pos x="20" y="171"/>
                    </a:cxn>
                    <a:cxn ang="0">
                      <a:pos x="26" y="175"/>
                    </a:cxn>
                    <a:cxn ang="0">
                      <a:pos x="32" y="179"/>
                    </a:cxn>
                    <a:cxn ang="0">
                      <a:pos x="42" y="198"/>
                    </a:cxn>
                    <a:cxn ang="0">
                      <a:pos x="45" y="204"/>
                    </a:cxn>
                    <a:cxn ang="0">
                      <a:pos x="52" y="182"/>
                    </a:cxn>
                    <a:cxn ang="0">
                      <a:pos x="60" y="171"/>
                    </a:cxn>
                    <a:cxn ang="0">
                      <a:pos x="96" y="153"/>
                    </a:cxn>
                    <a:cxn ang="0">
                      <a:pos x="109" y="148"/>
                    </a:cxn>
                    <a:cxn ang="0">
                      <a:pos x="118" y="140"/>
                    </a:cxn>
                    <a:cxn ang="0">
                      <a:pos x="119" y="132"/>
                    </a:cxn>
                  </a:cxnLst>
                  <a:rect l="0" t="0" r="r" b="b"/>
                  <a:pathLst>
                    <a:path w="121" h="204">
                      <a:moveTo>
                        <a:pt x="119" y="132"/>
                      </a:moveTo>
                      <a:cubicBezTo>
                        <a:pt x="116" y="130"/>
                        <a:pt x="103" y="120"/>
                        <a:pt x="103" y="120"/>
                      </a:cubicBezTo>
                      <a:cubicBezTo>
                        <a:pt x="103" y="120"/>
                        <a:pt x="102" y="110"/>
                        <a:pt x="100" y="108"/>
                      </a:cubicBezTo>
                      <a:cubicBezTo>
                        <a:pt x="98" y="106"/>
                        <a:pt x="92" y="99"/>
                        <a:pt x="92" y="99"/>
                      </a:cubicBezTo>
                      <a:cubicBezTo>
                        <a:pt x="92" y="99"/>
                        <a:pt x="86" y="98"/>
                        <a:pt x="85" y="96"/>
                      </a:cubicBezTo>
                      <a:cubicBezTo>
                        <a:pt x="84" y="94"/>
                        <a:pt x="82" y="86"/>
                        <a:pt x="81" y="83"/>
                      </a:cubicBezTo>
                      <a:cubicBezTo>
                        <a:pt x="81" y="81"/>
                        <a:pt x="82" y="70"/>
                        <a:pt x="83" y="67"/>
                      </a:cubicBezTo>
                      <a:cubicBezTo>
                        <a:pt x="83" y="64"/>
                        <a:pt x="84" y="50"/>
                        <a:pt x="84" y="50"/>
                      </a:cubicBezTo>
                      <a:cubicBezTo>
                        <a:pt x="81" y="47"/>
                        <a:pt x="81" y="47"/>
                        <a:pt x="81" y="47"/>
                      </a:cubicBezTo>
                      <a:cubicBezTo>
                        <a:pt x="72" y="53"/>
                        <a:pt x="72" y="53"/>
                        <a:pt x="72" y="53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69" y="35"/>
                        <a:pt x="69" y="35"/>
                        <a:pt x="69" y="35"/>
                      </a:cubicBezTo>
                      <a:cubicBezTo>
                        <a:pt x="77" y="25"/>
                        <a:pt x="77" y="25"/>
                        <a:pt x="77" y="25"/>
                      </a:cubicBezTo>
                      <a:cubicBezTo>
                        <a:pt x="74" y="18"/>
                        <a:pt x="74" y="18"/>
                        <a:pt x="74" y="18"/>
                      </a:cubicBezTo>
                      <a:cubicBezTo>
                        <a:pt x="66" y="9"/>
                        <a:pt x="66" y="9"/>
                        <a:pt x="66" y="9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23" y="22"/>
                        <a:pt x="22" y="26"/>
                      </a:cubicBezTo>
                      <a:cubicBezTo>
                        <a:pt x="21" y="29"/>
                        <a:pt x="19" y="42"/>
                        <a:pt x="19" y="42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8" y="60"/>
                        <a:pt x="8" y="60"/>
                        <a:pt x="8" y="60"/>
                      </a:cubicBezTo>
                      <a:cubicBezTo>
                        <a:pt x="9" y="83"/>
                        <a:pt x="9" y="83"/>
                        <a:pt x="9" y="83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8" y="100"/>
                        <a:pt x="8" y="100"/>
                        <a:pt x="8" y="100"/>
                      </a:cubicBezTo>
                      <a:cubicBezTo>
                        <a:pt x="9" y="111"/>
                        <a:pt x="9" y="111"/>
                        <a:pt x="9" y="111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123"/>
                        <a:pt x="0" y="133"/>
                        <a:pt x="1" y="135"/>
                      </a:cubicBezTo>
                      <a:cubicBezTo>
                        <a:pt x="3" y="138"/>
                        <a:pt x="4" y="151"/>
                        <a:pt x="4" y="151"/>
                      </a:cubicBezTo>
                      <a:cubicBezTo>
                        <a:pt x="4" y="151"/>
                        <a:pt x="1" y="167"/>
                        <a:pt x="5" y="167"/>
                      </a:cubicBezTo>
                      <a:cubicBezTo>
                        <a:pt x="20" y="171"/>
                        <a:pt x="20" y="171"/>
                        <a:pt x="20" y="171"/>
                      </a:cubicBezTo>
                      <a:cubicBezTo>
                        <a:pt x="26" y="175"/>
                        <a:pt x="26" y="175"/>
                        <a:pt x="26" y="175"/>
                      </a:cubicBezTo>
                      <a:cubicBezTo>
                        <a:pt x="32" y="179"/>
                        <a:pt x="32" y="179"/>
                        <a:pt x="32" y="179"/>
                      </a:cubicBezTo>
                      <a:cubicBezTo>
                        <a:pt x="42" y="198"/>
                        <a:pt x="42" y="198"/>
                        <a:pt x="42" y="198"/>
                      </a:cubicBezTo>
                      <a:cubicBezTo>
                        <a:pt x="45" y="204"/>
                        <a:pt x="45" y="204"/>
                        <a:pt x="45" y="204"/>
                      </a:cubicBezTo>
                      <a:cubicBezTo>
                        <a:pt x="52" y="182"/>
                        <a:pt x="52" y="182"/>
                        <a:pt x="52" y="182"/>
                      </a:cubicBezTo>
                      <a:cubicBezTo>
                        <a:pt x="60" y="171"/>
                        <a:pt x="60" y="171"/>
                        <a:pt x="60" y="171"/>
                      </a:cubicBezTo>
                      <a:cubicBezTo>
                        <a:pt x="96" y="153"/>
                        <a:pt x="96" y="153"/>
                        <a:pt x="96" y="153"/>
                      </a:cubicBezTo>
                      <a:cubicBezTo>
                        <a:pt x="109" y="148"/>
                        <a:pt x="109" y="148"/>
                        <a:pt x="109" y="148"/>
                      </a:cubicBezTo>
                      <a:cubicBezTo>
                        <a:pt x="118" y="140"/>
                        <a:pt x="118" y="140"/>
                        <a:pt x="118" y="140"/>
                      </a:cubicBezTo>
                      <a:cubicBezTo>
                        <a:pt x="118" y="140"/>
                        <a:pt x="121" y="134"/>
                        <a:pt x="119" y="132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09" name="LAGOA DO OURO">
                  <a:extLst>
                    <a:ext uri="{FF2B5EF4-FFF2-40B4-BE49-F238E27FC236}">
                      <a16:creationId xmlns:a16="http://schemas.microsoft.com/office/drawing/2014/main" id="{7CC437FB-2533-C053-525E-5AAF8D1FC4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3747" y="3388970"/>
                  <a:ext cx="192129" cy="291202"/>
                </a:xfrm>
                <a:custGeom>
                  <a:avLst/>
                  <a:gdLst/>
                  <a:ahLst/>
                  <a:cxnLst>
                    <a:cxn ang="0">
                      <a:pos x="102" y="114"/>
                    </a:cxn>
                    <a:cxn ang="0">
                      <a:pos x="98" y="96"/>
                    </a:cxn>
                    <a:cxn ang="0">
                      <a:pos x="99" y="66"/>
                    </a:cxn>
                    <a:cxn ang="0">
                      <a:pos x="103" y="51"/>
                    </a:cxn>
                    <a:cxn ang="0">
                      <a:pos x="100" y="26"/>
                    </a:cxn>
                    <a:cxn ang="0">
                      <a:pos x="97" y="13"/>
                    </a:cxn>
                    <a:cxn ang="0">
                      <a:pos x="91" y="13"/>
                    </a:cxn>
                    <a:cxn ang="0">
                      <a:pos x="85" y="14"/>
                    </a:cxn>
                    <a:cxn ang="0">
                      <a:pos x="80" y="9"/>
                    </a:cxn>
                    <a:cxn ang="0">
                      <a:pos x="74" y="6"/>
                    </a:cxn>
                    <a:cxn ang="0">
                      <a:pos x="70" y="0"/>
                    </a:cxn>
                    <a:cxn ang="0">
                      <a:pos x="64" y="0"/>
                    </a:cxn>
                    <a:cxn ang="0">
                      <a:pos x="58" y="11"/>
                    </a:cxn>
                    <a:cxn ang="0">
                      <a:pos x="51" y="13"/>
                    </a:cxn>
                    <a:cxn ang="0">
                      <a:pos x="46" y="16"/>
                    </a:cxn>
                    <a:cxn ang="0">
                      <a:pos x="36" y="27"/>
                    </a:cxn>
                    <a:cxn ang="0">
                      <a:pos x="27" y="32"/>
                    </a:cxn>
                    <a:cxn ang="0">
                      <a:pos x="21" y="30"/>
                    </a:cxn>
                    <a:cxn ang="0">
                      <a:pos x="6" y="28"/>
                    </a:cxn>
                    <a:cxn ang="0">
                      <a:pos x="0" y="37"/>
                    </a:cxn>
                    <a:cxn ang="0">
                      <a:pos x="16" y="53"/>
                    </a:cxn>
                    <a:cxn ang="0">
                      <a:pos x="19" y="59"/>
                    </a:cxn>
                    <a:cxn ang="0">
                      <a:pos x="15" y="68"/>
                    </a:cxn>
                    <a:cxn ang="0">
                      <a:pos x="19" y="78"/>
                    </a:cxn>
                    <a:cxn ang="0">
                      <a:pos x="19" y="88"/>
                    </a:cxn>
                    <a:cxn ang="0">
                      <a:pos x="10" y="93"/>
                    </a:cxn>
                    <a:cxn ang="0">
                      <a:pos x="6" y="99"/>
                    </a:cxn>
                    <a:cxn ang="0">
                      <a:pos x="10" y="113"/>
                    </a:cxn>
                    <a:cxn ang="0">
                      <a:pos x="9" y="122"/>
                    </a:cxn>
                    <a:cxn ang="0">
                      <a:pos x="15" y="131"/>
                    </a:cxn>
                    <a:cxn ang="0">
                      <a:pos x="18" y="141"/>
                    </a:cxn>
                    <a:cxn ang="0">
                      <a:pos x="20" y="152"/>
                    </a:cxn>
                    <a:cxn ang="0">
                      <a:pos x="36" y="163"/>
                    </a:cxn>
                    <a:cxn ang="0">
                      <a:pos x="49" y="162"/>
                    </a:cxn>
                    <a:cxn ang="0">
                      <a:pos x="63" y="163"/>
                    </a:cxn>
                    <a:cxn ang="0">
                      <a:pos x="84" y="158"/>
                    </a:cxn>
                    <a:cxn ang="0">
                      <a:pos x="92" y="157"/>
                    </a:cxn>
                    <a:cxn ang="0">
                      <a:pos x="101" y="163"/>
                    </a:cxn>
                    <a:cxn ang="0">
                      <a:pos x="107" y="155"/>
                    </a:cxn>
                    <a:cxn ang="0">
                      <a:pos x="102" y="114"/>
                    </a:cxn>
                  </a:cxnLst>
                  <a:rect l="0" t="0" r="r" b="b"/>
                  <a:pathLst>
                    <a:path w="107" h="163">
                      <a:moveTo>
                        <a:pt x="102" y="114"/>
                      </a:moveTo>
                      <a:cubicBezTo>
                        <a:pt x="98" y="96"/>
                        <a:pt x="98" y="96"/>
                        <a:pt x="98" y="96"/>
                      </a:cubicBezTo>
                      <a:cubicBezTo>
                        <a:pt x="99" y="66"/>
                        <a:pt x="99" y="66"/>
                        <a:pt x="99" y="66"/>
                      </a:cubicBezTo>
                      <a:cubicBezTo>
                        <a:pt x="103" y="51"/>
                        <a:pt x="103" y="51"/>
                        <a:pt x="103" y="51"/>
                      </a:cubicBezTo>
                      <a:cubicBezTo>
                        <a:pt x="100" y="26"/>
                        <a:pt x="100" y="26"/>
                        <a:pt x="100" y="26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91" y="13"/>
                        <a:pt x="91" y="13"/>
                        <a:pt x="91" y="13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0"/>
                        <a:pt x="10" y="23"/>
                        <a:pt x="6" y="28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15" y="68"/>
                        <a:pt x="15" y="68"/>
                        <a:pt x="15" y="6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88"/>
                        <a:pt x="19" y="88"/>
                        <a:pt x="19" y="88"/>
                      </a:cubicBezTo>
                      <a:cubicBezTo>
                        <a:pt x="10" y="93"/>
                        <a:pt x="10" y="93"/>
                        <a:pt x="10" y="93"/>
                      </a:cubicBezTo>
                      <a:cubicBezTo>
                        <a:pt x="6" y="99"/>
                        <a:pt x="6" y="99"/>
                        <a:pt x="6" y="99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9" y="122"/>
                        <a:pt x="9" y="122"/>
                        <a:pt x="9" y="122"/>
                      </a:cubicBezTo>
                      <a:cubicBezTo>
                        <a:pt x="15" y="131"/>
                        <a:pt x="15" y="131"/>
                        <a:pt x="15" y="131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20" y="152"/>
                        <a:pt x="20" y="152"/>
                        <a:pt x="20" y="152"/>
                      </a:cubicBezTo>
                      <a:cubicBezTo>
                        <a:pt x="36" y="163"/>
                        <a:pt x="36" y="163"/>
                        <a:pt x="36" y="163"/>
                      </a:cubicBezTo>
                      <a:cubicBezTo>
                        <a:pt x="49" y="162"/>
                        <a:pt x="49" y="162"/>
                        <a:pt x="49" y="162"/>
                      </a:cubicBezTo>
                      <a:cubicBezTo>
                        <a:pt x="63" y="163"/>
                        <a:pt x="63" y="163"/>
                        <a:pt x="63" y="163"/>
                      </a:cubicBezTo>
                      <a:cubicBezTo>
                        <a:pt x="84" y="158"/>
                        <a:pt x="84" y="158"/>
                        <a:pt x="84" y="158"/>
                      </a:cubicBezTo>
                      <a:cubicBezTo>
                        <a:pt x="92" y="157"/>
                        <a:pt x="92" y="157"/>
                        <a:pt x="92" y="157"/>
                      </a:cubicBezTo>
                      <a:cubicBezTo>
                        <a:pt x="101" y="163"/>
                        <a:pt x="101" y="163"/>
                        <a:pt x="101" y="163"/>
                      </a:cubicBezTo>
                      <a:cubicBezTo>
                        <a:pt x="107" y="155"/>
                        <a:pt x="107" y="155"/>
                        <a:pt x="107" y="155"/>
                      </a:cubicBezTo>
                      <a:lnTo>
                        <a:pt x="102" y="114"/>
                      </a:lnTo>
                      <a:close/>
                    </a:path>
                  </a:pathLst>
                </a:custGeom>
                <a:solidFill>
                  <a:srgbClr val="70AD47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10" name="LAJEDO">
                  <a:extLst>
                    <a:ext uri="{FF2B5EF4-FFF2-40B4-BE49-F238E27FC236}">
                      <a16:creationId xmlns:a16="http://schemas.microsoft.com/office/drawing/2014/main" id="{96006250-9F80-DB5F-5145-2B2B4B5AB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5751" y="2753621"/>
                  <a:ext cx="192129" cy="271347"/>
                </a:xfrm>
                <a:custGeom>
                  <a:avLst/>
                  <a:gdLst/>
                  <a:ahLst/>
                  <a:cxnLst>
                    <a:cxn ang="0">
                      <a:pos x="106" y="110"/>
                    </a:cxn>
                    <a:cxn ang="0">
                      <a:pos x="102" y="104"/>
                    </a:cxn>
                    <a:cxn ang="0">
                      <a:pos x="91" y="96"/>
                    </a:cxn>
                    <a:cxn ang="0">
                      <a:pos x="87" y="91"/>
                    </a:cxn>
                    <a:cxn ang="0">
                      <a:pos x="86" y="83"/>
                    </a:cxn>
                    <a:cxn ang="0">
                      <a:pos x="84" y="77"/>
                    </a:cxn>
                    <a:cxn ang="0">
                      <a:pos x="79" y="72"/>
                    </a:cxn>
                    <a:cxn ang="0">
                      <a:pos x="76" y="57"/>
                    </a:cxn>
                    <a:cxn ang="0">
                      <a:pos x="74" y="37"/>
                    </a:cxn>
                    <a:cxn ang="0">
                      <a:pos x="59" y="35"/>
                    </a:cxn>
                    <a:cxn ang="0">
                      <a:pos x="60" y="27"/>
                    </a:cxn>
                    <a:cxn ang="0">
                      <a:pos x="63" y="20"/>
                    </a:cxn>
                    <a:cxn ang="0">
                      <a:pos x="65" y="9"/>
                    </a:cxn>
                    <a:cxn ang="0">
                      <a:pos x="64" y="0"/>
                    </a:cxn>
                    <a:cxn ang="0">
                      <a:pos x="52" y="14"/>
                    </a:cxn>
                    <a:cxn ang="0">
                      <a:pos x="37" y="25"/>
                    </a:cxn>
                    <a:cxn ang="0">
                      <a:pos x="18" y="33"/>
                    </a:cxn>
                    <a:cxn ang="0">
                      <a:pos x="1" y="44"/>
                    </a:cxn>
                    <a:cxn ang="0">
                      <a:pos x="0" y="49"/>
                    </a:cxn>
                    <a:cxn ang="0">
                      <a:pos x="6" y="53"/>
                    </a:cxn>
                    <a:cxn ang="0">
                      <a:pos x="13" y="61"/>
                    </a:cxn>
                    <a:cxn ang="0">
                      <a:pos x="41" y="101"/>
                    </a:cxn>
                    <a:cxn ang="0">
                      <a:pos x="49" y="111"/>
                    </a:cxn>
                    <a:cxn ang="0">
                      <a:pos x="54" y="117"/>
                    </a:cxn>
                    <a:cxn ang="0">
                      <a:pos x="59" y="129"/>
                    </a:cxn>
                    <a:cxn ang="0">
                      <a:pos x="68" y="137"/>
                    </a:cxn>
                    <a:cxn ang="0">
                      <a:pos x="74" y="147"/>
                    </a:cxn>
                    <a:cxn ang="0">
                      <a:pos x="83" y="155"/>
                    </a:cxn>
                    <a:cxn ang="0">
                      <a:pos x="85" y="152"/>
                    </a:cxn>
                    <a:cxn ang="0">
                      <a:pos x="87" y="144"/>
                    </a:cxn>
                    <a:cxn ang="0">
                      <a:pos x="90" y="132"/>
                    </a:cxn>
                    <a:cxn ang="0">
                      <a:pos x="95" y="126"/>
                    </a:cxn>
                    <a:cxn ang="0">
                      <a:pos x="99" y="122"/>
                    </a:cxn>
                    <a:cxn ang="0">
                      <a:pos x="107" y="116"/>
                    </a:cxn>
                    <a:cxn ang="0">
                      <a:pos x="106" y="110"/>
                    </a:cxn>
                  </a:cxnLst>
                  <a:rect l="0" t="0" r="r" b="b"/>
                  <a:pathLst>
                    <a:path w="107" h="155">
                      <a:moveTo>
                        <a:pt x="106" y="110"/>
                      </a:moveTo>
                      <a:cubicBezTo>
                        <a:pt x="102" y="104"/>
                        <a:pt x="102" y="104"/>
                        <a:pt x="102" y="104"/>
                      </a:cubicBezTo>
                      <a:cubicBezTo>
                        <a:pt x="102" y="104"/>
                        <a:pt x="92" y="96"/>
                        <a:pt x="91" y="96"/>
                      </a:cubicBezTo>
                      <a:cubicBezTo>
                        <a:pt x="89" y="96"/>
                        <a:pt x="88" y="93"/>
                        <a:pt x="87" y="91"/>
                      </a:cubicBezTo>
                      <a:cubicBezTo>
                        <a:pt x="86" y="90"/>
                        <a:pt x="87" y="87"/>
                        <a:pt x="86" y="83"/>
                      </a:cubicBezTo>
                      <a:cubicBezTo>
                        <a:pt x="85" y="80"/>
                        <a:pt x="85" y="79"/>
                        <a:pt x="84" y="77"/>
                      </a:cubicBezTo>
                      <a:cubicBezTo>
                        <a:pt x="83" y="76"/>
                        <a:pt x="81" y="73"/>
                        <a:pt x="79" y="72"/>
                      </a:cubicBezTo>
                      <a:cubicBezTo>
                        <a:pt x="78" y="71"/>
                        <a:pt x="76" y="58"/>
                        <a:pt x="76" y="57"/>
                      </a:cubicBezTo>
                      <a:cubicBezTo>
                        <a:pt x="76" y="55"/>
                        <a:pt x="74" y="37"/>
                        <a:pt x="74" y="37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60" y="27"/>
                        <a:pt x="62" y="22"/>
                        <a:pt x="63" y="20"/>
                      </a:cubicBezTo>
                      <a:cubicBezTo>
                        <a:pt x="63" y="19"/>
                        <a:pt x="65" y="11"/>
                        <a:pt x="65" y="9"/>
                      </a:cubicBezTo>
                      <a:cubicBezTo>
                        <a:pt x="66" y="7"/>
                        <a:pt x="64" y="0"/>
                        <a:pt x="64" y="0"/>
                      </a:cubicBezTo>
                      <a:cubicBezTo>
                        <a:pt x="52" y="14"/>
                        <a:pt x="52" y="14"/>
                        <a:pt x="52" y="14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6" y="53"/>
                        <a:pt x="6" y="53"/>
                        <a:pt x="6" y="53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cubicBezTo>
                        <a:pt x="41" y="101"/>
                        <a:pt x="41" y="101"/>
                        <a:pt x="41" y="101"/>
                      </a:cubicBezTo>
                      <a:cubicBezTo>
                        <a:pt x="49" y="111"/>
                        <a:pt x="49" y="111"/>
                        <a:pt x="49" y="111"/>
                      </a:cubicBezTo>
                      <a:cubicBezTo>
                        <a:pt x="54" y="117"/>
                        <a:pt x="54" y="117"/>
                        <a:pt x="54" y="117"/>
                      </a:cubicBezTo>
                      <a:cubicBezTo>
                        <a:pt x="59" y="129"/>
                        <a:pt x="59" y="129"/>
                        <a:pt x="59" y="129"/>
                      </a:cubicBezTo>
                      <a:cubicBezTo>
                        <a:pt x="59" y="129"/>
                        <a:pt x="66" y="136"/>
                        <a:pt x="68" y="137"/>
                      </a:cubicBezTo>
                      <a:cubicBezTo>
                        <a:pt x="70" y="138"/>
                        <a:pt x="73" y="146"/>
                        <a:pt x="74" y="147"/>
                      </a:cubicBezTo>
                      <a:cubicBezTo>
                        <a:pt x="76" y="148"/>
                        <a:pt x="83" y="155"/>
                        <a:pt x="83" y="155"/>
                      </a:cubicBezTo>
                      <a:cubicBezTo>
                        <a:pt x="83" y="155"/>
                        <a:pt x="84" y="154"/>
                        <a:pt x="85" y="152"/>
                      </a:cubicBezTo>
                      <a:cubicBezTo>
                        <a:pt x="85" y="151"/>
                        <a:pt x="87" y="145"/>
                        <a:pt x="87" y="144"/>
                      </a:cubicBezTo>
                      <a:cubicBezTo>
                        <a:pt x="87" y="143"/>
                        <a:pt x="90" y="135"/>
                        <a:pt x="90" y="132"/>
                      </a:cubicBezTo>
                      <a:cubicBezTo>
                        <a:pt x="90" y="130"/>
                        <a:pt x="94" y="127"/>
                        <a:pt x="95" y="126"/>
                      </a:cubicBezTo>
                      <a:cubicBezTo>
                        <a:pt x="95" y="125"/>
                        <a:pt x="99" y="122"/>
                        <a:pt x="99" y="122"/>
                      </a:cubicBezTo>
                      <a:cubicBezTo>
                        <a:pt x="107" y="116"/>
                        <a:pt x="107" y="116"/>
                        <a:pt x="107" y="116"/>
                      </a:cubicBezTo>
                      <a:lnTo>
                        <a:pt x="106" y="110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11" name="LAGOA DOS GATOS">
                  <a:extLst>
                    <a:ext uri="{FF2B5EF4-FFF2-40B4-BE49-F238E27FC236}">
                      <a16:creationId xmlns:a16="http://schemas.microsoft.com/office/drawing/2014/main" id="{3B2B4C30-9BBF-58FA-3D2A-41084E505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9386" y="2780094"/>
                  <a:ext cx="245130" cy="198547"/>
                </a:xfrm>
                <a:custGeom>
                  <a:avLst/>
                  <a:gdLst/>
                  <a:ahLst/>
                  <a:cxnLst>
                    <a:cxn ang="0">
                      <a:pos x="137" y="47"/>
                    </a:cxn>
                    <a:cxn ang="0">
                      <a:pos x="131" y="37"/>
                    </a:cxn>
                    <a:cxn ang="0">
                      <a:pos x="120" y="22"/>
                    </a:cxn>
                    <a:cxn ang="0">
                      <a:pos x="109" y="7"/>
                    </a:cxn>
                    <a:cxn ang="0">
                      <a:pos x="106" y="0"/>
                    </a:cxn>
                    <a:cxn ang="0">
                      <a:pos x="88" y="9"/>
                    </a:cxn>
                    <a:cxn ang="0">
                      <a:pos x="78" y="10"/>
                    </a:cxn>
                    <a:cxn ang="0">
                      <a:pos x="54" y="22"/>
                    </a:cxn>
                    <a:cxn ang="0">
                      <a:pos x="34" y="21"/>
                    </a:cxn>
                    <a:cxn ang="0">
                      <a:pos x="24" y="34"/>
                    </a:cxn>
                    <a:cxn ang="0">
                      <a:pos x="18" y="48"/>
                    </a:cxn>
                    <a:cxn ang="0">
                      <a:pos x="8" y="62"/>
                    </a:cxn>
                    <a:cxn ang="0">
                      <a:pos x="9" y="90"/>
                    </a:cxn>
                    <a:cxn ang="0">
                      <a:pos x="0" y="101"/>
                    </a:cxn>
                    <a:cxn ang="0">
                      <a:pos x="2" y="109"/>
                    </a:cxn>
                    <a:cxn ang="0">
                      <a:pos x="9" y="112"/>
                    </a:cxn>
                    <a:cxn ang="0">
                      <a:pos x="15" y="111"/>
                    </a:cxn>
                    <a:cxn ang="0">
                      <a:pos x="19" y="103"/>
                    </a:cxn>
                    <a:cxn ang="0">
                      <a:pos x="23" y="95"/>
                    </a:cxn>
                    <a:cxn ang="0">
                      <a:pos x="30" y="84"/>
                    </a:cxn>
                    <a:cxn ang="0">
                      <a:pos x="38" y="77"/>
                    </a:cxn>
                    <a:cxn ang="0">
                      <a:pos x="44" y="77"/>
                    </a:cxn>
                    <a:cxn ang="0">
                      <a:pos x="51" y="82"/>
                    </a:cxn>
                    <a:cxn ang="0">
                      <a:pos x="58" y="85"/>
                    </a:cxn>
                    <a:cxn ang="0">
                      <a:pos x="59" y="79"/>
                    </a:cxn>
                    <a:cxn ang="0">
                      <a:pos x="67" y="78"/>
                    </a:cxn>
                    <a:cxn ang="0">
                      <a:pos x="75" y="76"/>
                    </a:cxn>
                    <a:cxn ang="0">
                      <a:pos x="79" y="78"/>
                    </a:cxn>
                    <a:cxn ang="0">
                      <a:pos x="88" y="82"/>
                    </a:cxn>
                    <a:cxn ang="0">
                      <a:pos x="99" y="82"/>
                    </a:cxn>
                    <a:cxn ang="0">
                      <a:pos x="106" y="86"/>
                    </a:cxn>
                    <a:cxn ang="0">
                      <a:pos x="112" y="81"/>
                    </a:cxn>
                    <a:cxn ang="0">
                      <a:pos x="118" y="75"/>
                    </a:cxn>
                    <a:cxn ang="0">
                      <a:pos x="122" y="66"/>
                    </a:cxn>
                    <a:cxn ang="0">
                      <a:pos x="128" y="59"/>
                    </a:cxn>
                    <a:cxn ang="0">
                      <a:pos x="134" y="57"/>
                    </a:cxn>
                    <a:cxn ang="0">
                      <a:pos x="138" y="55"/>
                    </a:cxn>
                    <a:cxn ang="0">
                      <a:pos x="137" y="47"/>
                    </a:cxn>
                  </a:cxnLst>
                  <a:rect l="0" t="0" r="r" b="b"/>
                  <a:pathLst>
                    <a:path w="138" h="112">
                      <a:moveTo>
                        <a:pt x="137" y="47"/>
                      </a:moveTo>
                      <a:cubicBezTo>
                        <a:pt x="131" y="37"/>
                        <a:pt x="131" y="37"/>
                        <a:pt x="131" y="37"/>
                      </a:cubicBezTo>
                      <a:cubicBezTo>
                        <a:pt x="120" y="22"/>
                        <a:pt x="120" y="22"/>
                        <a:pt x="120" y="22"/>
                      </a:cubicBezTo>
                      <a:cubicBezTo>
                        <a:pt x="109" y="7"/>
                        <a:pt x="109" y="7"/>
                        <a:pt x="109" y="7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88" y="9"/>
                        <a:pt x="88" y="9"/>
                        <a:pt x="88" y="9"/>
                      </a:cubicBezTo>
                      <a:cubicBezTo>
                        <a:pt x="78" y="10"/>
                        <a:pt x="78" y="10"/>
                        <a:pt x="78" y="10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8" y="62"/>
                        <a:pt x="8" y="62"/>
                        <a:pt x="8" y="62"/>
                      </a:cubicBezTo>
                      <a:cubicBezTo>
                        <a:pt x="9" y="90"/>
                        <a:pt x="9" y="90"/>
                        <a:pt x="9" y="90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2" y="109"/>
                        <a:pt x="2" y="109"/>
                        <a:pt x="2" y="109"/>
                      </a:cubicBezTo>
                      <a:cubicBezTo>
                        <a:pt x="9" y="112"/>
                        <a:pt x="9" y="112"/>
                        <a:pt x="9" y="112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9" y="103"/>
                        <a:pt x="19" y="103"/>
                        <a:pt x="19" y="103"/>
                      </a:cubicBezTo>
                      <a:cubicBezTo>
                        <a:pt x="23" y="95"/>
                        <a:pt x="23" y="95"/>
                        <a:pt x="23" y="95"/>
                      </a:cubicBezTo>
                      <a:cubicBezTo>
                        <a:pt x="30" y="84"/>
                        <a:pt x="30" y="84"/>
                        <a:pt x="30" y="84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44" y="77"/>
                        <a:pt x="44" y="77"/>
                        <a:pt x="44" y="77"/>
                      </a:cubicBezTo>
                      <a:cubicBezTo>
                        <a:pt x="51" y="82"/>
                        <a:pt x="51" y="82"/>
                        <a:pt x="51" y="82"/>
                      </a:cubicBezTo>
                      <a:cubicBezTo>
                        <a:pt x="51" y="82"/>
                        <a:pt x="53" y="86"/>
                        <a:pt x="58" y="85"/>
                      </a:cubicBezTo>
                      <a:cubicBezTo>
                        <a:pt x="59" y="79"/>
                        <a:pt x="59" y="79"/>
                        <a:pt x="59" y="79"/>
                      </a:cubicBezTo>
                      <a:cubicBezTo>
                        <a:pt x="67" y="78"/>
                        <a:pt x="67" y="78"/>
                        <a:pt x="67" y="78"/>
                      </a:cubicBezTo>
                      <a:cubicBezTo>
                        <a:pt x="75" y="76"/>
                        <a:pt x="75" y="76"/>
                        <a:pt x="75" y="76"/>
                      </a:cubicBezTo>
                      <a:cubicBezTo>
                        <a:pt x="79" y="78"/>
                        <a:pt x="79" y="78"/>
                        <a:pt x="79" y="78"/>
                      </a:cubicBezTo>
                      <a:cubicBezTo>
                        <a:pt x="88" y="82"/>
                        <a:pt x="88" y="82"/>
                        <a:pt x="88" y="82"/>
                      </a:cubicBezTo>
                      <a:cubicBezTo>
                        <a:pt x="99" y="82"/>
                        <a:pt x="99" y="82"/>
                        <a:pt x="99" y="82"/>
                      </a:cubicBezTo>
                      <a:cubicBezTo>
                        <a:pt x="106" y="86"/>
                        <a:pt x="106" y="86"/>
                        <a:pt x="106" y="86"/>
                      </a:cubicBezTo>
                      <a:cubicBezTo>
                        <a:pt x="112" y="81"/>
                        <a:pt x="112" y="81"/>
                        <a:pt x="112" y="81"/>
                      </a:cubicBezTo>
                      <a:cubicBezTo>
                        <a:pt x="118" y="75"/>
                        <a:pt x="118" y="75"/>
                        <a:pt x="118" y="75"/>
                      </a:cubicBezTo>
                      <a:cubicBezTo>
                        <a:pt x="122" y="66"/>
                        <a:pt x="122" y="66"/>
                        <a:pt x="122" y="66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34" y="57"/>
                        <a:pt x="134" y="57"/>
                        <a:pt x="134" y="57"/>
                      </a:cubicBezTo>
                      <a:cubicBezTo>
                        <a:pt x="138" y="55"/>
                        <a:pt x="138" y="55"/>
                        <a:pt x="138" y="55"/>
                      </a:cubicBezTo>
                      <a:lnTo>
                        <a:pt x="137" y="47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12" name="JUREMA">
                  <a:extLst>
                    <a:ext uri="{FF2B5EF4-FFF2-40B4-BE49-F238E27FC236}">
                      <a16:creationId xmlns:a16="http://schemas.microsoft.com/office/drawing/2014/main" id="{4D0825DD-2F5E-83A6-9253-B35A23EF3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1255" y="2866131"/>
                  <a:ext cx="205379" cy="225020"/>
                </a:xfrm>
                <a:custGeom>
                  <a:avLst/>
                  <a:gdLst/>
                  <a:ahLst/>
                  <a:cxnLst>
                    <a:cxn ang="0">
                      <a:pos x="116" y="56"/>
                    </a:cxn>
                    <a:cxn ang="0">
                      <a:pos x="107" y="55"/>
                    </a:cxn>
                    <a:cxn ang="0">
                      <a:pos x="103" y="50"/>
                    </a:cxn>
                    <a:cxn ang="0">
                      <a:pos x="110" y="46"/>
                    </a:cxn>
                    <a:cxn ang="0">
                      <a:pos x="109" y="40"/>
                    </a:cxn>
                    <a:cxn ang="0">
                      <a:pos x="101" y="38"/>
                    </a:cxn>
                    <a:cxn ang="0">
                      <a:pos x="95" y="39"/>
                    </a:cxn>
                    <a:cxn ang="0">
                      <a:pos x="87" y="43"/>
                    </a:cxn>
                    <a:cxn ang="0">
                      <a:pos x="83" y="36"/>
                    </a:cxn>
                    <a:cxn ang="0">
                      <a:pos x="76" y="34"/>
                    </a:cxn>
                    <a:cxn ang="0">
                      <a:pos x="70" y="27"/>
                    </a:cxn>
                    <a:cxn ang="0">
                      <a:pos x="59" y="20"/>
                    </a:cxn>
                    <a:cxn ang="0">
                      <a:pos x="40" y="3"/>
                    </a:cxn>
                    <a:cxn ang="0">
                      <a:pos x="32" y="0"/>
                    </a:cxn>
                    <a:cxn ang="0">
                      <a:pos x="27" y="9"/>
                    </a:cxn>
                    <a:cxn ang="0">
                      <a:pos x="22" y="17"/>
                    </a:cxn>
                    <a:cxn ang="0">
                      <a:pos x="8" y="35"/>
                    </a:cxn>
                    <a:cxn ang="0">
                      <a:pos x="0" y="51"/>
                    </a:cxn>
                    <a:cxn ang="0">
                      <a:pos x="0" y="74"/>
                    </a:cxn>
                    <a:cxn ang="0">
                      <a:pos x="2" y="84"/>
                    </a:cxn>
                    <a:cxn ang="0">
                      <a:pos x="1" y="96"/>
                    </a:cxn>
                    <a:cxn ang="0">
                      <a:pos x="3" y="104"/>
                    </a:cxn>
                    <a:cxn ang="0">
                      <a:pos x="10" y="99"/>
                    </a:cxn>
                    <a:cxn ang="0">
                      <a:pos x="22" y="97"/>
                    </a:cxn>
                    <a:cxn ang="0">
                      <a:pos x="35" y="101"/>
                    </a:cxn>
                    <a:cxn ang="0">
                      <a:pos x="44" y="109"/>
                    </a:cxn>
                    <a:cxn ang="0">
                      <a:pos x="50" y="113"/>
                    </a:cxn>
                    <a:cxn ang="0">
                      <a:pos x="62" y="110"/>
                    </a:cxn>
                    <a:cxn ang="0">
                      <a:pos x="68" y="121"/>
                    </a:cxn>
                    <a:cxn ang="0">
                      <a:pos x="73" y="125"/>
                    </a:cxn>
                    <a:cxn ang="0">
                      <a:pos x="76" y="125"/>
                    </a:cxn>
                    <a:cxn ang="0">
                      <a:pos x="77" y="118"/>
                    </a:cxn>
                    <a:cxn ang="0">
                      <a:pos x="88" y="109"/>
                    </a:cxn>
                    <a:cxn ang="0">
                      <a:pos x="87" y="102"/>
                    </a:cxn>
                    <a:cxn ang="0">
                      <a:pos x="89" y="96"/>
                    </a:cxn>
                    <a:cxn ang="0">
                      <a:pos x="91" y="89"/>
                    </a:cxn>
                    <a:cxn ang="0">
                      <a:pos x="91" y="81"/>
                    </a:cxn>
                    <a:cxn ang="0">
                      <a:pos x="98" y="77"/>
                    </a:cxn>
                    <a:cxn ang="0">
                      <a:pos x="107" y="70"/>
                    </a:cxn>
                    <a:cxn ang="0">
                      <a:pos x="113" y="68"/>
                    </a:cxn>
                    <a:cxn ang="0">
                      <a:pos x="117" y="63"/>
                    </a:cxn>
                    <a:cxn ang="0">
                      <a:pos x="116" y="56"/>
                    </a:cxn>
                  </a:cxnLst>
                  <a:rect l="0" t="0" r="r" b="b"/>
                  <a:pathLst>
                    <a:path w="117" h="125">
                      <a:moveTo>
                        <a:pt x="116" y="56"/>
                      </a:moveTo>
                      <a:cubicBezTo>
                        <a:pt x="107" y="55"/>
                        <a:pt x="107" y="55"/>
                        <a:pt x="107" y="55"/>
                      </a:cubicBezTo>
                      <a:cubicBezTo>
                        <a:pt x="103" y="50"/>
                        <a:pt x="103" y="50"/>
                        <a:pt x="103" y="50"/>
                      </a:cubicBezTo>
                      <a:cubicBezTo>
                        <a:pt x="110" y="46"/>
                        <a:pt x="110" y="46"/>
                        <a:pt x="110" y="46"/>
                      </a:cubicBezTo>
                      <a:cubicBezTo>
                        <a:pt x="109" y="40"/>
                        <a:pt x="109" y="40"/>
                        <a:pt x="109" y="40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95" y="39"/>
                        <a:pt x="95" y="39"/>
                        <a:pt x="95" y="39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3" y="36"/>
                        <a:pt x="83" y="36"/>
                        <a:pt x="83" y="36"/>
                      </a:cubicBezTo>
                      <a:cubicBezTo>
                        <a:pt x="76" y="34"/>
                        <a:pt x="76" y="34"/>
                        <a:pt x="76" y="34"/>
                      </a:cubicBezTo>
                      <a:cubicBezTo>
                        <a:pt x="70" y="27"/>
                        <a:pt x="70" y="27"/>
                        <a:pt x="70" y="27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96"/>
                        <a:pt x="1" y="96"/>
                        <a:pt x="1" y="96"/>
                      </a:cubicBezTo>
                      <a:cubicBezTo>
                        <a:pt x="3" y="104"/>
                        <a:pt x="3" y="104"/>
                        <a:pt x="3" y="104"/>
                      </a:cubicBezTo>
                      <a:cubicBezTo>
                        <a:pt x="10" y="99"/>
                        <a:pt x="10" y="99"/>
                        <a:pt x="10" y="99"/>
                      </a:cubicBezTo>
                      <a:cubicBezTo>
                        <a:pt x="10" y="99"/>
                        <a:pt x="20" y="97"/>
                        <a:pt x="22" y="97"/>
                      </a:cubicBezTo>
                      <a:cubicBezTo>
                        <a:pt x="23" y="97"/>
                        <a:pt x="35" y="101"/>
                        <a:pt x="35" y="101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0" y="113"/>
                        <a:pt x="50" y="113"/>
                        <a:pt x="50" y="113"/>
                      </a:cubicBezTo>
                      <a:cubicBezTo>
                        <a:pt x="62" y="110"/>
                        <a:pt x="62" y="110"/>
                        <a:pt x="62" y="110"/>
                      </a:cubicBezTo>
                      <a:cubicBezTo>
                        <a:pt x="68" y="121"/>
                        <a:pt x="68" y="121"/>
                        <a:pt x="68" y="121"/>
                      </a:cubicBezTo>
                      <a:cubicBezTo>
                        <a:pt x="73" y="125"/>
                        <a:pt x="73" y="125"/>
                        <a:pt x="73" y="125"/>
                      </a:cubicBezTo>
                      <a:cubicBezTo>
                        <a:pt x="76" y="125"/>
                        <a:pt x="76" y="125"/>
                        <a:pt x="76" y="125"/>
                      </a:cubicBezTo>
                      <a:cubicBezTo>
                        <a:pt x="77" y="118"/>
                        <a:pt x="77" y="118"/>
                        <a:pt x="77" y="118"/>
                      </a:cubicBezTo>
                      <a:cubicBezTo>
                        <a:pt x="88" y="109"/>
                        <a:pt x="88" y="109"/>
                        <a:pt x="88" y="109"/>
                      </a:cubicBezTo>
                      <a:cubicBezTo>
                        <a:pt x="87" y="102"/>
                        <a:pt x="87" y="102"/>
                        <a:pt x="87" y="102"/>
                      </a:cubicBezTo>
                      <a:cubicBezTo>
                        <a:pt x="89" y="96"/>
                        <a:pt x="89" y="96"/>
                        <a:pt x="89" y="96"/>
                      </a:cubicBezTo>
                      <a:cubicBezTo>
                        <a:pt x="91" y="89"/>
                        <a:pt x="91" y="89"/>
                        <a:pt x="91" y="89"/>
                      </a:cubicBezTo>
                      <a:cubicBezTo>
                        <a:pt x="91" y="81"/>
                        <a:pt x="91" y="81"/>
                        <a:pt x="91" y="81"/>
                      </a:cubicBezTo>
                      <a:cubicBezTo>
                        <a:pt x="98" y="77"/>
                        <a:pt x="98" y="77"/>
                        <a:pt x="98" y="77"/>
                      </a:cubicBezTo>
                      <a:cubicBezTo>
                        <a:pt x="107" y="70"/>
                        <a:pt x="107" y="70"/>
                        <a:pt x="107" y="70"/>
                      </a:cubicBezTo>
                      <a:cubicBezTo>
                        <a:pt x="113" y="68"/>
                        <a:pt x="113" y="68"/>
                        <a:pt x="113" y="68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lnTo>
                        <a:pt x="116" y="56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13" name="JOÃO ALFREDO">
                  <a:extLst>
                    <a:ext uri="{FF2B5EF4-FFF2-40B4-BE49-F238E27FC236}">
                      <a16:creationId xmlns:a16="http://schemas.microsoft.com/office/drawing/2014/main" id="{EE3CC762-57A1-D77E-3110-2017250CFA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3644" y="1714560"/>
                  <a:ext cx="225255" cy="152219"/>
                </a:xfrm>
                <a:custGeom>
                  <a:avLst/>
                  <a:gdLst/>
                  <a:ahLst/>
                  <a:cxnLst>
                    <a:cxn ang="0">
                      <a:pos x="128" y="20"/>
                    </a:cxn>
                    <a:cxn ang="0">
                      <a:pos x="126" y="2"/>
                    </a:cxn>
                    <a:cxn ang="0">
                      <a:pos x="120" y="0"/>
                    </a:cxn>
                    <a:cxn ang="0">
                      <a:pos x="111" y="4"/>
                    </a:cxn>
                    <a:cxn ang="0">
                      <a:pos x="106" y="5"/>
                    </a:cxn>
                    <a:cxn ang="0">
                      <a:pos x="100" y="13"/>
                    </a:cxn>
                    <a:cxn ang="0">
                      <a:pos x="89" y="13"/>
                    </a:cxn>
                    <a:cxn ang="0">
                      <a:pos x="68" y="25"/>
                    </a:cxn>
                    <a:cxn ang="0">
                      <a:pos x="64" y="34"/>
                    </a:cxn>
                    <a:cxn ang="0">
                      <a:pos x="50" y="36"/>
                    </a:cxn>
                    <a:cxn ang="0">
                      <a:pos x="41" y="41"/>
                    </a:cxn>
                    <a:cxn ang="0">
                      <a:pos x="35" y="39"/>
                    </a:cxn>
                    <a:cxn ang="0">
                      <a:pos x="12" y="37"/>
                    </a:cxn>
                    <a:cxn ang="0">
                      <a:pos x="0" y="36"/>
                    </a:cxn>
                    <a:cxn ang="0">
                      <a:pos x="1" y="51"/>
                    </a:cxn>
                    <a:cxn ang="0">
                      <a:pos x="6" y="64"/>
                    </a:cxn>
                    <a:cxn ang="0">
                      <a:pos x="7" y="77"/>
                    </a:cxn>
                    <a:cxn ang="0">
                      <a:pos x="13" y="84"/>
                    </a:cxn>
                    <a:cxn ang="0">
                      <a:pos x="24" y="81"/>
                    </a:cxn>
                    <a:cxn ang="0">
                      <a:pos x="52" y="66"/>
                    </a:cxn>
                    <a:cxn ang="0">
                      <a:pos x="59" y="70"/>
                    </a:cxn>
                    <a:cxn ang="0">
                      <a:pos x="66" y="72"/>
                    </a:cxn>
                    <a:cxn ang="0">
                      <a:pos x="73" y="77"/>
                    </a:cxn>
                    <a:cxn ang="0">
                      <a:pos x="87" y="72"/>
                    </a:cxn>
                    <a:cxn ang="0">
                      <a:pos x="107" y="70"/>
                    </a:cxn>
                    <a:cxn ang="0">
                      <a:pos x="117" y="70"/>
                    </a:cxn>
                    <a:cxn ang="0">
                      <a:pos x="120" y="61"/>
                    </a:cxn>
                    <a:cxn ang="0">
                      <a:pos x="126" y="52"/>
                    </a:cxn>
                    <a:cxn ang="0">
                      <a:pos x="126" y="35"/>
                    </a:cxn>
                    <a:cxn ang="0">
                      <a:pos x="128" y="20"/>
                    </a:cxn>
                  </a:cxnLst>
                  <a:rect l="0" t="0" r="r" b="b"/>
                  <a:pathLst>
                    <a:path w="128" h="84">
                      <a:moveTo>
                        <a:pt x="128" y="20"/>
                      </a:moveTo>
                      <a:cubicBezTo>
                        <a:pt x="128" y="18"/>
                        <a:pt x="126" y="2"/>
                        <a:pt x="126" y="2"/>
                      </a:cubicBezTo>
                      <a:cubicBezTo>
                        <a:pt x="126" y="2"/>
                        <a:pt x="121" y="1"/>
                        <a:pt x="120" y="0"/>
                      </a:cubicBezTo>
                      <a:cubicBezTo>
                        <a:pt x="118" y="0"/>
                        <a:pt x="113" y="2"/>
                        <a:pt x="111" y="4"/>
                      </a:cubicBezTo>
                      <a:cubicBezTo>
                        <a:pt x="109" y="5"/>
                        <a:pt x="106" y="5"/>
                        <a:pt x="106" y="5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89" y="13"/>
                        <a:pt x="89" y="13"/>
                        <a:pt x="89" y="13"/>
                      </a:cubicBezTo>
                      <a:cubicBezTo>
                        <a:pt x="68" y="25"/>
                        <a:pt x="68" y="25"/>
                        <a:pt x="68" y="25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50" y="36"/>
                        <a:pt x="50" y="36"/>
                        <a:pt x="50" y="36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7"/>
                        <a:pt x="0" y="35"/>
                        <a:pt x="0" y="36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7" y="77"/>
                        <a:pt x="7" y="77"/>
                        <a:pt x="7" y="77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ubicBezTo>
                        <a:pt x="52" y="66"/>
                        <a:pt x="52" y="66"/>
                        <a:pt x="52" y="66"/>
                      </a:cubicBezTo>
                      <a:cubicBezTo>
                        <a:pt x="59" y="70"/>
                        <a:pt x="59" y="70"/>
                        <a:pt x="59" y="70"/>
                      </a:cubicBezTo>
                      <a:cubicBezTo>
                        <a:pt x="66" y="72"/>
                        <a:pt x="66" y="72"/>
                        <a:pt x="66" y="72"/>
                      </a:cubicBezTo>
                      <a:cubicBezTo>
                        <a:pt x="73" y="77"/>
                        <a:pt x="73" y="77"/>
                        <a:pt x="73" y="77"/>
                      </a:cubicBezTo>
                      <a:cubicBezTo>
                        <a:pt x="87" y="72"/>
                        <a:pt x="87" y="72"/>
                        <a:pt x="87" y="72"/>
                      </a:cubicBezTo>
                      <a:cubicBezTo>
                        <a:pt x="107" y="70"/>
                        <a:pt x="107" y="70"/>
                        <a:pt x="107" y="70"/>
                      </a:cubicBezTo>
                      <a:cubicBezTo>
                        <a:pt x="117" y="70"/>
                        <a:pt x="117" y="70"/>
                        <a:pt x="117" y="70"/>
                      </a:cubicBezTo>
                      <a:cubicBezTo>
                        <a:pt x="120" y="61"/>
                        <a:pt x="120" y="61"/>
                        <a:pt x="120" y="61"/>
                      </a:cubicBezTo>
                      <a:cubicBezTo>
                        <a:pt x="126" y="52"/>
                        <a:pt x="126" y="52"/>
                        <a:pt x="126" y="52"/>
                      </a:cubicBezTo>
                      <a:cubicBezTo>
                        <a:pt x="126" y="52"/>
                        <a:pt x="126" y="37"/>
                        <a:pt x="126" y="35"/>
                      </a:cubicBezTo>
                      <a:cubicBezTo>
                        <a:pt x="126" y="33"/>
                        <a:pt x="128" y="22"/>
                        <a:pt x="128" y="20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14" name="JUPI">
                  <a:extLst>
                    <a:ext uri="{FF2B5EF4-FFF2-40B4-BE49-F238E27FC236}">
                      <a16:creationId xmlns:a16="http://schemas.microsoft.com/office/drawing/2014/main" id="{BE23AD6D-0E24-93E0-C350-A796F1010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3000" y="2833040"/>
                  <a:ext cx="185504" cy="251492"/>
                </a:xfrm>
                <a:custGeom>
                  <a:avLst/>
                  <a:gdLst/>
                  <a:ahLst/>
                  <a:cxnLst>
                    <a:cxn ang="0">
                      <a:pos x="102" y="134"/>
                    </a:cxn>
                    <a:cxn ang="0">
                      <a:pos x="91" y="122"/>
                    </a:cxn>
                    <a:cxn ang="0">
                      <a:pos x="81" y="111"/>
                    </a:cxn>
                    <a:cxn ang="0">
                      <a:pos x="78" y="103"/>
                    </a:cxn>
                    <a:cxn ang="0">
                      <a:pos x="72" y="95"/>
                    </a:cxn>
                    <a:cxn ang="0">
                      <a:pos x="67" y="88"/>
                    </a:cxn>
                    <a:cxn ang="0">
                      <a:pos x="58" y="83"/>
                    </a:cxn>
                    <a:cxn ang="0">
                      <a:pos x="57" y="64"/>
                    </a:cxn>
                    <a:cxn ang="0">
                      <a:pos x="52" y="43"/>
                    </a:cxn>
                    <a:cxn ang="0">
                      <a:pos x="52" y="28"/>
                    </a:cxn>
                    <a:cxn ang="0">
                      <a:pos x="52" y="0"/>
                    </a:cxn>
                    <a:cxn ang="0">
                      <a:pos x="38" y="8"/>
                    </a:cxn>
                    <a:cxn ang="0">
                      <a:pos x="25" y="14"/>
                    </a:cxn>
                    <a:cxn ang="0">
                      <a:pos x="6" y="21"/>
                    </a:cxn>
                    <a:cxn ang="0">
                      <a:pos x="0" y="22"/>
                    </a:cxn>
                    <a:cxn ang="0">
                      <a:pos x="0" y="32"/>
                    </a:cxn>
                    <a:cxn ang="0">
                      <a:pos x="22" y="64"/>
                    </a:cxn>
                    <a:cxn ang="0">
                      <a:pos x="27" y="82"/>
                    </a:cxn>
                    <a:cxn ang="0">
                      <a:pos x="32" y="95"/>
                    </a:cxn>
                    <a:cxn ang="0">
                      <a:pos x="34" y="108"/>
                    </a:cxn>
                    <a:cxn ang="0">
                      <a:pos x="36" y="121"/>
                    </a:cxn>
                    <a:cxn ang="0">
                      <a:pos x="46" y="127"/>
                    </a:cxn>
                    <a:cxn ang="0">
                      <a:pos x="61" y="118"/>
                    </a:cxn>
                    <a:cxn ang="0">
                      <a:pos x="68" y="114"/>
                    </a:cxn>
                    <a:cxn ang="0">
                      <a:pos x="73" y="116"/>
                    </a:cxn>
                    <a:cxn ang="0">
                      <a:pos x="79" y="123"/>
                    </a:cxn>
                    <a:cxn ang="0">
                      <a:pos x="86" y="133"/>
                    </a:cxn>
                    <a:cxn ang="0">
                      <a:pos x="93" y="137"/>
                    </a:cxn>
                    <a:cxn ang="0">
                      <a:pos x="98" y="143"/>
                    </a:cxn>
                    <a:cxn ang="0">
                      <a:pos x="104" y="144"/>
                    </a:cxn>
                    <a:cxn ang="0">
                      <a:pos x="102" y="134"/>
                    </a:cxn>
                  </a:cxnLst>
                  <a:rect l="0" t="0" r="r" b="b"/>
                  <a:pathLst>
                    <a:path w="104" h="144">
                      <a:moveTo>
                        <a:pt x="102" y="134"/>
                      </a:moveTo>
                      <a:cubicBezTo>
                        <a:pt x="102" y="134"/>
                        <a:pt x="91" y="123"/>
                        <a:pt x="91" y="122"/>
                      </a:cubicBezTo>
                      <a:cubicBezTo>
                        <a:pt x="91" y="121"/>
                        <a:pt x="81" y="111"/>
                        <a:pt x="81" y="111"/>
                      </a:cubicBezTo>
                      <a:cubicBezTo>
                        <a:pt x="78" y="103"/>
                        <a:pt x="78" y="103"/>
                        <a:pt x="78" y="103"/>
                      </a:cubicBezTo>
                      <a:cubicBezTo>
                        <a:pt x="72" y="95"/>
                        <a:pt x="72" y="95"/>
                        <a:pt x="72" y="95"/>
                      </a:cubicBezTo>
                      <a:cubicBezTo>
                        <a:pt x="67" y="88"/>
                        <a:pt x="67" y="88"/>
                        <a:pt x="67" y="88"/>
                      </a:cubicBezTo>
                      <a:cubicBezTo>
                        <a:pt x="58" y="83"/>
                        <a:pt x="58" y="83"/>
                        <a:pt x="58" y="83"/>
                      </a:cubicBezTo>
                      <a:cubicBezTo>
                        <a:pt x="58" y="83"/>
                        <a:pt x="58" y="66"/>
                        <a:pt x="57" y="64"/>
                      </a:cubicBezTo>
                      <a:cubicBezTo>
                        <a:pt x="56" y="62"/>
                        <a:pt x="52" y="43"/>
                        <a:pt x="52" y="43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7" y="82"/>
                        <a:pt x="27" y="82"/>
                        <a:pt x="27" y="82"/>
                      </a:cubicBezTo>
                      <a:cubicBezTo>
                        <a:pt x="32" y="95"/>
                        <a:pt x="32" y="95"/>
                        <a:pt x="32" y="95"/>
                      </a:cubicBezTo>
                      <a:cubicBezTo>
                        <a:pt x="34" y="108"/>
                        <a:pt x="34" y="108"/>
                        <a:pt x="34" y="108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46" y="127"/>
                        <a:pt x="46" y="127"/>
                        <a:pt x="46" y="127"/>
                      </a:cubicBezTo>
                      <a:cubicBezTo>
                        <a:pt x="61" y="118"/>
                        <a:pt x="61" y="118"/>
                        <a:pt x="61" y="118"/>
                      </a:cubicBezTo>
                      <a:cubicBezTo>
                        <a:pt x="68" y="114"/>
                        <a:pt x="68" y="114"/>
                        <a:pt x="68" y="114"/>
                      </a:cubicBezTo>
                      <a:cubicBezTo>
                        <a:pt x="73" y="116"/>
                        <a:pt x="73" y="116"/>
                        <a:pt x="73" y="116"/>
                      </a:cubicBezTo>
                      <a:cubicBezTo>
                        <a:pt x="79" y="123"/>
                        <a:pt x="79" y="123"/>
                        <a:pt x="79" y="123"/>
                      </a:cubicBezTo>
                      <a:cubicBezTo>
                        <a:pt x="86" y="133"/>
                        <a:pt x="86" y="133"/>
                        <a:pt x="86" y="133"/>
                      </a:cubicBezTo>
                      <a:cubicBezTo>
                        <a:pt x="93" y="137"/>
                        <a:pt x="93" y="137"/>
                        <a:pt x="93" y="137"/>
                      </a:cubicBezTo>
                      <a:cubicBezTo>
                        <a:pt x="98" y="143"/>
                        <a:pt x="98" y="143"/>
                        <a:pt x="98" y="143"/>
                      </a:cubicBezTo>
                      <a:cubicBezTo>
                        <a:pt x="104" y="144"/>
                        <a:pt x="104" y="144"/>
                        <a:pt x="104" y="144"/>
                      </a:cubicBezTo>
                      <a:lnTo>
                        <a:pt x="102" y="134"/>
                      </a:lnTo>
                      <a:close/>
                    </a:path>
                  </a:pathLst>
                </a:custGeom>
                <a:solidFill>
                  <a:srgbClr val="70AD47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15" name="JUCATI">
                  <a:extLst>
                    <a:ext uri="{FF2B5EF4-FFF2-40B4-BE49-F238E27FC236}">
                      <a16:creationId xmlns:a16="http://schemas.microsoft.com/office/drawing/2014/main" id="{39E545EA-2685-AED1-7E42-01AE9C032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0248" y="2872749"/>
                  <a:ext cx="152378" cy="191928"/>
                </a:xfrm>
                <a:custGeom>
                  <a:avLst/>
                  <a:gdLst/>
                  <a:ahLst/>
                  <a:cxnLst>
                    <a:cxn ang="0">
                      <a:pos x="87" y="78"/>
                    </a:cxn>
                    <a:cxn ang="0">
                      <a:pos x="83" y="63"/>
                    </a:cxn>
                    <a:cxn ang="0">
                      <a:pos x="78" y="47"/>
                    </a:cxn>
                    <a:cxn ang="0">
                      <a:pos x="54" y="8"/>
                    </a:cxn>
                    <a:cxn ang="0">
                      <a:pos x="53" y="0"/>
                    </a:cxn>
                    <a:cxn ang="0">
                      <a:pos x="50" y="1"/>
                    </a:cxn>
                    <a:cxn ang="0">
                      <a:pos x="43" y="3"/>
                    </a:cxn>
                    <a:cxn ang="0">
                      <a:pos x="42" y="8"/>
                    </a:cxn>
                    <a:cxn ang="0">
                      <a:pos x="45" y="13"/>
                    </a:cxn>
                    <a:cxn ang="0">
                      <a:pos x="45" y="19"/>
                    </a:cxn>
                    <a:cxn ang="0">
                      <a:pos x="35" y="23"/>
                    </a:cxn>
                    <a:cxn ang="0">
                      <a:pos x="23" y="25"/>
                    </a:cxn>
                    <a:cxn ang="0">
                      <a:pos x="17" y="30"/>
                    </a:cxn>
                    <a:cxn ang="0">
                      <a:pos x="8" y="29"/>
                    </a:cxn>
                    <a:cxn ang="0">
                      <a:pos x="7" y="51"/>
                    </a:cxn>
                    <a:cxn ang="0">
                      <a:pos x="1" y="62"/>
                    </a:cxn>
                    <a:cxn ang="0">
                      <a:pos x="0" y="71"/>
                    </a:cxn>
                    <a:cxn ang="0">
                      <a:pos x="15" y="83"/>
                    </a:cxn>
                    <a:cxn ang="0">
                      <a:pos x="21" y="93"/>
                    </a:cxn>
                    <a:cxn ang="0">
                      <a:pos x="27" y="95"/>
                    </a:cxn>
                    <a:cxn ang="0">
                      <a:pos x="35" y="99"/>
                    </a:cxn>
                    <a:cxn ang="0">
                      <a:pos x="45" y="97"/>
                    </a:cxn>
                    <a:cxn ang="0">
                      <a:pos x="49" y="100"/>
                    </a:cxn>
                    <a:cxn ang="0">
                      <a:pos x="50" y="108"/>
                    </a:cxn>
                    <a:cxn ang="0">
                      <a:pos x="56" y="102"/>
                    </a:cxn>
                    <a:cxn ang="0">
                      <a:pos x="61" y="100"/>
                    </a:cxn>
                    <a:cxn ang="0">
                      <a:pos x="68" y="94"/>
                    </a:cxn>
                    <a:cxn ang="0">
                      <a:pos x="80" y="96"/>
                    </a:cxn>
                    <a:cxn ang="0">
                      <a:pos x="83" y="94"/>
                    </a:cxn>
                    <a:cxn ang="0">
                      <a:pos x="88" y="92"/>
                    </a:cxn>
                    <a:cxn ang="0">
                      <a:pos x="88" y="89"/>
                    </a:cxn>
                    <a:cxn ang="0">
                      <a:pos x="87" y="78"/>
                    </a:cxn>
                  </a:cxnLst>
                  <a:rect l="0" t="0" r="r" b="b"/>
                  <a:pathLst>
                    <a:path w="88" h="108">
                      <a:moveTo>
                        <a:pt x="87" y="78"/>
                      </a:moveTo>
                      <a:cubicBezTo>
                        <a:pt x="86" y="77"/>
                        <a:pt x="83" y="63"/>
                        <a:pt x="83" y="63"/>
                      </a:cubicBezTo>
                      <a:cubicBezTo>
                        <a:pt x="78" y="47"/>
                        <a:pt x="78" y="47"/>
                        <a:pt x="78" y="47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35" y="23"/>
                        <a:pt x="35" y="23"/>
                        <a:pt x="35" y="23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1" y="62"/>
                        <a:pt x="1" y="62"/>
                        <a:pt x="1" y="62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15" y="83"/>
                        <a:pt x="15" y="83"/>
                        <a:pt x="15" y="83"/>
                      </a:cubicBezTo>
                      <a:cubicBezTo>
                        <a:pt x="21" y="93"/>
                        <a:pt x="21" y="93"/>
                        <a:pt x="21" y="93"/>
                      </a:cubicBezTo>
                      <a:cubicBezTo>
                        <a:pt x="27" y="95"/>
                        <a:pt x="27" y="95"/>
                        <a:pt x="27" y="95"/>
                      </a:cubicBezTo>
                      <a:cubicBezTo>
                        <a:pt x="35" y="99"/>
                        <a:pt x="35" y="99"/>
                        <a:pt x="35" y="99"/>
                      </a:cubicBezTo>
                      <a:cubicBezTo>
                        <a:pt x="45" y="97"/>
                        <a:pt x="45" y="97"/>
                        <a:pt x="45" y="97"/>
                      </a:cubicBezTo>
                      <a:cubicBezTo>
                        <a:pt x="49" y="100"/>
                        <a:pt x="49" y="100"/>
                        <a:pt x="49" y="100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6" y="102"/>
                        <a:pt x="56" y="102"/>
                        <a:pt x="56" y="102"/>
                      </a:cubicBezTo>
                      <a:cubicBezTo>
                        <a:pt x="61" y="100"/>
                        <a:pt x="61" y="100"/>
                        <a:pt x="61" y="100"/>
                      </a:cubicBezTo>
                      <a:cubicBezTo>
                        <a:pt x="68" y="94"/>
                        <a:pt x="68" y="94"/>
                        <a:pt x="68" y="94"/>
                      </a:cubicBezTo>
                      <a:cubicBezTo>
                        <a:pt x="80" y="96"/>
                        <a:pt x="80" y="96"/>
                        <a:pt x="80" y="96"/>
                      </a:cubicBezTo>
                      <a:cubicBezTo>
                        <a:pt x="83" y="94"/>
                        <a:pt x="83" y="94"/>
                        <a:pt x="83" y="94"/>
                      </a:cubicBezTo>
                      <a:cubicBezTo>
                        <a:pt x="88" y="92"/>
                        <a:pt x="88" y="92"/>
                        <a:pt x="88" y="92"/>
                      </a:cubicBezTo>
                      <a:cubicBezTo>
                        <a:pt x="88" y="89"/>
                        <a:pt x="88" y="89"/>
                        <a:pt x="88" y="89"/>
                      </a:cubicBezTo>
                      <a:cubicBezTo>
                        <a:pt x="88" y="89"/>
                        <a:pt x="87" y="79"/>
                        <a:pt x="87" y="78"/>
                      </a:cubicBezTo>
                      <a:close/>
                    </a:path>
                  </a:pathLst>
                </a:custGeom>
                <a:solidFill>
                  <a:srgbClr val="70AD47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16" name="JATAÚBA">
                  <a:extLst>
                    <a:ext uri="{FF2B5EF4-FFF2-40B4-BE49-F238E27FC236}">
                      <a16:creationId xmlns:a16="http://schemas.microsoft.com/office/drawing/2014/main" id="{592B470C-0E46-6FAC-1E76-8F7B3B51E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4868" y="1873398"/>
                  <a:ext cx="364382" cy="397093"/>
                </a:xfrm>
                <a:custGeom>
                  <a:avLst/>
                  <a:gdLst/>
                  <a:ahLst/>
                  <a:cxnLst>
                    <a:cxn ang="0">
                      <a:pos x="194" y="35"/>
                    </a:cxn>
                    <a:cxn ang="0">
                      <a:pos x="184" y="24"/>
                    </a:cxn>
                    <a:cxn ang="0">
                      <a:pos x="175" y="13"/>
                    </a:cxn>
                    <a:cxn ang="0">
                      <a:pos x="164" y="3"/>
                    </a:cxn>
                    <a:cxn ang="0">
                      <a:pos x="155" y="0"/>
                    </a:cxn>
                    <a:cxn ang="0">
                      <a:pos x="126" y="11"/>
                    </a:cxn>
                    <a:cxn ang="0">
                      <a:pos x="115" y="15"/>
                    </a:cxn>
                    <a:cxn ang="0">
                      <a:pos x="93" y="13"/>
                    </a:cxn>
                    <a:cxn ang="0">
                      <a:pos x="85" y="10"/>
                    </a:cxn>
                    <a:cxn ang="0">
                      <a:pos x="63" y="17"/>
                    </a:cxn>
                    <a:cxn ang="0">
                      <a:pos x="53" y="26"/>
                    </a:cxn>
                    <a:cxn ang="0">
                      <a:pos x="50" y="32"/>
                    </a:cxn>
                    <a:cxn ang="0">
                      <a:pos x="50" y="37"/>
                    </a:cxn>
                    <a:cxn ang="0">
                      <a:pos x="38" y="39"/>
                    </a:cxn>
                    <a:cxn ang="0">
                      <a:pos x="27" y="46"/>
                    </a:cxn>
                    <a:cxn ang="0">
                      <a:pos x="18" y="56"/>
                    </a:cxn>
                    <a:cxn ang="0">
                      <a:pos x="17" y="67"/>
                    </a:cxn>
                    <a:cxn ang="0">
                      <a:pos x="12" y="75"/>
                    </a:cxn>
                    <a:cxn ang="0">
                      <a:pos x="19" y="102"/>
                    </a:cxn>
                    <a:cxn ang="0">
                      <a:pos x="21" y="127"/>
                    </a:cxn>
                    <a:cxn ang="0">
                      <a:pos x="29" y="147"/>
                    </a:cxn>
                    <a:cxn ang="0">
                      <a:pos x="28" y="152"/>
                    </a:cxn>
                    <a:cxn ang="0">
                      <a:pos x="16" y="164"/>
                    </a:cxn>
                    <a:cxn ang="0">
                      <a:pos x="3" y="173"/>
                    </a:cxn>
                    <a:cxn ang="0">
                      <a:pos x="0" y="179"/>
                    </a:cxn>
                    <a:cxn ang="0">
                      <a:pos x="3" y="183"/>
                    </a:cxn>
                    <a:cxn ang="0">
                      <a:pos x="7" y="185"/>
                    </a:cxn>
                    <a:cxn ang="0">
                      <a:pos x="11" y="200"/>
                    </a:cxn>
                    <a:cxn ang="0">
                      <a:pos x="15" y="205"/>
                    </a:cxn>
                    <a:cxn ang="0">
                      <a:pos x="23" y="199"/>
                    </a:cxn>
                    <a:cxn ang="0">
                      <a:pos x="30" y="210"/>
                    </a:cxn>
                    <a:cxn ang="0">
                      <a:pos x="38" y="211"/>
                    </a:cxn>
                    <a:cxn ang="0">
                      <a:pos x="39" y="218"/>
                    </a:cxn>
                    <a:cxn ang="0">
                      <a:pos x="52" y="218"/>
                    </a:cxn>
                    <a:cxn ang="0">
                      <a:pos x="58" y="225"/>
                    </a:cxn>
                    <a:cxn ang="0">
                      <a:pos x="70" y="224"/>
                    </a:cxn>
                    <a:cxn ang="0">
                      <a:pos x="73" y="218"/>
                    </a:cxn>
                    <a:cxn ang="0">
                      <a:pos x="82" y="218"/>
                    </a:cxn>
                    <a:cxn ang="0">
                      <a:pos x="110" y="200"/>
                    </a:cxn>
                    <a:cxn ang="0">
                      <a:pos x="117" y="198"/>
                    </a:cxn>
                    <a:cxn ang="0">
                      <a:pos x="123" y="185"/>
                    </a:cxn>
                    <a:cxn ang="0">
                      <a:pos x="133" y="175"/>
                    </a:cxn>
                    <a:cxn ang="0">
                      <a:pos x="134" y="162"/>
                    </a:cxn>
                    <a:cxn ang="0">
                      <a:pos x="144" y="165"/>
                    </a:cxn>
                    <a:cxn ang="0">
                      <a:pos x="158" y="165"/>
                    </a:cxn>
                    <a:cxn ang="0">
                      <a:pos x="164" y="164"/>
                    </a:cxn>
                    <a:cxn ang="0">
                      <a:pos x="168" y="150"/>
                    </a:cxn>
                    <a:cxn ang="0">
                      <a:pos x="176" y="125"/>
                    </a:cxn>
                    <a:cxn ang="0">
                      <a:pos x="182" y="108"/>
                    </a:cxn>
                    <a:cxn ang="0">
                      <a:pos x="191" y="92"/>
                    </a:cxn>
                    <a:cxn ang="0">
                      <a:pos x="197" y="75"/>
                    </a:cxn>
                    <a:cxn ang="0">
                      <a:pos x="201" y="60"/>
                    </a:cxn>
                    <a:cxn ang="0">
                      <a:pos x="206" y="40"/>
                    </a:cxn>
                    <a:cxn ang="0">
                      <a:pos x="194" y="35"/>
                    </a:cxn>
                  </a:cxnLst>
                  <a:rect l="0" t="0" r="r" b="b"/>
                  <a:pathLst>
                    <a:path w="206" h="225">
                      <a:moveTo>
                        <a:pt x="194" y="35"/>
                      </a:moveTo>
                      <a:cubicBezTo>
                        <a:pt x="184" y="24"/>
                        <a:pt x="184" y="24"/>
                        <a:pt x="184" y="24"/>
                      </a:cubicBezTo>
                      <a:cubicBezTo>
                        <a:pt x="175" y="13"/>
                        <a:pt x="175" y="13"/>
                        <a:pt x="175" y="13"/>
                      </a:cubicBezTo>
                      <a:cubicBezTo>
                        <a:pt x="164" y="3"/>
                        <a:pt x="164" y="3"/>
                        <a:pt x="164" y="3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26" y="11"/>
                        <a:pt x="126" y="11"/>
                        <a:pt x="126" y="11"/>
                      </a:cubicBezTo>
                      <a:cubicBezTo>
                        <a:pt x="115" y="15"/>
                        <a:pt x="115" y="15"/>
                        <a:pt x="115" y="15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85" y="10"/>
                        <a:pt x="85" y="10"/>
                        <a:pt x="85" y="10"/>
                      </a:cubicBezTo>
                      <a:cubicBezTo>
                        <a:pt x="63" y="17"/>
                        <a:pt x="63" y="17"/>
                        <a:pt x="63" y="17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2" y="75"/>
                        <a:pt x="20" y="101"/>
                        <a:pt x="19" y="102"/>
                      </a:cubicBezTo>
                      <a:cubicBezTo>
                        <a:pt x="18" y="104"/>
                        <a:pt x="21" y="127"/>
                        <a:pt x="21" y="127"/>
                      </a:cubicBezTo>
                      <a:cubicBezTo>
                        <a:pt x="29" y="147"/>
                        <a:pt x="29" y="147"/>
                        <a:pt x="29" y="147"/>
                      </a:cubicBezTo>
                      <a:cubicBezTo>
                        <a:pt x="28" y="152"/>
                        <a:pt x="28" y="152"/>
                        <a:pt x="28" y="152"/>
                      </a:cubicBezTo>
                      <a:cubicBezTo>
                        <a:pt x="16" y="164"/>
                        <a:pt x="16" y="164"/>
                        <a:pt x="16" y="164"/>
                      </a:cubicBezTo>
                      <a:cubicBezTo>
                        <a:pt x="3" y="173"/>
                        <a:pt x="3" y="173"/>
                        <a:pt x="3" y="173"/>
                      </a:cubicBezTo>
                      <a:cubicBezTo>
                        <a:pt x="0" y="179"/>
                        <a:pt x="0" y="179"/>
                        <a:pt x="0" y="179"/>
                      </a:cubicBezTo>
                      <a:cubicBezTo>
                        <a:pt x="3" y="183"/>
                        <a:pt x="3" y="183"/>
                        <a:pt x="3" y="183"/>
                      </a:cubicBezTo>
                      <a:cubicBezTo>
                        <a:pt x="7" y="185"/>
                        <a:pt x="7" y="185"/>
                        <a:pt x="7" y="185"/>
                      </a:cubicBezTo>
                      <a:cubicBezTo>
                        <a:pt x="11" y="200"/>
                        <a:pt x="11" y="200"/>
                        <a:pt x="11" y="200"/>
                      </a:cubicBezTo>
                      <a:cubicBezTo>
                        <a:pt x="15" y="205"/>
                        <a:pt x="15" y="205"/>
                        <a:pt x="15" y="205"/>
                      </a:cubicBezTo>
                      <a:cubicBezTo>
                        <a:pt x="23" y="199"/>
                        <a:pt x="23" y="199"/>
                        <a:pt x="23" y="199"/>
                      </a:cubicBezTo>
                      <a:cubicBezTo>
                        <a:pt x="30" y="210"/>
                        <a:pt x="30" y="210"/>
                        <a:pt x="30" y="210"/>
                      </a:cubicBezTo>
                      <a:cubicBezTo>
                        <a:pt x="38" y="211"/>
                        <a:pt x="38" y="211"/>
                        <a:pt x="38" y="211"/>
                      </a:cubicBezTo>
                      <a:cubicBezTo>
                        <a:pt x="39" y="218"/>
                        <a:pt x="39" y="218"/>
                        <a:pt x="39" y="218"/>
                      </a:cubicBezTo>
                      <a:cubicBezTo>
                        <a:pt x="52" y="218"/>
                        <a:pt x="52" y="218"/>
                        <a:pt x="52" y="218"/>
                      </a:cubicBezTo>
                      <a:cubicBezTo>
                        <a:pt x="58" y="225"/>
                        <a:pt x="58" y="225"/>
                        <a:pt x="58" y="225"/>
                      </a:cubicBezTo>
                      <a:cubicBezTo>
                        <a:pt x="70" y="224"/>
                        <a:pt x="70" y="224"/>
                        <a:pt x="70" y="224"/>
                      </a:cubicBezTo>
                      <a:cubicBezTo>
                        <a:pt x="73" y="218"/>
                        <a:pt x="73" y="218"/>
                        <a:pt x="73" y="218"/>
                      </a:cubicBezTo>
                      <a:cubicBezTo>
                        <a:pt x="82" y="218"/>
                        <a:pt x="82" y="218"/>
                        <a:pt x="82" y="218"/>
                      </a:cubicBezTo>
                      <a:cubicBezTo>
                        <a:pt x="110" y="200"/>
                        <a:pt x="110" y="200"/>
                        <a:pt x="110" y="200"/>
                      </a:cubicBezTo>
                      <a:cubicBezTo>
                        <a:pt x="117" y="198"/>
                        <a:pt x="117" y="198"/>
                        <a:pt x="117" y="198"/>
                      </a:cubicBezTo>
                      <a:cubicBezTo>
                        <a:pt x="123" y="185"/>
                        <a:pt x="123" y="185"/>
                        <a:pt x="123" y="185"/>
                      </a:cubicBezTo>
                      <a:cubicBezTo>
                        <a:pt x="133" y="175"/>
                        <a:pt x="133" y="175"/>
                        <a:pt x="133" y="175"/>
                      </a:cubicBezTo>
                      <a:cubicBezTo>
                        <a:pt x="134" y="162"/>
                        <a:pt x="134" y="162"/>
                        <a:pt x="134" y="162"/>
                      </a:cubicBezTo>
                      <a:cubicBezTo>
                        <a:pt x="144" y="165"/>
                        <a:pt x="144" y="165"/>
                        <a:pt x="144" y="165"/>
                      </a:cubicBezTo>
                      <a:cubicBezTo>
                        <a:pt x="158" y="165"/>
                        <a:pt x="158" y="165"/>
                        <a:pt x="158" y="165"/>
                      </a:cubicBezTo>
                      <a:cubicBezTo>
                        <a:pt x="164" y="164"/>
                        <a:pt x="164" y="164"/>
                        <a:pt x="164" y="164"/>
                      </a:cubicBezTo>
                      <a:cubicBezTo>
                        <a:pt x="168" y="150"/>
                        <a:pt x="168" y="150"/>
                        <a:pt x="168" y="150"/>
                      </a:cubicBezTo>
                      <a:cubicBezTo>
                        <a:pt x="176" y="125"/>
                        <a:pt x="176" y="125"/>
                        <a:pt x="176" y="125"/>
                      </a:cubicBezTo>
                      <a:cubicBezTo>
                        <a:pt x="182" y="108"/>
                        <a:pt x="182" y="108"/>
                        <a:pt x="182" y="108"/>
                      </a:cubicBezTo>
                      <a:cubicBezTo>
                        <a:pt x="191" y="92"/>
                        <a:pt x="191" y="92"/>
                        <a:pt x="191" y="92"/>
                      </a:cubicBezTo>
                      <a:cubicBezTo>
                        <a:pt x="191" y="92"/>
                        <a:pt x="197" y="77"/>
                        <a:pt x="197" y="75"/>
                      </a:cubicBezTo>
                      <a:cubicBezTo>
                        <a:pt x="197" y="73"/>
                        <a:pt x="201" y="60"/>
                        <a:pt x="201" y="60"/>
                      </a:cubicBezTo>
                      <a:cubicBezTo>
                        <a:pt x="206" y="40"/>
                        <a:pt x="206" y="40"/>
                        <a:pt x="206" y="40"/>
                      </a:cubicBezTo>
                      <a:lnTo>
                        <a:pt x="194" y="35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17" name="IBIRAJUBA">
                  <a:extLst>
                    <a:ext uri="{FF2B5EF4-FFF2-40B4-BE49-F238E27FC236}">
                      <a16:creationId xmlns:a16="http://schemas.microsoft.com/office/drawing/2014/main" id="{C2AE0343-BA3C-F928-6F25-832F4E50B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1754" y="2720530"/>
                  <a:ext cx="245130" cy="238256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33" y="6"/>
                    </a:cxn>
                    <a:cxn ang="0">
                      <a:pos x="31" y="6"/>
                    </a:cxn>
                    <a:cxn ang="0">
                      <a:pos x="30" y="4"/>
                    </a:cxn>
                    <a:cxn ang="0">
                      <a:pos x="28" y="4"/>
                    </a:cxn>
                    <a:cxn ang="0">
                      <a:pos x="25" y="2"/>
                    </a:cxn>
                    <a:cxn ang="0">
                      <a:pos x="25" y="1"/>
                    </a:cxn>
                    <a:cxn ang="0">
                      <a:pos x="24" y="0"/>
                    </a:cxn>
                    <a:cxn ang="0">
                      <a:pos x="22" y="1"/>
                    </a:cxn>
                    <a:cxn ang="0">
                      <a:pos x="18" y="2"/>
                    </a:cxn>
                    <a:cxn ang="0">
                      <a:pos x="17" y="4"/>
                    </a:cxn>
                    <a:cxn ang="0">
                      <a:pos x="14" y="4"/>
                    </a:cxn>
                    <a:cxn ang="0">
                      <a:pos x="13" y="5"/>
                    </a:cxn>
                    <a:cxn ang="0">
                      <a:pos x="13" y="3"/>
                    </a:cxn>
                    <a:cxn ang="0">
                      <a:pos x="8" y="4"/>
                    </a:cxn>
                    <a:cxn ang="0">
                      <a:pos x="5" y="1"/>
                    </a:cxn>
                    <a:cxn ang="0">
                      <a:pos x="2" y="4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3" y="14"/>
                    </a:cxn>
                    <a:cxn ang="0">
                      <a:pos x="5" y="23"/>
                    </a:cxn>
                    <a:cxn ang="0">
                      <a:pos x="7" y="25"/>
                    </a:cxn>
                    <a:cxn ang="0">
                      <a:pos x="7" y="29"/>
                    </a:cxn>
                    <a:cxn ang="0">
                      <a:pos x="10" y="32"/>
                    </a:cxn>
                    <a:cxn ang="0">
                      <a:pos x="12" y="35"/>
                    </a:cxn>
                    <a:cxn ang="0">
                      <a:pos x="13" y="36"/>
                    </a:cxn>
                    <a:cxn ang="0">
                      <a:pos x="16" y="29"/>
                    </a:cxn>
                    <a:cxn ang="0">
                      <a:pos x="18" y="26"/>
                    </a:cxn>
                    <a:cxn ang="0">
                      <a:pos x="21" y="20"/>
                    </a:cxn>
                    <a:cxn ang="0">
                      <a:pos x="26" y="17"/>
                    </a:cxn>
                    <a:cxn ang="0">
                      <a:pos x="30" y="14"/>
                    </a:cxn>
                    <a:cxn ang="0">
                      <a:pos x="35" y="10"/>
                    </a:cxn>
                    <a:cxn ang="0">
                      <a:pos x="37" y="8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7" h="36">
                      <a:moveTo>
                        <a:pt x="34" y="8"/>
                      </a:moveTo>
                      <a:lnTo>
                        <a:pt x="33" y="6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5" y="1"/>
                      </a:lnTo>
                      <a:lnTo>
                        <a:pt x="24" y="0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7" y="4"/>
                      </a:lnTo>
                      <a:lnTo>
                        <a:pt x="14" y="4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8" y="4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7" y="29"/>
                      </a:lnTo>
                      <a:lnTo>
                        <a:pt x="10" y="32"/>
                      </a:lnTo>
                      <a:lnTo>
                        <a:pt x="12" y="35"/>
                      </a:lnTo>
                      <a:lnTo>
                        <a:pt x="13" y="36"/>
                      </a:lnTo>
                      <a:lnTo>
                        <a:pt x="16" y="29"/>
                      </a:lnTo>
                      <a:lnTo>
                        <a:pt x="18" y="26"/>
                      </a:lnTo>
                      <a:lnTo>
                        <a:pt x="21" y="20"/>
                      </a:lnTo>
                      <a:lnTo>
                        <a:pt x="26" y="17"/>
                      </a:lnTo>
                      <a:lnTo>
                        <a:pt x="30" y="14"/>
                      </a:lnTo>
                      <a:lnTo>
                        <a:pt x="35" y="10"/>
                      </a:lnTo>
                      <a:lnTo>
                        <a:pt x="37" y="8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18" name="GRAVATÁ">
                  <a:extLst>
                    <a:ext uri="{FF2B5EF4-FFF2-40B4-BE49-F238E27FC236}">
                      <a16:creationId xmlns:a16="http://schemas.microsoft.com/office/drawing/2014/main" id="{A9BA42CC-5193-7A83-D66D-AB4E8695F0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70145" y="2058708"/>
                  <a:ext cx="284881" cy="403712"/>
                </a:xfrm>
                <a:custGeom>
                  <a:avLst/>
                  <a:gdLst/>
                  <a:ahLst/>
                  <a:cxnLst>
                    <a:cxn ang="0">
                      <a:pos x="135" y="95"/>
                    </a:cxn>
                    <a:cxn ang="0">
                      <a:pos x="143" y="89"/>
                    </a:cxn>
                    <a:cxn ang="0">
                      <a:pos x="161" y="81"/>
                    </a:cxn>
                    <a:cxn ang="0">
                      <a:pos x="160" y="60"/>
                    </a:cxn>
                    <a:cxn ang="0">
                      <a:pos x="154" y="58"/>
                    </a:cxn>
                    <a:cxn ang="0">
                      <a:pos x="142" y="57"/>
                    </a:cxn>
                    <a:cxn ang="0">
                      <a:pos x="142" y="41"/>
                    </a:cxn>
                    <a:cxn ang="0">
                      <a:pos x="134" y="23"/>
                    </a:cxn>
                    <a:cxn ang="0">
                      <a:pos x="125" y="9"/>
                    </a:cxn>
                    <a:cxn ang="0">
                      <a:pos x="115" y="1"/>
                    </a:cxn>
                    <a:cxn ang="0">
                      <a:pos x="105" y="0"/>
                    </a:cxn>
                    <a:cxn ang="0">
                      <a:pos x="90" y="7"/>
                    </a:cxn>
                    <a:cxn ang="0">
                      <a:pos x="74" y="13"/>
                    </a:cxn>
                    <a:cxn ang="0">
                      <a:pos x="65" y="16"/>
                    </a:cxn>
                    <a:cxn ang="0">
                      <a:pos x="52" y="19"/>
                    </a:cxn>
                    <a:cxn ang="0">
                      <a:pos x="37" y="28"/>
                    </a:cxn>
                    <a:cxn ang="0">
                      <a:pos x="29" y="36"/>
                    </a:cxn>
                    <a:cxn ang="0">
                      <a:pos x="27" y="53"/>
                    </a:cxn>
                    <a:cxn ang="0">
                      <a:pos x="22" y="66"/>
                    </a:cxn>
                    <a:cxn ang="0">
                      <a:pos x="18" y="76"/>
                    </a:cxn>
                    <a:cxn ang="0">
                      <a:pos x="3" y="106"/>
                    </a:cxn>
                    <a:cxn ang="0">
                      <a:pos x="0" y="117"/>
                    </a:cxn>
                    <a:cxn ang="0">
                      <a:pos x="3" y="134"/>
                    </a:cxn>
                    <a:cxn ang="0">
                      <a:pos x="8" y="149"/>
                    </a:cxn>
                    <a:cxn ang="0">
                      <a:pos x="8" y="164"/>
                    </a:cxn>
                    <a:cxn ang="0">
                      <a:pos x="8" y="172"/>
                    </a:cxn>
                    <a:cxn ang="0">
                      <a:pos x="18" y="182"/>
                    </a:cxn>
                    <a:cxn ang="0">
                      <a:pos x="24" y="191"/>
                    </a:cxn>
                    <a:cxn ang="0">
                      <a:pos x="30" y="196"/>
                    </a:cxn>
                    <a:cxn ang="0">
                      <a:pos x="31" y="216"/>
                    </a:cxn>
                    <a:cxn ang="0">
                      <a:pos x="31" y="230"/>
                    </a:cxn>
                    <a:cxn ang="0">
                      <a:pos x="46" y="229"/>
                    </a:cxn>
                    <a:cxn ang="0">
                      <a:pos x="58" y="227"/>
                    </a:cxn>
                    <a:cxn ang="0">
                      <a:pos x="74" y="227"/>
                    </a:cxn>
                    <a:cxn ang="0">
                      <a:pos x="83" y="202"/>
                    </a:cxn>
                    <a:cxn ang="0">
                      <a:pos x="94" y="191"/>
                    </a:cxn>
                    <a:cxn ang="0">
                      <a:pos x="111" y="183"/>
                    </a:cxn>
                    <a:cxn ang="0">
                      <a:pos x="128" y="176"/>
                    </a:cxn>
                    <a:cxn ang="0">
                      <a:pos x="142" y="164"/>
                    </a:cxn>
                    <a:cxn ang="0">
                      <a:pos x="142" y="154"/>
                    </a:cxn>
                    <a:cxn ang="0">
                      <a:pos x="132" y="144"/>
                    </a:cxn>
                    <a:cxn ang="0">
                      <a:pos x="125" y="136"/>
                    </a:cxn>
                    <a:cxn ang="0">
                      <a:pos x="116" y="125"/>
                    </a:cxn>
                    <a:cxn ang="0">
                      <a:pos x="115" y="116"/>
                    </a:cxn>
                    <a:cxn ang="0">
                      <a:pos x="128" y="103"/>
                    </a:cxn>
                    <a:cxn ang="0">
                      <a:pos x="135" y="95"/>
                    </a:cxn>
                  </a:cxnLst>
                  <a:rect l="0" t="0" r="r" b="b"/>
                  <a:pathLst>
                    <a:path w="161" h="230">
                      <a:moveTo>
                        <a:pt x="135" y="95"/>
                      </a:moveTo>
                      <a:cubicBezTo>
                        <a:pt x="143" y="89"/>
                        <a:pt x="143" y="89"/>
                        <a:pt x="143" y="89"/>
                      </a:cubicBezTo>
                      <a:cubicBezTo>
                        <a:pt x="161" y="81"/>
                        <a:pt x="161" y="81"/>
                        <a:pt x="161" y="81"/>
                      </a:cubicBezTo>
                      <a:cubicBezTo>
                        <a:pt x="160" y="60"/>
                        <a:pt x="160" y="60"/>
                        <a:pt x="160" y="60"/>
                      </a:cubicBezTo>
                      <a:cubicBezTo>
                        <a:pt x="154" y="58"/>
                        <a:pt x="154" y="58"/>
                        <a:pt x="154" y="58"/>
                      </a:cubicBezTo>
                      <a:cubicBezTo>
                        <a:pt x="142" y="57"/>
                        <a:pt x="142" y="57"/>
                        <a:pt x="142" y="57"/>
                      </a:cubicBezTo>
                      <a:cubicBezTo>
                        <a:pt x="141" y="53"/>
                        <a:pt x="142" y="41"/>
                        <a:pt x="142" y="41"/>
                      </a:cubicBezTo>
                      <a:cubicBezTo>
                        <a:pt x="134" y="23"/>
                        <a:pt x="134" y="23"/>
                        <a:pt x="134" y="23"/>
                      </a:cubicBezTo>
                      <a:cubicBezTo>
                        <a:pt x="125" y="9"/>
                        <a:pt x="125" y="9"/>
                        <a:pt x="125" y="9"/>
                      </a:cubicBezTo>
                      <a:cubicBezTo>
                        <a:pt x="115" y="1"/>
                        <a:pt x="115" y="1"/>
                        <a:pt x="115" y="1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90" y="7"/>
                        <a:pt x="90" y="7"/>
                        <a:pt x="90" y="7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37" y="28"/>
                        <a:pt x="37" y="28"/>
                        <a:pt x="37" y="28"/>
                      </a:cubicBezTo>
                      <a:cubicBezTo>
                        <a:pt x="37" y="28"/>
                        <a:pt x="29" y="34"/>
                        <a:pt x="29" y="36"/>
                      </a:cubicBezTo>
                      <a:cubicBezTo>
                        <a:pt x="29" y="38"/>
                        <a:pt x="27" y="50"/>
                        <a:pt x="27" y="53"/>
                      </a:cubicBezTo>
                      <a:cubicBezTo>
                        <a:pt x="27" y="55"/>
                        <a:pt x="22" y="66"/>
                        <a:pt x="22" y="66"/>
                      </a:cubicBezTo>
                      <a:cubicBezTo>
                        <a:pt x="22" y="66"/>
                        <a:pt x="18" y="74"/>
                        <a:pt x="18" y="76"/>
                      </a:cubicBezTo>
                      <a:cubicBezTo>
                        <a:pt x="18" y="79"/>
                        <a:pt x="3" y="106"/>
                        <a:pt x="3" y="106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2" y="132"/>
                        <a:pt x="3" y="134"/>
                      </a:cubicBezTo>
                      <a:cubicBezTo>
                        <a:pt x="3" y="137"/>
                        <a:pt x="8" y="149"/>
                        <a:pt x="8" y="149"/>
                      </a:cubicBezTo>
                      <a:cubicBezTo>
                        <a:pt x="8" y="164"/>
                        <a:pt x="8" y="164"/>
                        <a:pt x="8" y="164"/>
                      </a:cubicBezTo>
                      <a:cubicBezTo>
                        <a:pt x="8" y="172"/>
                        <a:pt x="8" y="172"/>
                        <a:pt x="8" y="172"/>
                      </a:cubicBezTo>
                      <a:cubicBezTo>
                        <a:pt x="8" y="172"/>
                        <a:pt x="16" y="180"/>
                        <a:pt x="18" y="182"/>
                      </a:cubicBezTo>
                      <a:cubicBezTo>
                        <a:pt x="20" y="183"/>
                        <a:pt x="24" y="191"/>
                        <a:pt x="24" y="191"/>
                      </a:cubicBezTo>
                      <a:cubicBezTo>
                        <a:pt x="30" y="196"/>
                        <a:pt x="30" y="196"/>
                        <a:pt x="30" y="196"/>
                      </a:cubicBezTo>
                      <a:cubicBezTo>
                        <a:pt x="31" y="216"/>
                        <a:pt x="31" y="216"/>
                        <a:pt x="31" y="216"/>
                      </a:cubicBezTo>
                      <a:cubicBezTo>
                        <a:pt x="31" y="230"/>
                        <a:pt x="31" y="230"/>
                        <a:pt x="31" y="230"/>
                      </a:cubicBezTo>
                      <a:cubicBezTo>
                        <a:pt x="31" y="230"/>
                        <a:pt x="44" y="230"/>
                        <a:pt x="46" y="229"/>
                      </a:cubicBezTo>
                      <a:cubicBezTo>
                        <a:pt x="48" y="229"/>
                        <a:pt x="56" y="227"/>
                        <a:pt x="58" y="227"/>
                      </a:cubicBezTo>
                      <a:cubicBezTo>
                        <a:pt x="60" y="227"/>
                        <a:pt x="74" y="227"/>
                        <a:pt x="74" y="227"/>
                      </a:cubicBezTo>
                      <a:cubicBezTo>
                        <a:pt x="83" y="202"/>
                        <a:pt x="83" y="202"/>
                        <a:pt x="83" y="202"/>
                      </a:cubicBezTo>
                      <a:cubicBezTo>
                        <a:pt x="83" y="202"/>
                        <a:pt x="92" y="192"/>
                        <a:pt x="94" y="191"/>
                      </a:cubicBezTo>
                      <a:cubicBezTo>
                        <a:pt x="96" y="190"/>
                        <a:pt x="109" y="184"/>
                        <a:pt x="111" y="183"/>
                      </a:cubicBezTo>
                      <a:cubicBezTo>
                        <a:pt x="114" y="182"/>
                        <a:pt x="128" y="176"/>
                        <a:pt x="128" y="176"/>
                      </a:cubicBezTo>
                      <a:cubicBezTo>
                        <a:pt x="142" y="164"/>
                        <a:pt x="142" y="164"/>
                        <a:pt x="142" y="164"/>
                      </a:cubicBezTo>
                      <a:cubicBezTo>
                        <a:pt x="142" y="154"/>
                        <a:pt x="142" y="154"/>
                        <a:pt x="142" y="154"/>
                      </a:cubicBezTo>
                      <a:cubicBezTo>
                        <a:pt x="132" y="144"/>
                        <a:pt x="132" y="144"/>
                        <a:pt x="132" y="144"/>
                      </a:cubicBezTo>
                      <a:cubicBezTo>
                        <a:pt x="125" y="136"/>
                        <a:pt x="125" y="136"/>
                        <a:pt x="125" y="136"/>
                      </a:cubicBezTo>
                      <a:cubicBezTo>
                        <a:pt x="116" y="125"/>
                        <a:pt x="116" y="125"/>
                        <a:pt x="116" y="125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cubicBezTo>
                        <a:pt x="128" y="103"/>
                        <a:pt x="128" y="103"/>
                        <a:pt x="128" y="103"/>
                      </a:cubicBezTo>
                      <a:lnTo>
                        <a:pt x="135" y="95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19" name="GARANHUNS">
                  <a:extLst>
                    <a:ext uri="{FF2B5EF4-FFF2-40B4-BE49-F238E27FC236}">
                      <a16:creationId xmlns:a16="http://schemas.microsoft.com/office/drawing/2014/main" id="{8BA92EEB-D48A-8E48-0438-C1EEA6A11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7870" y="3031586"/>
                  <a:ext cx="357757" cy="383857"/>
                </a:xfrm>
                <a:custGeom>
                  <a:avLst/>
                  <a:gdLst/>
                  <a:ahLst/>
                  <a:cxnLst>
                    <a:cxn ang="0">
                      <a:pos x="199" y="151"/>
                    </a:cxn>
                    <a:cxn ang="0">
                      <a:pos x="196" y="144"/>
                    </a:cxn>
                    <a:cxn ang="0">
                      <a:pos x="184" y="135"/>
                    </a:cxn>
                    <a:cxn ang="0">
                      <a:pos x="175" y="115"/>
                    </a:cxn>
                    <a:cxn ang="0">
                      <a:pos x="160" y="93"/>
                    </a:cxn>
                    <a:cxn ang="0">
                      <a:pos x="139" y="72"/>
                    </a:cxn>
                    <a:cxn ang="0">
                      <a:pos x="124" y="57"/>
                    </a:cxn>
                    <a:cxn ang="0">
                      <a:pos x="127" y="32"/>
                    </a:cxn>
                    <a:cxn ang="0">
                      <a:pos x="136" y="16"/>
                    </a:cxn>
                    <a:cxn ang="0">
                      <a:pos x="121" y="10"/>
                    </a:cxn>
                    <a:cxn ang="0">
                      <a:pos x="103" y="8"/>
                    </a:cxn>
                    <a:cxn ang="0">
                      <a:pos x="81" y="6"/>
                    </a:cxn>
                    <a:cxn ang="0">
                      <a:pos x="66" y="8"/>
                    </a:cxn>
                    <a:cxn ang="0">
                      <a:pos x="42" y="44"/>
                    </a:cxn>
                    <a:cxn ang="0">
                      <a:pos x="57" y="54"/>
                    </a:cxn>
                    <a:cxn ang="0">
                      <a:pos x="60" y="62"/>
                    </a:cxn>
                    <a:cxn ang="0">
                      <a:pos x="41" y="68"/>
                    </a:cxn>
                    <a:cxn ang="0">
                      <a:pos x="19" y="90"/>
                    </a:cxn>
                    <a:cxn ang="0">
                      <a:pos x="27" y="109"/>
                    </a:cxn>
                    <a:cxn ang="0">
                      <a:pos x="12" y="115"/>
                    </a:cxn>
                    <a:cxn ang="0">
                      <a:pos x="0" y="128"/>
                    </a:cxn>
                    <a:cxn ang="0">
                      <a:pos x="10" y="145"/>
                    </a:cxn>
                    <a:cxn ang="0">
                      <a:pos x="10" y="164"/>
                    </a:cxn>
                    <a:cxn ang="0">
                      <a:pos x="5" y="173"/>
                    </a:cxn>
                    <a:cxn ang="0">
                      <a:pos x="25" y="181"/>
                    </a:cxn>
                    <a:cxn ang="0">
                      <a:pos x="31" y="166"/>
                    </a:cxn>
                    <a:cxn ang="0">
                      <a:pos x="41" y="149"/>
                    </a:cxn>
                    <a:cxn ang="0">
                      <a:pos x="54" y="126"/>
                    </a:cxn>
                    <a:cxn ang="0">
                      <a:pos x="86" y="115"/>
                    </a:cxn>
                    <a:cxn ang="0">
                      <a:pos x="103" y="123"/>
                    </a:cxn>
                    <a:cxn ang="0">
                      <a:pos x="113" y="133"/>
                    </a:cxn>
                    <a:cxn ang="0">
                      <a:pos x="118" y="171"/>
                    </a:cxn>
                    <a:cxn ang="0">
                      <a:pos x="121" y="208"/>
                    </a:cxn>
                    <a:cxn ang="0">
                      <a:pos x="128" y="215"/>
                    </a:cxn>
                    <a:cxn ang="0">
                      <a:pos x="145" y="201"/>
                    </a:cxn>
                    <a:cxn ang="0">
                      <a:pos x="163" y="182"/>
                    </a:cxn>
                    <a:cxn ang="0">
                      <a:pos x="179" y="174"/>
                    </a:cxn>
                    <a:cxn ang="0">
                      <a:pos x="199" y="175"/>
                    </a:cxn>
                    <a:cxn ang="0">
                      <a:pos x="200" y="157"/>
                    </a:cxn>
                  </a:cxnLst>
                  <a:rect l="0" t="0" r="r" b="b"/>
                  <a:pathLst>
                    <a:path w="202" h="218">
                      <a:moveTo>
                        <a:pt x="200" y="157"/>
                      </a:moveTo>
                      <a:cubicBezTo>
                        <a:pt x="199" y="151"/>
                        <a:pt x="199" y="151"/>
                        <a:pt x="199" y="151"/>
                      </a:cubicBezTo>
                      <a:cubicBezTo>
                        <a:pt x="197" y="146"/>
                        <a:pt x="197" y="146"/>
                        <a:pt x="197" y="146"/>
                      </a:cubicBezTo>
                      <a:cubicBezTo>
                        <a:pt x="196" y="144"/>
                        <a:pt x="196" y="144"/>
                        <a:pt x="196" y="144"/>
                      </a:cubicBezTo>
                      <a:cubicBezTo>
                        <a:pt x="188" y="141"/>
                        <a:pt x="188" y="141"/>
                        <a:pt x="188" y="141"/>
                      </a:cubicBezTo>
                      <a:cubicBezTo>
                        <a:pt x="184" y="135"/>
                        <a:pt x="184" y="135"/>
                        <a:pt x="184" y="135"/>
                      </a:cubicBezTo>
                      <a:cubicBezTo>
                        <a:pt x="172" y="130"/>
                        <a:pt x="172" y="130"/>
                        <a:pt x="172" y="130"/>
                      </a:cubicBezTo>
                      <a:cubicBezTo>
                        <a:pt x="175" y="115"/>
                        <a:pt x="175" y="115"/>
                        <a:pt x="175" y="115"/>
                      </a:cubicBezTo>
                      <a:cubicBezTo>
                        <a:pt x="175" y="107"/>
                        <a:pt x="175" y="107"/>
                        <a:pt x="175" y="107"/>
                      </a:cubicBezTo>
                      <a:cubicBezTo>
                        <a:pt x="160" y="93"/>
                        <a:pt x="160" y="93"/>
                        <a:pt x="160" y="93"/>
                      </a:cubicBezTo>
                      <a:cubicBezTo>
                        <a:pt x="152" y="83"/>
                        <a:pt x="152" y="83"/>
                        <a:pt x="152" y="83"/>
                      </a:cubicBezTo>
                      <a:cubicBezTo>
                        <a:pt x="139" y="72"/>
                        <a:pt x="139" y="72"/>
                        <a:pt x="139" y="72"/>
                      </a:cubicBezTo>
                      <a:cubicBezTo>
                        <a:pt x="132" y="65"/>
                        <a:pt x="132" y="65"/>
                        <a:pt x="132" y="65"/>
                      </a:cubicBezTo>
                      <a:cubicBezTo>
                        <a:pt x="124" y="57"/>
                        <a:pt x="124" y="57"/>
                        <a:pt x="124" y="57"/>
                      </a:cubicBezTo>
                      <a:cubicBezTo>
                        <a:pt x="125" y="45"/>
                        <a:pt x="125" y="45"/>
                        <a:pt x="125" y="45"/>
                      </a:cubicBezTo>
                      <a:cubicBezTo>
                        <a:pt x="127" y="32"/>
                        <a:pt x="127" y="32"/>
                        <a:pt x="127" y="32"/>
                      </a:cubicBezTo>
                      <a:cubicBezTo>
                        <a:pt x="130" y="25"/>
                        <a:pt x="130" y="25"/>
                        <a:pt x="130" y="25"/>
                      </a:cubicBezTo>
                      <a:cubicBezTo>
                        <a:pt x="136" y="16"/>
                        <a:pt x="136" y="16"/>
                        <a:pt x="136" y="16"/>
                      </a:cubicBezTo>
                      <a:cubicBezTo>
                        <a:pt x="135" y="10"/>
                        <a:pt x="135" y="10"/>
                        <a:pt x="135" y="10"/>
                      </a:cubicBezTo>
                      <a:cubicBezTo>
                        <a:pt x="121" y="10"/>
                        <a:pt x="121" y="10"/>
                        <a:pt x="121" y="10"/>
                      </a:cubicBezTo>
                      <a:cubicBezTo>
                        <a:pt x="110" y="4"/>
                        <a:pt x="110" y="4"/>
                        <a:pt x="110" y="4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92" y="9"/>
                        <a:pt x="92" y="9"/>
                        <a:pt x="92" y="9"/>
                      </a:cubicBezTo>
                      <a:cubicBezTo>
                        <a:pt x="81" y="6"/>
                        <a:pt x="81" y="6"/>
                        <a:pt x="81" y="6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66" y="8"/>
                        <a:pt x="66" y="8"/>
                        <a:pt x="66" y="8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57" y="54"/>
                        <a:pt x="57" y="54"/>
                        <a:pt x="57" y="54"/>
                      </a:cubicBezTo>
                      <a:cubicBezTo>
                        <a:pt x="65" y="56"/>
                        <a:pt x="65" y="56"/>
                        <a:pt x="65" y="56"/>
                      </a:cubicBezTo>
                      <a:cubicBezTo>
                        <a:pt x="60" y="62"/>
                        <a:pt x="60" y="62"/>
                        <a:pt x="60" y="62"/>
                      </a:cubicBezTo>
                      <a:cubicBezTo>
                        <a:pt x="51" y="64"/>
                        <a:pt x="51" y="64"/>
                        <a:pt x="51" y="64"/>
                      </a:cubicBezTo>
                      <a:cubicBezTo>
                        <a:pt x="51" y="64"/>
                        <a:pt x="43" y="68"/>
                        <a:pt x="41" y="68"/>
                      </a:cubicBezTo>
                      <a:cubicBezTo>
                        <a:pt x="40" y="68"/>
                        <a:pt x="24" y="73"/>
                        <a:pt x="24" y="73"/>
                      </a:cubicBezTo>
                      <a:cubicBezTo>
                        <a:pt x="24" y="73"/>
                        <a:pt x="19" y="88"/>
                        <a:pt x="19" y="90"/>
                      </a:cubicBezTo>
                      <a:cubicBezTo>
                        <a:pt x="19" y="92"/>
                        <a:pt x="26" y="98"/>
                        <a:pt x="26" y="98"/>
                      </a:cubicBezTo>
                      <a:cubicBezTo>
                        <a:pt x="27" y="109"/>
                        <a:pt x="27" y="109"/>
                        <a:pt x="27" y="109"/>
                      </a:cubicBezTo>
                      <a:cubicBezTo>
                        <a:pt x="27" y="115"/>
                        <a:pt x="27" y="115"/>
                        <a:pt x="27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5" y="120"/>
                        <a:pt x="5" y="120"/>
                        <a:pt x="5" y="120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10" y="145"/>
                        <a:pt x="10" y="145"/>
                        <a:pt x="10" y="145"/>
                      </a:cubicBezTo>
                      <a:cubicBezTo>
                        <a:pt x="12" y="153"/>
                        <a:pt x="12" y="153"/>
                        <a:pt x="12" y="153"/>
                      </a:cubicBezTo>
                      <a:cubicBezTo>
                        <a:pt x="10" y="164"/>
                        <a:pt x="10" y="164"/>
                        <a:pt x="10" y="164"/>
                      </a:cubicBezTo>
                      <a:cubicBezTo>
                        <a:pt x="5" y="168"/>
                        <a:pt x="5" y="168"/>
                        <a:pt x="5" y="168"/>
                      </a:cubicBezTo>
                      <a:cubicBezTo>
                        <a:pt x="5" y="173"/>
                        <a:pt x="5" y="173"/>
                        <a:pt x="5" y="173"/>
                      </a:cubicBezTo>
                      <a:cubicBezTo>
                        <a:pt x="16" y="174"/>
                        <a:pt x="16" y="174"/>
                        <a:pt x="16" y="174"/>
                      </a:cubicBezTo>
                      <a:cubicBezTo>
                        <a:pt x="25" y="181"/>
                        <a:pt x="25" y="181"/>
                        <a:pt x="25" y="181"/>
                      </a:cubicBezTo>
                      <a:cubicBezTo>
                        <a:pt x="29" y="186"/>
                        <a:pt x="29" y="186"/>
                        <a:pt x="29" y="186"/>
                      </a:cubicBezTo>
                      <a:cubicBezTo>
                        <a:pt x="31" y="166"/>
                        <a:pt x="31" y="166"/>
                        <a:pt x="31" y="166"/>
                      </a:cubicBezTo>
                      <a:cubicBezTo>
                        <a:pt x="33" y="156"/>
                        <a:pt x="33" y="156"/>
                        <a:pt x="33" y="156"/>
                      </a:cubicBezTo>
                      <a:cubicBezTo>
                        <a:pt x="33" y="156"/>
                        <a:pt x="41" y="151"/>
                        <a:pt x="41" y="149"/>
                      </a:cubicBezTo>
                      <a:cubicBezTo>
                        <a:pt x="41" y="147"/>
                        <a:pt x="48" y="134"/>
                        <a:pt x="48" y="134"/>
                      </a:cubicBezTo>
                      <a:cubicBezTo>
                        <a:pt x="54" y="126"/>
                        <a:pt x="54" y="126"/>
                        <a:pt x="54" y="126"/>
                      </a:cubicBezTo>
                      <a:cubicBezTo>
                        <a:pt x="75" y="125"/>
                        <a:pt x="75" y="125"/>
                        <a:pt x="75" y="125"/>
                      </a:cubicBezTo>
                      <a:cubicBezTo>
                        <a:pt x="86" y="115"/>
                        <a:pt x="86" y="115"/>
                        <a:pt x="86" y="115"/>
                      </a:cubicBezTo>
                      <a:cubicBezTo>
                        <a:pt x="96" y="118"/>
                        <a:pt x="96" y="118"/>
                        <a:pt x="96" y="118"/>
                      </a:cubicBezTo>
                      <a:cubicBezTo>
                        <a:pt x="103" y="123"/>
                        <a:pt x="103" y="123"/>
                        <a:pt x="103" y="123"/>
                      </a:cubicBezTo>
                      <a:cubicBezTo>
                        <a:pt x="109" y="126"/>
                        <a:pt x="109" y="126"/>
                        <a:pt x="109" y="126"/>
                      </a:cubicBezTo>
                      <a:cubicBezTo>
                        <a:pt x="109" y="126"/>
                        <a:pt x="112" y="131"/>
                        <a:pt x="113" y="133"/>
                      </a:cubicBezTo>
                      <a:cubicBezTo>
                        <a:pt x="114" y="134"/>
                        <a:pt x="116" y="155"/>
                        <a:pt x="116" y="156"/>
                      </a:cubicBezTo>
                      <a:cubicBezTo>
                        <a:pt x="116" y="158"/>
                        <a:pt x="118" y="171"/>
                        <a:pt x="118" y="171"/>
                      </a:cubicBezTo>
                      <a:cubicBezTo>
                        <a:pt x="119" y="187"/>
                        <a:pt x="119" y="187"/>
                        <a:pt x="119" y="187"/>
                      </a:cubicBezTo>
                      <a:cubicBezTo>
                        <a:pt x="121" y="208"/>
                        <a:pt x="121" y="208"/>
                        <a:pt x="121" y="208"/>
                      </a:cubicBezTo>
                      <a:cubicBezTo>
                        <a:pt x="121" y="218"/>
                        <a:pt x="121" y="218"/>
                        <a:pt x="121" y="218"/>
                      </a:cubicBezTo>
                      <a:cubicBezTo>
                        <a:pt x="128" y="215"/>
                        <a:pt x="128" y="215"/>
                        <a:pt x="128" y="215"/>
                      </a:cubicBezTo>
                      <a:cubicBezTo>
                        <a:pt x="128" y="215"/>
                        <a:pt x="137" y="206"/>
                        <a:pt x="138" y="205"/>
                      </a:cubicBezTo>
                      <a:cubicBezTo>
                        <a:pt x="139" y="204"/>
                        <a:pt x="145" y="201"/>
                        <a:pt x="145" y="201"/>
                      </a:cubicBezTo>
                      <a:cubicBezTo>
                        <a:pt x="145" y="201"/>
                        <a:pt x="155" y="193"/>
                        <a:pt x="156" y="191"/>
                      </a:cubicBezTo>
                      <a:cubicBezTo>
                        <a:pt x="158" y="190"/>
                        <a:pt x="163" y="182"/>
                        <a:pt x="163" y="182"/>
                      </a:cubicBezTo>
                      <a:cubicBezTo>
                        <a:pt x="163" y="182"/>
                        <a:pt x="168" y="180"/>
                        <a:pt x="170" y="179"/>
                      </a:cubicBezTo>
                      <a:cubicBezTo>
                        <a:pt x="171" y="179"/>
                        <a:pt x="178" y="175"/>
                        <a:pt x="179" y="174"/>
                      </a:cubicBezTo>
                      <a:cubicBezTo>
                        <a:pt x="180" y="174"/>
                        <a:pt x="189" y="172"/>
                        <a:pt x="189" y="172"/>
                      </a:cubicBezTo>
                      <a:cubicBezTo>
                        <a:pt x="199" y="175"/>
                        <a:pt x="199" y="175"/>
                        <a:pt x="199" y="175"/>
                      </a:cubicBezTo>
                      <a:cubicBezTo>
                        <a:pt x="199" y="175"/>
                        <a:pt x="201" y="163"/>
                        <a:pt x="201" y="162"/>
                      </a:cubicBezTo>
                      <a:cubicBezTo>
                        <a:pt x="202" y="160"/>
                        <a:pt x="200" y="157"/>
                        <a:pt x="200" y="157"/>
                      </a:cubicBezTo>
                      <a:close/>
                    </a:path>
                  </a:pathLst>
                </a:custGeom>
                <a:solidFill>
                  <a:srgbClr val="70AD47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20" name="FEIRA NOVA">
                  <a:extLst>
                    <a:ext uri="{FF2B5EF4-FFF2-40B4-BE49-F238E27FC236}">
                      <a16:creationId xmlns:a16="http://schemas.microsoft.com/office/drawing/2014/main" id="{8D4D3452-2600-CEBA-EBB6-7B08CD642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8525" y="1860161"/>
                  <a:ext cx="178879" cy="132364"/>
                </a:xfrm>
                <a:custGeom>
                  <a:avLst/>
                  <a:gdLst/>
                  <a:ahLst/>
                  <a:cxnLst>
                    <a:cxn ang="0">
                      <a:pos x="94" y="36"/>
                    </a:cxn>
                    <a:cxn ang="0">
                      <a:pos x="85" y="30"/>
                    </a:cxn>
                    <a:cxn ang="0">
                      <a:pos x="79" y="19"/>
                    </a:cxn>
                    <a:cxn ang="0">
                      <a:pos x="74" y="3"/>
                    </a:cxn>
                    <a:cxn ang="0">
                      <a:pos x="49" y="18"/>
                    </a:cxn>
                    <a:cxn ang="0">
                      <a:pos x="14" y="33"/>
                    </a:cxn>
                    <a:cxn ang="0">
                      <a:pos x="7" y="43"/>
                    </a:cxn>
                    <a:cxn ang="0">
                      <a:pos x="0" y="65"/>
                    </a:cxn>
                    <a:cxn ang="0">
                      <a:pos x="8" y="67"/>
                    </a:cxn>
                    <a:cxn ang="0">
                      <a:pos x="44" y="67"/>
                    </a:cxn>
                    <a:cxn ang="0">
                      <a:pos x="56" y="70"/>
                    </a:cxn>
                    <a:cxn ang="0">
                      <a:pos x="70" y="75"/>
                    </a:cxn>
                    <a:cxn ang="0">
                      <a:pos x="77" y="67"/>
                    </a:cxn>
                    <a:cxn ang="0">
                      <a:pos x="89" y="55"/>
                    </a:cxn>
                    <a:cxn ang="0">
                      <a:pos x="97" y="43"/>
                    </a:cxn>
                    <a:cxn ang="0">
                      <a:pos x="94" y="36"/>
                    </a:cxn>
                  </a:cxnLst>
                  <a:rect l="0" t="0" r="r" b="b"/>
                  <a:pathLst>
                    <a:path w="99" h="75">
                      <a:moveTo>
                        <a:pt x="94" y="36"/>
                      </a:moveTo>
                      <a:cubicBezTo>
                        <a:pt x="85" y="30"/>
                        <a:pt x="85" y="30"/>
                        <a:pt x="85" y="30"/>
                      </a:cubicBezTo>
                      <a:cubicBezTo>
                        <a:pt x="79" y="19"/>
                        <a:pt x="79" y="19"/>
                        <a:pt x="79" y="19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69" y="0"/>
                        <a:pt x="52" y="16"/>
                        <a:pt x="49" y="18"/>
                      </a:cubicBezTo>
                      <a:cubicBezTo>
                        <a:pt x="47" y="19"/>
                        <a:pt x="18" y="32"/>
                        <a:pt x="14" y="33"/>
                      </a:cubicBezTo>
                      <a:cubicBezTo>
                        <a:pt x="11" y="34"/>
                        <a:pt x="7" y="41"/>
                        <a:pt x="7" y="43"/>
                      </a:cubicBezTo>
                      <a:cubicBezTo>
                        <a:pt x="7" y="45"/>
                        <a:pt x="0" y="65"/>
                        <a:pt x="0" y="65"/>
                      </a:cubicBezTo>
                      <a:cubicBezTo>
                        <a:pt x="8" y="67"/>
                        <a:pt x="8" y="67"/>
                        <a:pt x="8" y="67"/>
                      </a:cubicBezTo>
                      <a:cubicBezTo>
                        <a:pt x="8" y="67"/>
                        <a:pt x="42" y="67"/>
                        <a:pt x="44" y="67"/>
                      </a:cubicBezTo>
                      <a:cubicBezTo>
                        <a:pt x="46" y="67"/>
                        <a:pt x="53" y="69"/>
                        <a:pt x="56" y="70"/>
                      </a:cubicBezTo>
                      <a:cubicBezTo>
                        <a:pt x="58" y="71"/>
                        <a:pt x="70" y="75"/>
                        <a:pt x="70" y="75"/>
                      </a:cubicBezTo>
                      <a:cubicBezTo>
                        <a:pt x="77" y="67"/>
                        <a:pt x="77" y="67"/>
                        <a:pt x="77" y="67"/>
                      </a:cubicBezTo>
                      <a:cubicBezTo>
                        <a:pt x="89" y="55"/>
                        <a:pt x="89" y="55"/>
                        <a:pt x="89" y="55"/>
                      </a:cubicBezTo>
                      <a:cubicBezTo>
                        <a:pt x="89" y="55"/>
                        <a:pt x="96" y="46"/>
                        <a:pt x="97" y="43"/>
                      </a:cubicBezTo>
                      <a:cubicBezTo>
                        <a:pt x="99" y="41"/>
                        <a:pt x="94" y="36"/>
                        <a:pt x="94" y="36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21" name="FREI MIGUELINHO">
                  <a:extLst>
                    <a:ext uri="{FF2B5EF4-FFF2-40B4-BE49-F238E27FC236}">
                      <a16:creationId xmlns:a16="http://schemas.microsoft.com/office/drawing/2014/main" id="{CC62F8D1-18B5-A26C-1150-941C2E059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72637" y="1807215"/>
                  <a:ext cx="212004" cy="191928"/>
                </a:xfrm>
                <a:custGeom>
                  <a:avLst/>
                  <a:gdLst/>
                  <a:ahLst/>
                  <a:cxnLst>
                    <a:cxn ang="0">
                      <a:pos x="115" y="79"/>
                    </a:cxn>
                    <a:cxn ang="0">
                      <a:pos x="115" y="56"/>
                    </a:cxn>
                    <a:cxn ang="0">
                      <a:pos x="117" y="35"/>
                    </a:cxn>
                    <a:cxn ang="0">
                      <a:pos x="116" y="23"/>
                    </a:cxn>
                    <a:cxn ang="0">
                      <a:pos x="106" y="10"/>
                    </a:cxn>
                    <a:cxn ang="0">
                      <a:pos x="102" y="4"/>
                    </a:cxn>
                    <a:cxn ang="0">
                      <a:pos x="94" y="9"/>
                    </a:cxn>
                    <a:cxn ang="0">
                      <a:pos x="86" y="2"/>
                    </a:cxn>
                    <a:cxn ang="0">
                      <a:pos x="77" y="0"/>
                    </a:cxn>
                    <a:cxn ang="0">
                      <a:pos x="68" y="6"/>
                    </a:cxn>
                    <a:cxn ang="0">
                      <a:pos x="56" y="17"/>
                    </a:cxn>
                    <a:cxn ang="0">
                      <a:pos x="44" y="17"/>
                    </a:cxn>
                    <a:cxn ang="0">
                      <a:pos x="33" y="30"/>
                    </a:cxn>
                    <a:cxn ang="0">
                      <a:pos x="9" y="33"/>
                    </a:cxn>
                    <a:cxn ang="0">
                      <a:pos x="4" y="50"/>
                    </a:cxn>
                    <a:cxn ang="0">
                      <a:pos x="2" y="69"/>
                    </a:cxn>
                    <a:cxn ang="0">
                      <a:pos x="1" y="91"/>
                    </a:cxn>
                    <a:cxn ang="0">
                      <a:pos x="11" y="90"/>
                    </a:cxn>
                    <a:cxn ang="0">
                      <a:pos x="23" y="95"/>
                    </a:cxn>
                    <a:cxn ang="0">
                      <a:pos x="34" y="101"/>
                    </a:cxn>
                    <a:cxn ang="0">
                      <a:pos x="41" y="104"/>
                    </a:cxn>
                    <a:cxn ang="0">
                      <a:pos x="46" y="109"/>
                    </a:cxn>
                    <a:cxn ang="0">
                      <a:pos x="58" y="105"/>
                    </a:cxn>
                    <a:cxn ang="0">
                      <a:pos x="65" y="104"/>
                    </a:cxn>
                    <a:cxn ang="0">
                      <a:pos x="75" y="95"/>
                    </a:cxn>
                    <a:cxn ang="0">
                      <a:pos x="81" y="94"/>
                    </a:cxn>
                    <a:cxn ang="0">
                      <a:pos x="119" y="94"/>
                    </a:cxn>
                    <a:cxn ang="0">
                      <a:pos x="115" y="79"/>
                    </a:cxn>
                  </a:cxnLst>
                  <a:rect l="0" t="0" r="r" b="b"/>
                  <a:pathLst>
                    <a:path w="119" h="109">
                      <a:moveTo>
                        <a:pt x="115" y="79"/>
                      </a:moveTo>
                      <a:cubicBezTo>
                        <a:pt x="114" y="77"/>
                        <a:pt x="115" y="59"/>
                        <a:pt x="115" y="56"/>
                      </a:cubicBezTo>
                      <a:cubicBezTo>
                        <a:pt x="115" y="53"/>
                        <a:pt x="116" y="37"/>
                        <a:pt x="117" y="35"/>
                      </a:cubicBezTo>
                      <a:cubicBezTo>
                        <a:pt x="117" y="33"/>
                        <a:pt x="116" y="23"/>
                        <a:pt x="116" y="23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2" y="4"/>
                        <a:pt x="102" y="4"/>
                        <a:pt x="102" y="4"/>
                      </a:cubicBezTo>
                      <a:cubicBezTo>
                        <a:pt x="102" y="4"/>
                        <a:pt x="95" y="9"/>
                        <a:pt x="94" y="9"/>
                      </a:cubicBezTo>
                      <a:cubicBezTo>
                        <a:pt x="92" y="9"/>
                        <a:pt x="86" y="2"/>
                        <a:pt x="86" y="2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4" y="50"/>
                        <a:pt x="4" y="50"/>
                        <a:pt x="4" y="50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9"/>
                        <a:pt x="0" y="91"/>
                        <a:pt x="1" y="91"/>
                      </a:cubicBezTo>
                      <a:cubicBezTo>
                        <a:pt x="11" y="90"/>
                        <a:pt x="11" y="90"/>
                        <a:pt x="11" y="90"/>
                      </a:cubicBezTo>
                      <a:cubicBezTo>
                        <a:pt x="23" y="95"/>
                        <a:pt x="23" y="95"/>
                        <a:pt x="23" y="95"/>
                      </a:cubicBez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41" y="104"/>
                        <a:pt x="41" y="104"/>
                        <a:pt x="41" y="104"/>
                      </a:cubicBezTo>
                      <a:cubicBezTo>
                        <a:pt x="46" y="109"/>
                        <a:pt x="46" y="109"/>
                        <a:pt x="46" y="109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65" y="104"/>
                        <a:pt x="65" y="104"/>
                        <a:pt x="65" y="104"/>
                      </a:cubicBezTo>
                      <a:cubicBezTo>
                        <a:pt x="75" y="95"/>
                        <a:pt x="75" y="95"/>
                        <a:pt x="75" y="95"/>
                      </a:cubicBezTo>
                      <a:cubicBezTo>
                        <a:pt x="81" y="94"/>
                        <a:pt x="81" y="94"/>
                        <a:pt x="81" y="94"/>
                      </a:cubicBezTo>
                      <a:cubicBezTo>
                        <a:pt x="119" y="94"/>
                        <a:pt x="119" y="94"/>
                        <a:pt x="119" y="94"/>
                      </a:cubicBezTo>
                      <a:cubicBezTo>
                        <a:pt x="119" y="94"/>
                        <a:pt x="115" y="81"/>
                        <a:pt x="115" y="79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22" name="CUPIRA">
                  <a:extLst>
                    <a:ext uri="{FF2B5EF4-FFF2-40B4-BE49-F238E27FC236}">
                      <a16:creationId xmlns:a16="http://schemas.microsoft.com/office/drawing/2014/main" id="{5AC423B1-C927-6BAF-8832-D4B0C3A06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2761" y="2687439"/>
                  <a:ext cx="198754" cy="132364"/>
                </a:xfrm>
                <a:custGeom>
                  <a:avLst/>
                  <a:gdLst/>
                  <a:ahLst/>
                  <a:cxnLst>
                    <a:cxn ang="0">
                      <a:pos x="104" y="42"/>
                    </a:cxn>
                    <a:cxn ang="0">
                      <a:pos x="87" y="34"/>
                    </a:cxn>
                    <a:cxn ang="0">
                      <a:pos x="86" y="27"/>
                    </a:cxn>
                    <a:cxn ang="0">
                      <a:pos x="79" y="23"/>
                    </a:cxn>
                    <a:cxn ang="0">
                      <a:pos x="75" y="21"/>
                    </a:cxn>
                    <a:cxn ang="0">
                      <a:pos x="54" y="23"/>
                    </a:cxn>
                    <a:cxn ang="0">
                      <a:pos x="52" y="17"/>
                    </a:cxn>
                    <a:cxn ang="0">
                      <a:pos x="50" y="11"/>
                    </a:cxn>
                    <a:cxn ang="0">
                      <a:pos x="32" y="13"/>
                    </a:cxn>
                    <a:cxn ang="0">
                      <a:pos x="26" y="14"/>
                    </a:cxn>
                    <a:cxn ang="0">
                      <a:pos x="21" y="8"/>
                    </a:cxn>
                    <a:cxn ang="0">
                      <a:pos x="1" y="5"/>
                    </a:cxn>
                    <a:cxn ang="0">
                      <a:pos x="1" y="15"/>
                    </a:cxn>
                    <a:cxn ang="0">
                      <a:pos x="0" y="42"/>
                    </a:cxn>
                    <a:cxn ang="0">
                      <a:pos x="1" y="55"/>
                    </a:cxn>
                    <a:cxn ang="0">
                      <a:pos x="2" y="62"/>
                    </a:cxn>
                    <a:cxn ang="0">
                      <a:pos x="19" y="64"/>
                    </a:cxn>
                    <a:cxn ang="0">
                      <a:pos x="25" y="67"/>
                    </a:cxn>
                    <a:cxn ang="0">
                      <a:pos x="36" y="71"/>
                    </a:cxn>
                    <a:cxn ang="0">
                      <a:pos x="49" y="74"/>
                    </a:cxn>
                    <a:cxn ang="0">
                      <a:pos x="59" y="71"/>
                    </a:cxn>
                    <a:cxn ang="0">
                      <a:pos x="79" y="61"/>
                    </a:cxn>
                    <a:cxn ang="0">
                      <a:pos x="88" y="61"/>
                    </a:cxn>
                    <a:cxn ang="0">
                      <a:pos x="97" y="56"/>
                    </a:cxn>
                    <a:cxn ang="0">
                      <a:pos x="109" y="49"/>
                    </a:cxn>
                    <a:cxn ang="0">
                      <a:pos x="104" y="42"/>
                    </a:cxn>
                  </a:cxnLst>
                  <a:rect l="0" t="0" r="r" b="b"/>
                  <a:pathLst>
                    <a:path w="109" h="74">
                      <a:moveTo>
                        <a:pt x="104" y="42"/>
                      </a:moveTo>
                      <a:cubicBezTo>
                        <a:pt x="103" y="41"/>
                        <a:pt x="87" y="34"/>
                        <a:pt x="87" y="34"/>
                      </a:cubicBezTo>
                      <a:cubicBezTo>
                        <a:pt x="86" y="27"/>
                        <a:pt x="86" y="27"/>
                        <a:pt x="86" y="27"/>
                      </a:cubicBezTo>
                      <a:cubicBezTo>
                        <a:pt x="86" y="27"/>
                        <a:pt x="81" y="24"/>
                        <a:pt x="79" y="23"/>
                      </a:cubicBezTo>
                      <a:cubicBezTo>
                        <a:pt x="78" y="23"/>
                        <a:pt x="77" y="21"/>
                        <a:pt x="75" y="21"/>
                      </a:cubicBezTo>
                      <a:cubicBezTo>
                        <a:pt x="74" y="20"/>
                        <a:pt x="54" y="23"/>
                        <a:pt x="54" y="23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27" y="16"/>
                        <a:pt x="26" y="14"/>
                      </a:cubicBezTo>
                      <a:cubicBezTo>
                        <a:pt x="25" y="12"/>
                        <a:pt x="22" y="8"/>
                        <a:pt x="21" y="8"/>
                      </a:cubicBezTo>
                      <a:cubicBezTo>
                        <a:pt x="19" y="8"/>
                        <a:pt x="1" y="0"/>
                        <a:pt x="1" y="5"/>
                      </a:cubicBezTo>
                      <a:cubicBezTo>
                        <a:pt x="1" y="5"/>
                        <a:pt x="1" y="14"/>
                        <a:pt x="1" y="15"/>
                      </a:cubicBezTo>
                      <a:cubicBezTo>
                        <a:pt x="2" y="17"/>
                        <a:pt x="0" y="41"/>
                        <a:pt x="0" y="42"/>
                      </a:cubicBezTo>
                      <a:cubicBezTo>
                        <a:pt x="0" y="43"/>
                        <a:pt x="1" y="55"/>
                        <a:pt x="1" y="55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9" y="64"/>
                        <a:pt x="19" y="64"/>
                        <a:pt x="19" y="64"/>
                      </a:cubicBezTo>
                      <a:cubicBezTo>
                        <a:pt x="25" y="67"/>
                        <a:pt x="25" y="67"/>
                        <a:pt x="25" y="67"/>
                      </a:cubicBezTo>
                      <a:cubicBezTo>
                        <a:pt x="36" y="71"/>
                        <a:pt x="36" y="71"/>
                        <a:pt x="36" y="71"/>
                      </a:cubicBezTo>
                      <a:cubicBezTo>
                        <a:pt x="36" y="71"/>
                        <a:pt x="48" y="74"/>
                        <a:pt x="49" y="74"/>
                      </a:cubicBezTo>
                      <a:cubicBezTo>
                        <a:pt x="50" y="74"/>
                        <a:pt x="59" y="71"/>
                        <a:pt x="59" y="71"/>
                      </a:cubicBezTo>
                      <a:cubicBezTo>
                        <a:pt x="79" y="61"/>
                        <a:pt x="79" y="61"/>
                        <a:pt x="79" y="61"/>
                      </a:cubicBezTo>
                      <a:cubicBezTo>
                        <a:pt x="88" y="61"/>
                        <a:pt x="88" y="61"/>
                        <a:pt x="88" y="61"/>
                      </a:cubicBezTo>
                      <a:cubicBezTo>
                        <a:pt x="97" y="56"/>
                        <a:pt x="97" y="56"/>
                        <a:pt x="97" y="56"/>
                      </a:cubicBezTo>
                      <a:cubicBezTo>
                        <a:pt x="109" y="49"/>
                        <a:pt x="109" y="49"/>
                        <a:pt x="109" y="49"/>
                      </a:cubicBezTo>
                      <a:cubicBezTo>
                        <a:pt x="109" y="49"/>
                        <a:pt x="106" y="43"/>
                        <a:pt x="104" y="42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23" name="CACHOEIRINHA">
                  <a:extLst>
                    <a:ext uri="{FF2B5EF4-FFF2-40B4-BE49-F238E27FC236}">
                      <a16:creationId xmlns:a16="http://schemas.microsoft.com/office/drawing/2014/main" id="{EEB287A4-AB30-F510-5058-4BFABE9DE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5751" y="2502129"/>
                  <a:ext cx="198754" cy="297820"/>
                </a:xfrm>
                <a:custGeom>
                  <a:avLst/>
                  <a:gdLst/>
                  <a:ahLst/>
                  <a:cxnLst>
                    <a:cxn ang="0">
                      <a:pos x="108" y="68"/>
                    </a:cxn>
                    <a:cxn ang="0">
                      <a:pos x="106" y="61"/>
                    </a:cxn>
                    <a:cxn ang="0">
                      <a:pos x="98" y="55"/>
                    </a:cxn>
                    <a:cxn ang="0">
                      <a:pos x="90" y="53"/>
                    </a:cxn>
                    <a:cxn ang="0">
                      <a:pos x="80" y="50"/>
                    </a:cxn>
                    <a:cxn ang="0">
                      <a:pos x="75" y="45"/>
                    </a:cxn>
                    <a:cxn ang="0">
                      <a:pos x="70" y="40"/>
                    </a:cxn>
                    <a:cxn ang="0">
                      <a:pos x="63" y="36"/>
                    </a:cxn>
                    <a:cxn ang="0">
                      <a:pos x="56" y="30"/>
                    </a:cxn>
                    <a:cxn ang="0">
                      <a:pos x="49" y="26"/>
                    </a:cxn>
                    <a:cxn ang="0">
                      <a:pos x="47" y="21"/>
                    </a:cxn>
                    <a:cxn ang="0">
                      <a:pos x="38" y="16"/>
                    </a:cxn>
                    <a:cxn ang="0">
                      <a:pos x="22" y="15"/>
                    </a:cxn>
                    <a:cxn ang="0">
                      <a:pos x="20" y="8"/>
                    </a:cxn>
                    <a:cxn ang="0">
                      <a:pos x="20" y="0"/>
                    </a:cxn>
                    <a:cxn ang="0">
                      <a:pos x="0" y="11"/>
                    </a:cxn>
                    <a:cxn ang="0">
                      <a:pos x="1" y="16"/>
                    </a:cxn>
                    <a:cxn ang="0">
                      <a:pos x="17" y="43"/>
                    </a:cxn>
                    <a:cxn ang="0">
                      <a:pos x="20" y="53"/>
                    </a:cxn>
                    <a:cxn ang="0">
                      <a:pos x="24" y="63"/>
                    </a:cxn>
                    <a:cxn ang="0">
                      <a:pos x="26" y="71"/>
                    </a:cxn>
                    <a:cxn ang="0">
                      <a:pos x="27" y="86"/>
                    </a:cxn>
                    <a:cxn ang="0">
                      <a:pos x="31" y="96"/>
                    </a:cxn>
                    <a:cxn ang="0">
                      <a:pos x="33" y="100"/>
                    </a:cxn>
                    <a:cxn ang="0">
                      <a:pos x="37" y="106"/>
                    </a:cxn>
                    <a:cxn ang="0">
                      <a:pos x="40" y="109"/>
                    </a:cxn>
                    <a:cxn ang="0">
                      <a:pos x="40" y="116"/>
                    </a:cxn>
                    <a:cxn ang="0">
                      <a:pos x="36" y="124"/>
                    </a:cxn>
                    <a:cxn ang="0">
                      <a:pos x="30" y="134"/>
                    </a:cxn>
                    <a:cxn ang="0">
                      <a:pos x="27" y="142"/>
                    </a:cxn>
                    <a:cxn ang="0">
                      <a:pos x="28" y="169"/>
                    </a:cxn>
                    <a:cxn ang="0">
                      <a:pos x="49" y="155"/>
                    </a:cxn>
                    <a:cxn ang="0">
                      <a:pos x="61" y="145"/>
                    </a:cxn>
                    <a:cxn ang="0">
                      <a:pos x="72" y="132"/>
                    </a:cxn>
                    <a:cxn ang="0">
                      <a:pos x="80" y="121"/>
                    </a:cxn>
                    <a:cxn ang="0">
                      <a:pos x="93" y="96"/>
                    </a:cxn>
                    <a:cxn ang="0">
                      <a:pos x="99" y="85"/>
                    </a:cxn>
                    <a:cxn ang="0">
                      <a:pos x="109" y="75"/>
                    </a:cxn>
                    <a:cxn ang="0">
                      <a:pos x="113" y="73"/>
                    </a:cxn>
                    <a:cxn ang="0">
                      <a:pos x="108" y="68"/>
                    </a:cxn>
                  </a:cxnLst>
                  <a:rect l="0" t="0" r="r" b="b"/>
                  <a:pathLst>
                    <a:path w="113" h="169">
                      <a:moveTo>
                        <a:pt x="108" y="68"/>
                      </a:moveTo>
                      <a:cubicBezTo>
                        <a:pt x="108" y="66"/>
                        <a:pt x="106" y="61"/>
                        <a:pt x="106" y="61"/>
                      </a:cubicBezTo>
                      <a:cubicBezTo>
                        <a:pt x="106" y="61"/>
                        <a:pt x="100" y="56"/>
                        <a:pt x="98" y="55"/>
                      </a:cubicBezTo>
                      <a:cubicBezTo>
                        <a:pt x="96" y="54"/>
                        <a:pt x="92" y="53"/>
                        <a:pt x="90" y="53"/>
                      </a:cubicBezTo>
                      <a:cubicBezTo>
                        <a:pt x="88" y="52"/>
                        <a:pt x="80" y="50"/>
                        <a:pt x="80" y="50"/>
                      </a:cubicBezTo>
                      <a:cubicBezTo>
                        <a:pt x="75" y="45"/>
                        <a:pt x="75" y="45"/>
                        <a:pt x="75" y="45"/>
                      </a:cubicBezTo>
                      <a:cubicBezTo>
                        <a:pt x="75" y="45"/>
                        <a:pt x="71" y="42"/>
                        <a:pt x="70" y="40"/>
                      </a:cubicBezTo>
                      <a:cubicBezTo>
                        <a:pt x="68" y="39"/>
                        <a:pt x="64" y="37"/>
                        <a:pt x="63" y="36"/>
                      </a:cubicBezTo>
                      <a:cubicBezTo>
                        <a:pt x="62" y="35"/>
                        <a:pt x="56" y="30"/>
                        <a:pt x="56" y="30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2"/>
                        <a:pt x="47" y="21"/>
                      </a:cubicBezTo>
                      <a:cubicBezTo>
                        <a:pt x="46" y="20"/>
                        <a:pt x="39" y="17"/>
                        <a:pt x="38" y="16"/>
                      </a:cubicBezTo>
                      <a:cubicBezTo>
                        <a:pt x="37" y="16"/>
                        <a:pt x="22" y="15"/>
                        <a:pt x="22" y="15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3" y="3"/>
                        <a:pt x="0" y="11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43"/>
                        <a:pt x="20" y="51"/>
                        <a:pt x="20" y="53"/>
                      </a:cubicBezTo>
                      <a:cubicBezTo>
                        <a:pt x="20" y="54"/>
                        <a:pt x="23" y="61"/>
                        <a:pt x="24" y="63"/>
                      </a:cubicBezTo>
                      <a:cubicBezTo>
                        <a:pt x="24" y="65"/>
                        <a:pt x="25" y="70"/>
                        <a:pt x="26" y="71"/>
                      </a:cubicBezTo>
                      <a:cubicBezTo>
                        <a:pt x="26" y="73"/>
                        <a:pt x="26" y="84"/>
                        <a:pt x="27" y="86"/>
                      </a:cubicBezTo>
                      <a:cubicBezTo>
                        <a:pt x="28" y="87"/>
                        <a:pt x="29" y="95"/>
                        <a:pt x="31" y="96"/>
                      </a:cubicBezTo>
                      <a:cubicBezTo>
                        <a:pt x="32" y="96"/>
                        <a:pt x="33" y="100"/>
                        <a:pt x="33" y="100"/>
                      </a:cubicBezTo>
                      <a:cubicBezTo>
                        <a:pt x="33" y="100"/>
                        <a:pt x="35" y="105"/>
                        <a:pt x="37" y="106"/>
                      </a:cubicBezTo>
                      <a:cubicBezTo>
                        <a:pt x="38" y="107"/>
                        <a:pt x="39" y="108"/>
                        <a:pt x="40" y="109"/>
                      </a:cubicBezTo>
                      <a:cubicBezTo>
                        <a:pt x="41" y="111"/>
                        <a:pt x="40" y="115"/>
                        <a:pt x="40" y="116"/>
                      </a:cubicBezTo>
                      <a:cubicBezTo>
                        <a:pt x="41" y="118"/>
                        <a:pt x="37" y="122"/>
                        <a:pt x="36" y="124"/>
                      </a:cubicBezTo>
                      <a:cubicBezTo>
                        <a:pt x="35" y="126"/>
                        <a:pt x="30" y="134"/>
                        <a:pt x="30" y="134"/>
                      </a:cubicBezTo>
                      <a:cubicBezTo>
                        <a:pt x="30" y="134"/>
                        <a:pt x="27" y="141"/>
                        <a:pt x="27" y="142"/>
                      </a:cubicBezTo>
                      <a:cubicBezTo>
                        <a:pt x="28" y="143"/>
                        <a:pt x="28" y="169"/>
                        <a:pt x="28" y="169"/>
                      </a:cubicBezTo>
                      <a:cubicBezTo>
                        <a:pt x="28" y="169"/>
                        <a:pt x="47" y="157"/>
                        <a:pt x="49" y="155"/>
                      </a:cubicBezTo>
                      <a:cubicBezTo>
                        <a:pt x="52" y="154"/>
                        <a:pt x="59" y="148"/>
                        <a:pt x="61" y="145"/>
                      </a:cubicBezTo>
                      <a:cubicBezTo>
                        <a:pt x="63" y="142"/>
                        <a:pt x="70" y="133"/>
                        <a:pt x="72" y="132"/>
                      </a:cubicBezTo>
                      <a:cubicBezTo>
                        <a:pt x="74" y="130"/>
                        <a:pt x="78" y="123"/>
                        <a:pt x="80" y="121"/>
                      </a:cubicBezTo>
                      <a:cubicBezTo>
                        <a:pt x="81" y="119"/>
                        <a:pt x="91" y="99"/>
                        <a:pt x="93" y="96"/>
                      </a:cubicBezTo>
                      <a:cubicBezTo>
                        <a:pt x="95" y="93"/>
                        <a:pt x="98" y="87"/>
                        <a:pt x="99" y="85"/>
                      </a:cubicBezTo>
                      <a:cubicBezTo>
                        <a:pt x="100" y="83"/>
                        <a:pt x="108" y="76"/>
                        <a:pt x="109" y="75"/>
                      </a:cubicBezTo>
                      <a:cubicBezTo>
                        <a:pt x="110" y="75"/>
                        <a:pt x="113" y="73"/>
                        <a:pt x="113" y="73"/>
                      </a:cubicBezTo>
                      <a:cubicBezTo>
                        <a:pt x="113" y="73"/>
                        <a:pt x="109" y="69"/>
                        <a:pt x="108" y="68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24" name="CAMOCIM DE SÃO FÉLIX">
                  <a:extLst>
                    <a:ext uri="{FF2B5EF4-FFF2-40B4-BE49-F238E27FC236}">
                      <a16:creationId xmlns:a16="http://schemas.microsoft.com/office/drawing/2014/main" id="{B5B28B61-76F4-D215-1E93-30350263B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1142" y="2369764"/>
                  <a:ext cx="86127" cy="125746"/>
                </a:xfrm>
                <a:custGeom>
                  <a:avLst/>
                  <a:gdLst/>
                  <a:ahLst/>
                  <a:cxnLst>
                    <a:cxn ang="0">
                      <a:pos x="48" y="63"/>
                    </a:cxn>
                    <a:cxn ang="0">
                      <a:pos x="47" y="56"/>
                    </a:cxn>
                    <a:cxn ang="0">
                      <a:pos x="44" y="49"/>
                    </a:cxn>
                    <a:cxn ang="0">
                      <a:pos x="42" y="40"/>
                    </a:cxn>
                    <a:cxn ang="0">
                      <a:pos x="43" y="34"/>
                    </a:cxn>
                    <a:cxn ang="0">
                      <a:pos x="45" y="26"/>
                    </a:cxn>
                    <a:cxn ang="0">
                      <a:pos x="45" y="20"/>
                    </a:cxn>
                    <a:cxn ang="0">
                      <a:pos x="42" y="15"/>
                    </a:cxn>
                    <a:cxn ang="0">
                      <a:pos x="35" y="14"/>
                    </a:cxn>
                    <a:cxn ang="0">
                      <a:pos x="32" y="5"/>
                    </a:cxn>
                    <a:cxn ang="0">
                      <a:pos x="26" y="1"/>
                    </a:cxn>
                    <a:cxn ang="0">
                      <a:pos x="20" y="9"/>
                    </a:cxn>
                    <a:cxn ang="0">
                      <a:pos x="17" y="21"/>
                    </a:cxn>
                    <a:cxn ang="0">
                      <a:pos x="14" y="29"/>
                    </a:cxn>
                    <a:cxn ang="0">
                      <a:pos x="3" y="40"/>
                    </a:cxn>
                    <a:cxn ang="0">
                      <a:pos x="0" y="50"/>
                    </a:cxn>
                    <a:cxn ang="0">
                      <a:pos x="4" y="58"/>
                    </a:cxn>
                    <a:cxn ang="0">
                      <a:pos x="19" y="62"/>
                    </a:cxn>
                    <a:cxn ang="0">
                      <a:pos x="32" y="60"/>
                    </a:cxn>
                    <a:cxn ang="0">
                      <a:pos x="34" y="66"/>
                    </a:cxn>
                    <a:cxn ang="0">
                      <a:pos x="39" y="70"/>
                    </a:cxn>
                    <a:cxn ang="0">
                      <a:pos x="51" y="69"/>
                    </a:cxn>
                    <a:cxn ang="0">
                      <a:pos x="48" y="63"/>
                    </a:cxn>
                  </a:cxnLst>
                  <a:rect l="0" t="0" r="r" b="b"/>
                  <a:pathLst>
                    <a:path w="51" h="71">
                      <a:moveTo>
                        <a:pt x="48" y="63"/>
                      </a:moveTo>
                      <a:cubicBezTo>
                        <a:pt x="47" y="61"/>
                        <a:pt x="47" y="59"/>
                        <a:pt x="47" y="56"/>
                      </a:cubicBezTo>
                      <a:cubicBezTo>
                        <a:pt x="47" y="53"/>
                        <a:pt x="45" y="50"/>
                        <a:pt x="44" y="49"/>
                      </a:cubicBezTo>
                      <a:cubicBezTo>
                        <a:pt x="44" y="47"/>
                        <a:pt x="42" y="43"/>
                        <a:pt x="42" y="40"/>
                      </a:cubicBezTo>
                      <a:cubicBezTo>
                        <a:pt x="42" y="37"/>
                        <a:pt x="42" y="36"/>
                        <a:pt x="43" y="34"/>
                      </a:cubicBezTo>
                      <a:cubicBezTo>
                        <a:pt x="43" y="32"/>
                        <a:pt x="44" y="30"/>
                        <a:pt x="45" y="26"/>
                      </a:cubicBezTo>
                      <a:cubicBezTo>
                        <a:pt x="46" y="23"/>
                        <a:pt x="46" y="22"/>
                        <a:pt x="45" y="20"/>
                      </a:cubicBezTo>
                      <a:cubicBezTo>
                        <a:pt x="44" y="18"/>
                        <a:pt x="43" y="17"/>
                        <a:pt x="42" y="15"/>
                      </a:cubicBezTo>
                      <a:cubicBezTo>
                        <a:pt x="41" y="14"/>
                        <a:pt x="35" y="14"/>
                        <a:pt x="35" y="14"/>
                      </a:cubicBezTo>
                      <a:cubicBezTo>
                        <a:pt x="35" y="14"/>
                        <a:pt x="34" y="9"/>
                        <a:pt x="32" y="5"/>
                      </a:cubicBezTo>
                      <a:cubicBezTo>
                        <a:pt x="29" y="0"/>
                        <a:pt x="26" y="1"/>
                        <a:pt x="26" y="1"/>
                      </a:cubicBezTo>
                      <a:cubicBezTo>
                        <a:pt x="26" y="1"/>
                        <a:pt x="22" y="7"/>
                        <a:pt x="20" y="9"/>
                      </a:cubicBezTo>
                      <a:cubicBezTo>
                        <a:pt x="18" y="11"/>
                        <a:pt x="17" y="18"/>
                        <a:pt x="17" y="21"/>
                      </a:cubicBezTo>
                      <a:cubicBezTo>
                        <a:pt x="17" y="23"/>
                        <a:pt x="15" y="27"/>
                        <a:pt x="14" y="29"/>
                      </a:cubicBezTo>
                      <a:cubicBezTo>
                        <a:pt x="13" y="30"/>
                        <a:pt x="4" y="37"/>
                        <a:pt x="3" y="40"/>
                      </a:cubicBezTo>
                      <a:cubicBezTo>
                        <a:pt x="2" y="42"/>
                        <a:pt x="0" y="50"/>
                        <a:pt x="0" y="50"/>
                      </a:cubicBezTo>
                      <a:cubicBezTo>
                        <a:pt x="0" y="50"/>
                        <a:pt x="3" y="57"/>
                        <a:pt x="4" y="58"/>
                      </a:cubicBezTo>
                      <a:cubicBezTo>
                        <a:pt x="5" y="59"/>
                        <a:pt x="17" y="61"/>
                        <a:pt x="19" y="62"/>
                      </a:cubicBezTo>
                      <a:cubicBezTo>
                        <a:pt x="21" y="62"/>
                        <a:pt x="30" y="60"/>
                        <a:pt x="32" y="60"/>
                      </a:cubicBezTo>
                      <a:cubicBezTo>
                        <a:pt x="33" y="60"/>
                        <a:pt x="34" y="64"/>
                        <a:pt x="34" y="66"/>
                      </a:cubicBezTo>
                      <a:cubicBezTo>
                        <a:pt x="34" y="68"/>
                        <a:pt x="37" y="70"/>
                        <a:pt x="39" y="70"/>
                      </a:cubicBezTo>
                      <a:cubicBezTo>
                        <a:pt x="42" y="71"/>
                        <a:pt x="51" y="69"/>
                        <a:pt x="51" y="69"/>
                      </a:cubicBezTo>
                      <a:cubicBezTo>
                        <a:pt x="51" y="69"/>
                        <a:pt x="48" y="65"/>
                        <a:pt x="48" y="63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25" name="CUMARU">
                  <a:extLst>
                    <a:ext uri="{FF2B5EF4-FFF2-40B4-BE49-F238E27FC236}">
                      <a16:creationId xmlns:a16="http://schemas.microsoft.com/office/drawing/2014/main" id="{B7BBCBE6-438D-B427-1FFD-C6910024E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1391" y="1906489"/>
                  <a:ext cx="265005" cy="231638"/>
                </a:xfrm>
                <a:custGeom>
                  <a:avLst/>
                  <a:gdLst/>
                  <a:ahLst/>
                  <a:cxnLst>
                    <a:cxn ang="0">
                      <a:pos x="149" y="42"/>
                    </a:cxn>
                    <a:cxn ang="0">
                      <a:pos x="146" y="35"/>
                    </a:cxn>
                    <a:cxn ang="0">
                      <a:pos x="142" y="30"/>
                    </a:cxn>
                    <a:cxn ang="0">
                      <a:pos x="138" y="13"/>
                    </a:cxn>
                    <a:cxn ang="0">
                      <a:pos x="132" y="7"/>
                    </a:cxn>
                    <a:cxn ang="0">
                      <a:pos x="125" y="0"/>
                    </a:cxn>
                    <a:cxn ang="0">
                      <a:pos x="117" y="4"/>
                    </a:cxn>
                    <a:cxn ang="0">
                      <a:pos x="104" y="8"/>
                    </a:cxn>
                    <a:cxn ang="0">
                      <a:pos x="97" y="13"/>
                    </a:cxn>
                    <a:cxn ang="0">
                      <a:pos x="80" y="13"/>
                    </a:cxn>
                    <a:cxn ang="0">
                      <a:pos x="74" y="14"/>
                    </a:cxn>
                    <a:cxn ang="0">
                      <a:pos x="48" y="34"/>
                    </a:cxn>
                    <a:cxn ang="0">
                      <a:pos x="46" y="47"/>
                    </a:cxn>
                    <a:cxn ang="0">
                      <a:pos x="46" y="59"/>
                    </a:cxn>
                    <a:cxn ang="0">
                      <a:pos x="45" y="64"/>
                    </a:cxn>
                    <a:cxn ang="0">
                      <a:pos x="31" y="69"/>
                    </a:cxn>
                    <a:cxn ang="0">
                      <a:pos x="23" y="78"/>
                    </a:cxn>
                    <a:cxn ang="0">
                      <a:pos x="16" y="86"/>
                    </a:cxn>
                    <a:cxn ang="0">
                      <a:pos x="5" y="93"/>
                    </a:cxn>
                    <a:cxn ang="0">
                      <a:pos x="2" y="99"/>
                    </a:cxn>
                    <a:cxn ang="0">
                      <a:pos x="0" y="112"/>
                    </a:cxn>
                    <a:cxn ang="0">
                      <a:pos x="0" y="124"/>
                    </a:cxn>
                    <a:cxn ang="0">
                      <a:pos x="17" y="129"/>
                    </a:cxn>
                    <a:cxn ang="0">
                      <a:pos x="42" y="126"/>
                    </a:cxn>
                    <a:cxn ang="0">
                      <a:pos x="60" y="123"/>
                    </a:cxn>
                    <a:cxn ang="0">
                      <a:pos x="79" y="122"/>
                    </a:cxn>
                    <a:cxn ang="0">
                      <a:pos x="96" y="120"/>
                    </a:cxn>
                    <a:cxn ang="0">
                      <a:pos x="112" y="121"/>
                    </a:cxn>
                    <a:cxn ang="0">
                      <a:pos x="123" y="117"/>
                    </a:cxn>
                    <a:cxn ang="0">
                      <a:pos x="123" y="104"/>
                    </a:cxn>
                    <a:cxn ang="0">
                      <a:pos x="123" y="97"/>
                    </a:cxn>
                    <a:cxn ang="0">
                      <a:pos x="117" y="83"/>
                    </a:cxn>
                    <a:cxn ang="0">
                      <a:pos x="120" y="73"/>
                    </a:cxn>
                    <a:cxn ang="0">
                      <a:pos x="134" y="64"/>
                    </a:cxn>
                    <a:cxn ang="0">
                      <a:pos x="148" y="52"/>
                    </a:cxn>
                    <a:cxn ang="0">
                      <a:pos x="149" y="42"/>
                    </a:cxn>
                  </a:cxnLst>
                  <a:rect l="0" t="0" r="r" b="b"/>
                  <a:pathLst>
                    <a:path w="149" h="129">
                      <a:moveTo>
                        <a:pt x="149" y="42"/>
                      </a:moveTo>
                      <a:cubicBezTo>
                        <a:pt x="149" y="41"/>
                        <a:pt x="146" y="35"/>
                        <a:pt x="146" y="35"/>
                      </a:cubicBezTo>
                      <a:cubicBezTo>
                        <a:pt x="146" y="35"/>
                        <a:pt x="142" y="32"/>
                        <a:pt x="142" y="30"/>
                      </a:cubicBezTo>
                      <a:cubicBezTo>
                        <a:pt x="141" y="29"/>
                        <a:pt x="138" y="13"/>
                        <a:pt x="138" y="13"/>
                      </a:cubicBezTo>
                      <a:cubicBezTo>
                        <a:pt x="132" y="7"/>
                        <a:pt x="132" y="7"/>
                        <a:pt x="132" y="7"/>
                      </a:cubicBezTo>
                      <a:cubicBezTo>
                        <a:pt x="132" y="7"/>
                        <a:pt x="126" y="1"/>
                        <a:pt x="125" y="0"/>
                      </a:cubicBezTo>
                      <a:cubicBezTo>
                        <a:pt x="123" y="0"/>
                        <a:pt x="119" y="4"/>
                        <a:pt x="117" y="4"/>
                      </a:cubicBezTo>
                      <a:cubicBezTo>
                        <a:pt x="115" y="4"/>
                        <a:pt x="104" y="8"/>
                        <a:pt x="104" y="8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80" y="13"/>
                        <a:pt x="80" y="13"/>
                        <a:pt x="80" y="13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48" y="34"/>
                        <a:pt x="48" y="34"/>
                        <a:pt x="48" y="34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46" y="59"/>
                        <a:pt x="46" y="59"/>
                        <a:pt x="46" y="59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31" y="69"/>
                        <a:pt x="31" y="69"/>
                        <a:pt x="31" y="69"/>
                      </a:cubicBezTo>
                      <a:cubicBezTo>
                        <a:pt x="31" y="69"/>
                        <a:pt x="25" y="77"/>
                        <a:pt x="23" y="78"/>
                      </a:cubicBezTo>
                      <a:cubicBezTo>
                        <a:pt x="22" y="79"/>
                        <a:pt x="18" y="85"/>
                        <a:pt x="16" y="86"/>
                      </a:cubicBezTo>
                      <a:cubicBezTo>
                        <a:pt x="15" y="88"/>
                        <a:pt x="5" y="93"/>
                        <a:pt x="5" y="93"/>
                      </a:cubicBezTo>
                      <a:cubicBezTo>
                        <a:pt x="5" y="93"/>
                        <a:pt x="3" y="96"/>
                        <a:pt x="2" y="99"/>
                      </a:cubicBezTo>
                      <a:cubicBezTo>
                        <a:pt x="1" y="102"/>
                        <a:pt x="0" y="112"/>
                        <a:pt x="0" y="112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24"/>
                        <a:pt x="14" y="129"/>
                        <a:pt x="17" y="129"/>
                      </a:cubicBezTo>
                      <a:cubicBezTo>
                        <a:pt x="20" y="129"/>
                        <a:pt x="40" y="126"/>
                        <a:pt x="42" y="126"/>
                      </a:cubicBezTo>
                      <a:cubicBezTo>
                        <a:pt x="44" y="126"/>
                        <a:pt x="57" y="123"/>
                        <a:pt x="60" y="123"/>
                      </a:cubicBezTo>
                      <a:cubicBezTo>
                        <a:pt x="63" y="123"/>
                        <a:pt x="75" y="122"/>
                        <a:pt x="79" y="122"/>
                      </a:cubicBezTo>
                      <a:cubicBezTo>
                        <a:pt x="82" y="121"/>
                        <a:pt x="95" y="119"/>
                        <a:pt x="96" y="120"/>
                      </a:cubicBezTo>
                      <a:cubicBezTo>
                        <a:pt x="97" y="121"/>
                        <a:pt x="108" y="122"/>
                        <a:pt x="112" y="121"/>
                      </a:cubicBezTo>
                      <a:cubicBezTo>
                        <a:pt x="117" y="121"/>
                        <a:pt x="123" y="117"/>
                        <a:pt x="123" y="117"/>
                      </a:cubicBezTo>
                      <a:cubicBezTo>
                        <a:pt x="123" y="104"/>
                        <a:pt x="123" y="104"/>
                        <a:pt x="123" y="104"/>
                      </a:cubicBezTo>
                      <a:cubicBezTo>
                        <a:pt x="123" y="97"/>
                        <a:pt x="123" y="97"/>
                        <a:pt x="123" y="97"/>
                      </a:cubicBezTo>
                      <a:cubicBezTo>
                        <a:pt x="117" y="83"/>
                        <a:pt x="117" y="83"/>
                        <a:pt x="117" y="83"/>
                      </a:cubicBezTo>
                      <a:cubicBezTo>
                        <a:pt x="117" y="83"/>
                        <a:pt x="119" y="75"/>
                        <a:pt x="120" y="73"/>
                      </a:cubicBezTo>
                      <a:cubicBezTo>
                        <a:pt x="121" y="72"/>
                        <a:pt x="133" y="65"/>
                        <a:pt x="134" y="64"/>
                      </a:cubicBezTo>
                      <a:cubicBezTo>
                        <a:pt x="135" y="62"/>
                        <a:pt x="148" y="52"/>
                        <a:pt x="148" y="52"/>
                      </a:cubicBezTo>
                      <a:cubicBezTo>
                        <a:pt x="148" y="52"/>
                        <a:pt x="149" y="44"/>
                        <a:pt x="149" y="42"/>
                      </a:cubicBez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26" name="CARUARU">
                  <a:extLst>
                    <a:ext uri="{FF2B5EF4-FFF2-40B4-BE49-F238E27FC236}">
                      <a16:creationId xmlns:a16="http://schemas.microsoft.com/office/drawing/2014/main" id="{18EB0E1B-7BDB-815B-ED57-86132713B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1006" y="1946198"/>
                  <a:ext cx="437259" cy="562549"/>
                </a:xfrm>
                <a:custGeom>
                  <a:avLst/>
                  <a:gdLst/>
                  <a:ahLst/>
                  <a:cxnLst>
                    <a:cxn ang="0">
                      <a:pos x="240" y="227"/>
                    </a:cxn>
                    <a:cxn ang="0">
                      <a:pos x="235" y="192"/>
                    </a:cxn>
                    <a:cxn ang="0">
                      <a:pos x="219" y="173"/>
                    </a:cxn>
                    <a:cxn ang="0">
                      <a:pos x="206" y="165"/>
                    </a:cxn>
                    <a:cxn ang="0">
                      <a:pos x="188" y="170"/>
                    </a:cxn>
                    <a:cxn ang="0">
                      <a:pos x="166" y="156"/>
                    </a:cxn>
                    <a:cxn ang="0">
                      <a:pos x="151" y="128"/>
                    </a:cxn>
                    <a:cxn ang="0">
                      <a:pos x="174" y="83"/>
                    </a:cxn>
                    <a:cxn ang="0">
                      <a:pos x="197" y="41"/>
                    </a:cxn>
                    <a:cxn ang="0">
                      <a:pos x="192" y="23"/>
                    </a:cxn>
                    <a:cxn ang="0">
                      <a:pos x="175" y="14"/>
                    </a:cxn>
                    <a:cxn ang="0">
                      <a:pos x="152" y="8"/>
                    </a:cxn>
                    <a:cxn ang="0">
                      <a:pos x="145" y="3"/>
                    </a:cxn>
                    <a:cxn ang="0">
                      <a:pos x="136" y="16"/>
                    </a:cxn>
                    <a:cxn ang="0">
                      <a:pos x="122" y="28"/>
                    </a:cxn>
                    <a:cxn ang="0">
                      <a:pos x="106" y="31"/>
                    </a:cxn>
                    <a:cxn ang="0">
                      <a:pos x="84" y="41"/>
                    </a:cxn>
                    <a:cxn ang="0">
                      <a:pos x="72" y="29"/>
                    </a:cxn>
                    <a:cxn ang="0">
                      <a:pos x="50" y="14"/>
                    </a:cxn>
                    <a:cxn ang="0">
                      <a:pos x="27" y="40"/>
                    </a:cxn>
                    <a:cxn ang="0">
                      <a:pos x="14" y="58"/>
                    </a:cxn>
                    <a:cxn ang="0">
                      <a:pos x="3" y="71"/>
                    </a:cxn>
                    <a:cxn ang="0">
                      <a:pos x="3" y="99"/>
                    </a:cxn>
                    <a:cxn ang="0">
                      <a:pos x="5" y="131"/>
                    </a:cxn>
                    <a:cxn ang="0">
                      <a:pos x="55" y="160"/>
                    </a:cxn>
                    <a:cxn ang="0">
                      <a:pos x="91" y="215"/>
                    </a:cxn>
                    <a:cxn ang="0">
                      <a:pos x="92" y="245"/>
                    </a:cxn>
                    <a:cxn ang="0">
                      <a:pos x="93" y="284"/>
                    </a:cxn>
                    <a:cxn ang="0">
                      <a:pos x="128" y="297"/>
                    </a:cxn>
                    <a:cxn ang="0">
                      <a:pos x="142" y="291"/>
                    </a:cxn>
                    <a:cxn ang="0">
                      <a:pos x="143" y="307"/>
                    </a:cxn>
                    <a:cxn ang="0">
                      <a:pos x="146" y="315"/>
                    </a:cxn>
                    <a:cxn ang="0">
                      <a:pos x="157" y="301"/>
                    </a:cxn>
                    <a:cxn ang="0">
                      <a:pos x="167" y="287"/>
                    </a:cxn>
                    <a:cxn ang="0">
                      <a:pos x="178" y="294"/>
                    </a:cxn>
                    <a:cxn ang="0">
                      <a:pos x="187" y="294"/>
                    </a:cxn>
                    <a:cxn ang="0">
                      <a:pos x="212" y="284"/>
                    </a:cxn>
                    <a:cxn ang="0">
                      <a:pos x="233" y="257"/>
                    </a:cxn>
                    <a:cxn ang="0">
                      <a:pos x="244" y="247"/>
                    </a:cxn>
                  </a:cxnLst>
                  <a:rect l="0" t="0" r="r" b="b"/>
                  <a:pathLst>
                    <a:path w="244" h="317">
                      <a:moveTo>
                        <a:pt x="239" y="240"/>
                      </a:moveTo>
                      <a:cubicBezTo>
                        <a:pt x="239" y="238"/>
                        <a:pt x="240" y="228"/>
                        <a:pt x="240" y="227"/>
                      </a:cubicBezTo>
                      <a:cubicBezTo>
                        <a:pt x="240" y="225"/>
                        <a:pt x="237" y="203"/>
                        <a:pt x="237" y="201"/>
                      </a:cubicBezTo>
                      <a:cubicBezTo>
                        <a:pt x="238" y="200"/>
                        <a:pt x="236" y="195"/>
                        <a:pt x="235" y="192"/>
                      </a:cubicBezTo>
                      <a:cubicBezTo>
                        <a:pt x="233" y="189"/>
                        <a:pt x="229" y="181"/>
                        <a:pt x="228" y="179"/>
                      </a:cubicBezTo>
                      <a:cubicBezTo>
                        <a:pt x="226" y="178"/>
                        <a:pt x="221" y="174"/>
                        <a:pt x="219" y="173"/>
                      </a:cubicBezTo>
                      <a:cubicBezTo>
                        <a:pt x="218" y="172"/>
                        <a:pt x="212" y="168"/>
                        <a:pt x="212" y="168"/>
                      </a:cubicBezTo>
                      <a:cubicBezTo>
                        <a:pt x="212" y="168"/>
                        <a:pt x="208" y="164"/>
                        <a:pt x="206" y="165"/>
                      </a:cubicBezTo>
                      <a:cubicBezTo>
                        <a:pt x="205" y="165"/>
                        <a:pt x="196" y="169"/>
                        <a:pt x="196" y="169"/>
                      </a:cubicBezTo>
                      <a:cubicBezTo>
                        <a:pt x="188" y="170"/>
                        <a:pt x="188" y="170"/>
                        <a:pt x="188" y="170"/>
                      </a:cubicBezTo>
                      <a:cubicBezTo>
                        <a:pt x="175" y="161"/>
                        <a:pt x="175" y="161"/>
                        <a:pt x="175" y="161"/>
                      </a:cubicBezTo>
                      <a:cubicBezTo>
                        <a:pt x="166" y="156"/>
                        <a:pt x="166" y="156"/>
                        <a:pt x="166" y="156"/>
                      </a:cubicBezTo>
                      <a:cubicBezTo>
                        <a:pt x="155" y="142"/>
                        <a:pt x="155" y="142"/>
                        <a:pt x="155" y="142"/>
                      </a:cubicBezTo>
                      <a:cubicBezTo>
                        <a:pt x="151" y="128"/>
                        <a:pt x="151" y="128"/>
                        <a:pt x="151" y="128"/>
                      </a:cubicBezTo>
                      <a:cubicBezTo>
                        <a:pt x="151" y="128"/>
                        <a:pt x="158" y="120"/>
                        <a:pt x="159" y="119"/>
                      </a:cubicBezTo>
                      <a:cubicBezTo>
                        <a:pt x="159" y="118"/>
                        <a:pt x="174" y="83"/>
                        <a:pt x="174" y="83"/>
                      </a:cubicBezTo>
                      <a:cubicBezTo>
                        <a:pt x="188" y="56"/>
                        <a:pt x="188" y="56"/>
                        <a:pt x="188" y="56"/>
                      </a:cubicBezTo>
                      <a:cubicBezTo>
                        <a:pt x="188" y="56"/>
                        <a:pt x="197" y="42"/>
                        <a:pt x="197" y="41"/>
                      </a:cubicBezTo>
                      <a:cubicBezTo>
                        <a:pt x="197" y="39"/>
                        <a:pt x="197" y="32"/>
                        <a:pt x="197" y="30"/>
                      </a:cubicBezTo>
                      <a:cubicBezTo>
                        <a:pt x="197" y="28"/>
                        <a:pt x="192" y="23"/>
                        <a:pt x="192" y="23"/>
                      </a:cubicBezTo>
                      <a:cubicBezTo>
                        <a:pt x="183" y="18"/>
                        <a:pt x="183" y="18"/>
                        <a:pt x="183" y="18"/>
                      </a:cubicBezTo>
                      <a:cubicBezTo>
                        <a:pt x="175" y="14"/>
                        <a:pt x="175" y="14"/>
                        <a:pt x="175" y="14"/>
                      </a:cubicBezTo>
                      <a:cubicBezTo>
                        <a:pt x="165" y="8"/>
                        <a:pt x="165" y="8"/>
                        <a:pt x="165" y="8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37" y="5"/>
                        <a:pt x="137" y="5"/>
                        <a:pt x="137" y="5"/>
                      </a:cubicBezTo>
                      <a:cubicBezTo>
                        <a:pt x="136" y="16"/>
                        <a:pt x="136" y="16"/>
                        <a:pt x="136" y="16"/>
                      </a:cubicBezTo>
                      <a:cubicBezTo>
                        <a:pt x="136" y="16"/>
                        <a:pt x="135" y="23"/>
                        <a:pt x="134" y="23"/>
                      </a:cubicBezTo>
                      <a:cubicBezTo>
                        <a:pt x="132" y="23"/>
                        <a:pt x="122" y="28"/>
                        <a:pt x="122" y="28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06" y="31"/>
                        <a:pt x="106" y="31"/>
                        <a:pt x="106" y="31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97" y="36"/>
                        <a:pt x="86" y="41"/>
                        <a:pt x="84" y="41"/>
                      </a:cubicBezTo>
                      <a:cubicBezTo>
                        <a:pt x="83" y="41"/>
                        <a:pt x="81" y="40"/>
                        <a:pt x="79" y="38"/>
                      </a:cubicBezTo>
                      <a:cubicBezTo>
                        <a:pt x="77" y="36"/>
                        <a:pt x="72" y="29"/>
                        <a:pt x="72" y="29"/>
                      </a:cubicBezTo>
                      <a:cubicBezTo>
                        <a:pt x="64" y="29"/>
                        <a:pt x="64" y="29"/>
                        <a:pt x="64" y="29"/>
                      </a:cubicBezTo>
                      <a:cubicBezTo>
                        <a:pt x="59" y="27"/>
                        <a:pt x="51" y="13"/>
                        <a:pt x="50" y="1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8" y="65"/>
                        <a:pt x="8" y="65"/>
                        <a:pt x="8" y="65"/>
                      </a:cubicBezTo>
                      <a:cubicBezTo>
                        <a:pt x="3" y="71"/>
                        <a:pt x="3" y="71"/>
                        <a:pt x="3" y="71"/>
                      </a:cubicBezTo>
                      <a:cubicBezTo>
                        <a:pt x="5" y="78"/>
                        <a:pt x="5" y="78"/>
                        <a:pt x="5" y="78"/>
                      </a:cubicBezTo>
                      <a:cubicBezTo>
                        <a:pt x="3" y="99"/>
                        <a:pt x="3" y="99"/>
                        <a:pt x="3" y="99"/>
                      </a:cubicBezTo>
                      <a:cubicBezTo>
                        <a:pt x="3" y="99"/>
                        <a:pt x="1" y="114"/>
                        <a:pt x="1" y="116"/>
                      </a:cubicBezTo>
                      <a:cubicBezTo>
                        <a:pt x="0" y="119"/>
                        <a:pt x="3" y="128"/>
                        <a:pt x="5" y="131"/>
                      </a:cubicBezTo>
                      <a:cubicBezTo>
                        <a:pt x="8" y="133"/>
                        <a:pt x="19" y="151"/>
                        <a:pt x="37" y="155"/>
                      </a:cubicBezTo>
                      <a:cubicBezTo>
                        <a:pt x="51" y="156"/>
                        <a:pt x="55" y="160"/>
                        <a:pt x="55" y="160"/>
                      </a:cubicBezTo>
                      <a:cubicBezTo>
                        <a:pt x="89" y="204"/>
                        <a:pt x="89" y="204"/>
                        <a:pt x="89" y="204"/>
                      </a:cubicBezTo>
                      <a:cubicBezTo>
                        <a:pt x="89" y="204"/>
                        <a:pt x="90" y="213"/>
                        <a:pt x="91" y="215"/>
                      </a:cubicBezTo>
                      <a:cubicBezTo>
                        <a:pt x="93" y="217"/>
                        <a:pt x="94" y="221"/>
                        <a:pt x="94" y="226"/>
                      </a:cubicBezTo>
                      <a:cubicBezTo>
                        <a:pt x="93" y="231"/>
                        <a:pt x="92" y="245"/>
                        <a:pt x="92" y="245"/>
                      </a:cubicBezTo>
                      <a:cubicBezTo>
                        <a:pt x="92" y="245"/>
                        <a:pt x="92" y="260"/>
                        <a:pt x="91" y="261"/>
                      </a:cubicBezTo>
                      <a:cubicBezTo>
                        <a:pt x="91" y="262"/>
                        <a:pt x="93" y="282"/>
                        <a:pt x="93" y="284"/>
                      </a:cubicBezTo>
                      <a:cubicBezTo>
                        <a:pt x="92" y="285"/>
                        <a:pt x="93" y="299"/>
                        <a:pt x="93" y="299"/>
                      </a:cubicBezTo>
                      <a:cubicBezTo>
                        <a:pt x="93" y="299"/>
                        <a:pt x="127" y="297"/>
                        <a:pt x="128" y="297"/>
                      </a:cubicBezTo>
                      <a:cubicBezTo>
                        <a:pt x="129" y="297"/>
                        <a:pt x="133" y="298"/>
                        <a:pt x="135" y="296"/>
                      </a:cubicBezTo>
                      <a:cubicBezTo>
                        <a:pt x="136" y="295"/>
                        <a:pt x="142" y="291"/>
                        <a:pt x="142" y="291"/>
                      </a:cubicBezTo>
                      <a:cubicBezTo>
                        <a:pt x="142" y="291"/>
                        <a:pt x="145" y="293"/>
                        <a:pt x="145" y="296"/>
                      </a:cubicBezTo>
                      <a:cubicBezTo>
                        <a:pt x="145" y="299"/>
                        <a:pt x="143" y="305"/>
                        <a:pt x="143" y="307"/>
                      </a:cubicBezTo>
                      <a:cubicBezTo>
                        <a:pt x="143" y="308"/>
                        <a:pt x="142" y="315"/>
                        <a:pt x="142" y="315"/>
                      </a:cubicBezTo>
                      <a:cubicBezTo>
                        <a:pt x="142" y="315"/>
                        <a:pt x="144" y="317"/>
                        <a:pt x="146" y="315"/>
                      </a:cubicBezTo>
                      <a:cubicBezTo>
                        <a:pt x="148" y="313"/>
                        <a:pt x="152" y="309"/>
                        <a:pt x="153" y="307"/>
                      </a:cubicBezTo>
                      <a:cubicBezTo>
                        <a:pt x="154" y="306"/>
                        <a:pt x="157" y="305"/>
                        <a:pt x="157" y="301"/>
                      </a:cubicBezTo>
                      <a:cubicBezTo>
                        <a:pt x="157" y="297"/>
                        <a:pt x="158" y="289"/>
                        <a:pt x="158" y="289"/>
                      </a:cubicBezTo>
                      <a:cubicBezTo>
                        <a:pt x="167" y="287"/>
                        <a:pt x="167" y="287"/>
                        <a:pt x="167" y="287"/>
                      </a:cubicBezTo>
                      <a:cubicBezTo>
                        <a:pt x="172" y="292"/>
                        <a:pt x="172" y="292"/>
                        <a:pt x="172" y="292"/>
                      </a:cubicBezTo>
                      <a:cubicBezTo>
                        <a:pt x="178" y="294"/>
                        <a:pt x="178" y="294"/>
                        <a:pt x="178" y="294"/>
                      </a:cubicBezTo>
                      <a:cubicBezTo>
                        <a:pt x="178" y="294"/>
                        <a:pt x="180" y="294"/>
                        <a:pt x="182" y="296"/>
                      </a:cubicBezTo>
                      <a:cubicBezTo>
                        <a:pt x="184" y="297"/>
                        <a:pt x="186" y="295"/>
                        <a:pt x="187" y="294"/>
                      </a:cubicBezTo>
                      <a:cubicBezTo>
                        <a:pt x="188" y="294"/>
                        <a:pt x="201" y="293"/>
                        <a:pt x="201" y="293"/>
                      </a:cubicBezTo>
                      <a:cubicBezTo>
                        <a:pt x="212" y="284"/>
                        <a:pt x="212" y="284"/>
                        <a:pt x="212" y="284"/>
                      </a:cubicBezTo>
                      <a:cubicBezTo>
                        <a:pt x="226" y="270"/>
                        <a:pt x="226" y="270"/>
                        <a:pt x="226" y="270"/>
                      </a:cubicBezTo>
                      <a:cubicBezTo>
                        <a:pt x="226" y="270"/>
                        <a:pt x="232" y="258"/>
                        <a:pt x="233" y="257"/>
                      </a:cubicBezTo>
                      <a:cubicBezTo>
                        <a:pt x="234" y="255"/>
                        <a:pt x="243" y="249"/>
                        <a:pt x="243" y="249"/>
                      </a:cubicBezTo>
                      <a:cubicBezTo>
                        <a:pt x="244" y="247"/>
                        <a:pt x="244" y="247"/>
                        <a:pt x="244" y="247"/>
                      </a:cubicBezTo>
                      <a:cubicBezTo>
                        <a:pt x="244" y="247"/>
                        <a:pt x="240" y="241"/>
                        <a:pt x="239" y="240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27" name="CHÃ GRANDE">
                  <a:extLst>
                    <a:ext uri="{FF2B5EF4-FFF2-40B4-BE49-F238E27FC236}">
                      <a16:creationId xmlns:a16="http://schemas.microsoft.com/office/drawing/2014/main" id="{B2909622-5678-EA78-D2B7-AB31E5780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5524" y="2204309"/>
                  <a:ext cx="99377" cy="145601"/>
                </a:xfrm>
                <a:custGeom>
                  <a:avLst/>
                  <a:gdLst/>
                  <a:ahLst/>
                  <a:cxnLst>
                    <a:cxn ang="0">
                      <a:pos x="50" y="23"/>
                    </a:cxn>
                    <a:cxn ang="0">
                      <a:pos x="55" y="6"/>
                    </a:cxn>
                    <a:cxn ang="0">
                      <a:pos x="45" y="0"/>
                    </a:cxn>
                    <a:cxn ang="0">
                      <a:pos x="32" y="5"/>
                    </a:cxn>
                    <a:cxn ang="0">
                      <a:pos x="24" y="9"/>
                    </a:cxn>
                    <a:cxn ang="0">
                      <a:pos x="20" y="17"/>
                    </a:cxn>
                    <a:cxn ang="0">
                      <a:pos x="10" y="24"/>
                    </a:cxn>
                    <a:cxn ang="0">
                      <a:pos x="1" y="31"/>
                    </a:cxn>
                    <a:cxn ang="0">
                      <a:pos x="0" y="39"/>
                    </a:cxn>
                    <a:cxn ang="0">
                      <a:pos x="6" y="47"/>
                    </a:cxn>
                    <a:cxn ang="0">
                      <a:pos x="12" y="56"/>
                    </a:cxn>
                    <a:cxn ang="0">
                      <a:pos x="19" y="63"/>
                    </a:cxn>
                    <a:cxn ang="0">
                      <a:pos x="25" y="69"/>
                    </a:cxn>
                    <a:cxn ang="0">
                      <a:pos x="28" y="77"/>
                    </a:cxn>
                    <a:cxn ang="0">
                      <a:pos x="29" y="84"/>
                    </a:cxn>
                    <a:cxn ang="0">
                      <a:pos x="40" y="69"/>
                    </a:cxn>
                    <a:cxn ang="0">
                      <a:pos x="46" y="56"/>
                    </a:cxn>
                    <a:cxn ang="0">
                      <a:pos x="50" y="43"/>
                    </a:cxn>
                    <a:cxn ang="0">
                      <a:pos x="50" y="23"/>
                    </a:cxn>
                  </a:cxnLst>
                  <a:rect l="0" t="0" r="r" b="b"/>
                  <a:pathLst>
                    <a:path w="56" h="84">
                      <a:moveTo>
                        <a:pt x="50" y="23"/>
                      </a:moveTo>
                      <a:cubicBezTo>
                        <a:pt x="50" y="23"/>
                        <a:pt x="56" y="7"/>
                        <a:pt x="55" y="6"/>
                      </a:cubicBezTo>
                      <a:cubicBezTo>
                        <a:pt x="54" y="4"/>
                        <a:pt x="46" y="3"/>
                        <a:pt x="45" y="0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1"/>
                        <a:pt x="0" y="38"/>
                        <a:pt x="0" y="39"/>
                      </a:cubicBezTo>
                      <a:cubicBezTo>
                        <a:pt x="1" y="41"/>
                        <a:pt x="6" y="47"/>
                        <a:pt x="6" y="47"/>
                      </a:cubicBezTo>
                      <a:cubicBezTo>
                        <a:pt x="6" y="47"/>
                        <a:pt x="11" y="55"/>
                        <a:pt x="12" y="56"/>
                      </a:cubicBezTo>
                      <a:cubicBezTo>
                        <a:pt x="14" y="57"/>
                        <a:pt x="19" y="63"/>
                        <a:pt x="19" y="63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8" y="77"/>
                        <a:pt x="28" y="77"/>
                        <a:pt x="28" y="77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9"/>
                        <a:pt x="46" y="59"/>
                        <a:pt x="46" y="56"/>
                      </a:cubicBezTo>
                      <a:cubicBezTo>
                        <a:pt x="46" y="53"/>
                        <a:pt x="50" y="45"/>
                        <a:pt x="50" y="43"/>
                      </a:cubicBezTo>
                      <a:cubicBezTo>
                        <a:pt x="49" y="40"/>
                        <a:pt x="50" y="23"/>
                        <a:pt x="50" y="23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28" name="CALÇADO">
                  <a:extLst>
                    <a:ext uri="{FF2B5EF4-FFF2-40B4-BE49-F238E27FC236}">
                      <a16:creationId xmlns:a16="http://schemas.microsoft.com/office/drawing/2014/main" id="{B5811633-2393-4DA0-2A85-B6B1ADC69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5751" y="2833040"/>
                  <a:ext cx="145753" cy="258111"/>
                </a:xfrm>
                <a:custGeom>
                  <a:avLst/>
                  <a:gdLst/>
                  <a:ahLst/>
                  <a:cxnLst>
                    <a:cxn ang="0">
                      <a:pos x="72" y="93"/>
                    </a:cxn>
                    <a:cxn ang="0">
                      <a:pos x="63" y="82"/>
                    </a:cxn>
                    <a:cxn ang="0">
                      <a:pos x="57" y="73"/>
                    </a:cxn>
                    <a:cxn ang="0">
                      <a:pos x="52" y="65"/>
                    </a:cxn>
                    <a:cxn ang="0">
                      <a:pos x="46" y="58"/>
                    </a:cxn>
                    <a:cxn ang="0">
                      <a:pos x="39" y="50"/>
                    </a:cxn>
                    <a:cxn ang="0">
                      <a:pos x="33" y="41"/>
                    </a:cxn>
                    <a:cxn ang="0">
                      <a:pos x="26" y="27"/>
                    </a:cxn>
                    <a:cxn ang="0">
                      <a:pos x="17" y="16"/>
                    </a:cxn>
                    <a:cxn ang="0">
                      <a:pos x="7" y="4"/>
                    </a:cxn>
                    <a:cxn ang="0">
                      <a:pos x="2" y="2"/>
                    </a:cxn>
                    <a:cxn ang="0">
                      <a:pos x="0" y="26"/>
                    </a:cxn>
                    <a:cxn ang="0">
                      <a:pos x="3" y="42"/>
                    </a:cxn>
                    <a:cxn ang="0">
                      <a:pos x="5" y="56"/>
                    </a:cxn>
                    <a:cxn ang="0">
                      <a:pos x="6" y="76"/>
                    </a:cxn>
                    <a:cxn ang="0">
                      <a:pos x="9" y="85"/>
                    </a:cxn>
                    <a:cxn ang="0">
                      <a:pos x="18" y="91"/>
                    </a:cxn>
                    <a:cxn ang="0">
                      <a:pos x="27" y="104"/>
                    </a:cxn>
                    <a:cxn ang="0">
                      <a:pos x="39" y="119"/>
                    </a:cxn>
                    <a:cxn ang="0">
                      <a:pos x="47" y="126"/>
                    </a:cxn>
                    <a:cxn ang="0">
                      <a:pos x="53" y="136"/>
                    </a:cxn>
                    <a:cxn ang="0">
                      <a:pos x="55" y="144"/>
                    </a:cxn>
                    <a:cxn ang="0">
                      <a:pos x="62" y="147"/>
                    </a:cxn>
                    <a:cxn ang="0">
                      <a:pos x="68" y="136"/>
                    </a:cxn>
                    <a:cxn ang="0">
                      <a:pos x="77" y="123"/>
                    </a:cxn>
                    <a:cxn ang="0">
                      <a:pos x="85" y="107"/>
                    </a:cxn>
                    <a:cxn ang="0">
                      <a:pos x="72" y="93"/>
                    </a:cxn>
                  </a:cxnLst>
                  <a:rect l="0" t="0" r="r" b="b"/>
                  <a:pathLst>
                    <a:path w="85" h="147">
                      <a:moveTo>
                        <a:pt x="72" y="93"/>
                      </a:moveTo>
                      <a:cubicBezTo>
                        <a:pt x="70" y="90"/>
                        <a:pt x="65" y="84"/>
                        <a:pt x="63" y="82"/>
                      </a:cubicBezTo>
                      <a:cubicBezTo>
                        <a:pt x="60" y="80"/>
                        <a:pt x="57" y="73"/>
                        <a:pt x="57" y="73"/>
                      </a:cubicBezTo>
                      <a:cubicBezTo>
                        <a:pt x="57" y="73"/>
                        <a:pt x="53" y="66"/>
                        <a:pt x="52" y="65"/>
                      </a:cubicBezTo>
                      <a:cubicBezTo>
                        <a:pt x="51" y="63"/>
                        <a:pt x="47" y="59"/>
                        <a:pt x="46" y="58"/>
                      </a:cubicBezTo>
                      <a:cubicBezTo>
                        <a:pt x="45" y="56"/>
                        <a:pt x="40" y="52"/>
                        <a:pt x="39" y="50"/>
                      </a:cubicBezTo>
                      <a:cubicBezTo>
                        <a:pt x="38" y="48"/>
                        <a:pt x="34" y="43"/>
                        <a:pt x="33" y="41"/>
                      </a:cubicBezTo>
                      <a:cubicBezTo>
                        <a:pt x="32" y="38"/>
                        <a:pt x="27" y="29"/>
                        <a:pt x="26" y="27"/>
                      </a:cubicBezTo>
                      <a:cubicBezTo>
                        <a:pt x="24" y="25"/>
                        <a:pt x="18" y="18"/>
                        <a:pt x="17" y="16"/>
                      </a:cubicBezTo>
                      <a:cubicBezTo>
                        <a:pt x="16" y="14"/>
                        <a:pt x="7" y="4"/>
                        <a:pt x="7" y="4"/>
                      </a:cubicBezTo>
                      <a:cubicBezTo>
                        <a:pt x="7" y="4"/>
                        <a:pt x="3" y="0"/>
                        <a:pt x="2" y="2"/>
                      </a:cubicBezTo>
                      <a:cubicBezTo>
                        <a:pt x="2" y="2"/>
                        <a:pt x="0" y="25"/>
                        <a:pt x="0" y="26"/>
                      </a:cubicBezTo>
                      <a:cubicBezTo>
                        <a:pt x="0" y="28"/>
                        <a:pt x="3" y="42"/>
                        <a:pt x="3" y="42"/>
                      </a:cubicBezTo>
                      <a:cubicBezTo>
                        <a:pt x="3" y="42"/>
                        <a:pt x="4" y="54"/>
                        <a:pt x="5" y="56"/>
                      </a:cubicBezTo>
                      <a:cubicBezTo>
                        <a:pt x="5" y="59"/>
                        <a:pt x="5" y="74"/>
                        <a:pt x="6" y="76"/>
                      </a:cubicBezTo>
                      <a:cubicBezTo>
                        <a:pt x="6" y="78"/>
                        <a:pt x="5" y="84"/>
                        <a:pt x="9" y="85"/>
                      </a:cubicBezTo>
                      <a:cubicBezTo>
                        <a:pt x="12" y="87"/>
                        <a:pt x="16" y="88"/>
                        <a:pt x="18" y="91"/>
                      </a:cubicBezTo>
                      <a:cubicBezTo>
                        <a:pt x="20" y="93"/>
                        <a:pt x="25" y="102"/>
                        <a:pt x="27" y="104"/>
                      </a:cubicBezTo>
                      <a:cubicBezTo>
                        <a:pt x="29" y="106"/>
                        <a:pt x="39" y="119"/>
                        <a:pt x="39" y="119"/>
                      </a:cubicBezTo>
                      <a:cubicBezTo>
                        <a:pt x="39" y="119"/>
                        <a:pt x="45" y="124"/>
                        <a:pt x="47" y="126"/>
                      </a:cubicBezTo>
                      <a:cubicBezTo>
                        <a:pt x="48" y="128"/>
                        <a:pt x="53" y="136"/>
                        <a:pt x="53" y="136"/>
                      </a:cubicBezTo>
                      <a:cubicBezTo>
                        <a:pt x="55" y="144"/>
                        <a:pt x="55" y="144"/>
                        <a:pt x="55" y="144"/>
                      </a:cubicBezTo>
                      <a:cubicBezTo>
                        <a:pt x="62" y="147"/>
                        <a:pt x="62" y="147"/>
                        <a:pt x="62" y="147"/>
                      </a:cubicBezTo>
                      <a:cubicBezTo>
                        <a:pt x="62" y="147"/>
                        <a:pt x="67" y="139"/>
                        <a:pt x="68" y="136"/>
                      </a:cubicBezTo>
                      <a:cubicBezTo>
                        <a:pt x="69" y="133"/>
                        <a:pt x="76" y="125"/>
                        <a:pt x="77" y="123"/>
                      </a:cubicBezTo>
                      <a:cubicBezTo>
                        <a:pt x="78" y="121"/>
                        <a:pt x="85" y="107"/>
                        <a:pt x="85" y="107"/>
                      </a:cubicBezTo>
                      <a:cubicBezTo>
                        <a:pt x="85" y="107"/>
                        <a:pt x="74" y="95"/>
                        <a:pt x="72" y="93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29" name="CANHOTINHO">
                  <a:extLst>
                    <a:ext uri="{FF2B5EF4-FFF2-40B4-BE49-F238E27FC236}">
                      <a16:creationId xmlns:a16="http://schemas.microsoft.com/office/drawing/2014/main" id="{AD5A5704-5099-8099-846F-0401B785E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1754" y="2958786"/>
                  <a:ext cx="324632" cy="383857"/>
                </a:xfrm>
                <a:custGeom>
                  <a:avLst/>
                  <a:gdLst/>
                  <a:ahLst/>
                  <a:cxnLst>
                    <a:cxn ang="0">
                      <a:pos x="179" y="138"/>
                    </a:cxn>
                    <a:cxn ang="0">
                      <a:pos x="174" y="129"/>
                    </a:cxn>
                    <a:cxn ang="0">
                      <a:pos x="169" y="125"/>
                    </a:cxn>
                    <a:cxn ang="0">
                      <a:pos x="154" y="115"/>
                    </a:cxn>
                    <a:cxn ang="0">
                      <a:pos x="152" y="108"/>
                    </a:cxn>
                    <a:cxn ang="0">
                      <a:pos x="145" y="102"/>
                    </a:cxn>
                    <a:cxn ang="0">
                      <a:pos x="141" y="96"/>
                    </a:cxn>
                    <a:cxn ang="0">
                      <a:pos x="114" y="83"/>
                    </a:cxn>
                    <a:cxn ang="0">
                      <a:pos x="118" y="75"/>
                    </a:cxn>
                    <a:cxn ang="0">
                      <a:pos x="111" y="70"/>
                    </a:cxn>
                    <a:cxn ang="0">
                      <a:pos x="107" y="58"/>
                    </a:cxn>
                    <a:cxn ang="0">
                      <a:pos x="100" y="57"/>
                    </a:cxn>
                    <a:cxn ang="0">
                      <a:pos x="91" y="58"/>
                    </a:cxn>
                    <a:cxn ang="0">
                      <a:pos x="81" y="49"/>
                    </a:cxn>
                    <a:cxn ang="0">
                      <a:pos x="70" y="47"/>
                    </a:cxn>
                    <a:cxn ang="0">
                      <a:pos x="54" y="47"/>
                    </a:cxn>
                    <a:cxn ang="0">
                      <a:pos x="45" y="51"/>
                    </a:cxn>
                    <a:cxn ang="0">
                      <a:pos x="46" y="32"/>
                    </a:cxn>
                    <a:cxn ang="0">
                      <a:pos x="44" y="18"/>
                    </a:cxn>
                    <a:cxn ang="0">
                      <a:pos x="44" y="0"/>
                    </a:cxn>
                    <a:cxn ang="0">
                      <a:pos x="33" y="10"/>
                    </a:cxn>
                    <a:cxn ang="0">
                      <a:pos x="25" y="28"/>
                    </a:cxn>
                    <a:cxn ang="0">
                      <a:pos x="18" y="45"/>
                    </a:cxn>
                    <a:cxn ang="0">
                      <a:pos x="8" y="58"/>
                    </a:cxn>
                    <a:cxn ang="0">
                      <a:pos x="1" y="75"/>
                    </a:cxn>
                    <a:cxn ang="0">
                      <a:pos x="3" y="80"/>
                    </a:cxn>
                    <a:cxn ang="0">
                      <a:pos x="12" y="81"/>
                    </a:cxn>
                    <a:cxn ang="0">
                      <a:pos x="21" y="88"/>
                    </a:cxn>
                    <a:cxn ang="0">
                      <a:pos x="29" y="98"/>
                    </a:cxn>
                    <a:cxn ang="0">
                      <a:pos x="35" y="98"/>
                    </a:cxn>
                    <a:cxn ang="0">
                      <a:pos x="44" y="104"/>
                    </a:cxn>
                    <a:cxn ang="0">
                      <a:pos x="48" y="116"/>
                    </a:cxn>
                    <a:cxn ang="0">
                      <a:pos x="41" y="137"/>
                    </a:cxn>
                    <a:cxn ang="0">
                      <a:pos x="38" y="155"/>
                    </a:cxn>
                    <a:cxn ang="0">
                      <a:pos x="34" y="180"/>
                    </a:cxn>
                    <a:cxn ang="0">
                      <a:pos x="26" y="195"/>
                    </a:cxn>
                    <a:cxn ang="0">
                      <a:pos x="36" y="196"/>
                    </a:cxn>
                    <a:cxn ang="0">
                      <a:pos x="46" y="198"/>
                    </a:cxn>
                    <a:cxn ang="0">
                      <a:pos x="54" y="207"/>
                    </a:cxn>
                    <a:cxn ang="0">
                      <a:pos x="66" y="208"/>
                    </a:cxn>
                    <a:cxn ang="0">
                      <a:pos x="75" y="211"/>
                    </a:cxn>
                    <a:cxn ang="0">
                      <a:pos x="86" y="208"/>
                    </a:cxn>
                    <a:cxn ang="0">
                      <a:pos x="98" y="203"/>
                    </a:cxn>
                    <a:cxn ang="0">
                      <a:pos x="99" y="209"/>
                    </a:cxn>
                    <a:cxn ang="0">
                      <a:pos x="111" y="211"/>
                    </a:cxn>
                    <a:cxn ang="0">
                      <a:pos x="115" y="217"/>
                    </a:cxn>
                    <a:cxn ang="0">
                      <a:pos x="119" y="213"/>
                    </a:cxn>
                    <a:cxn ang="0">
                      <a:pos x="124" y="196"/>
                    </a:cxn>
                    <a:cxn ang="0">
                      <a:pos x="129" y="186"/>
                    </a:cxn>
                    <a:cxn ang="0">
                      <a:pos x="126" y="180"/>
                    </a:cxn>
                    <a:cxn ang="0">
                      <a:pos x="122" y="175"/>
                    </a:cxn>
                    <a:cxn ang="0">
                      <a:pos x="132" y="174"/>
                    </a:cxn>
                    <a:cxn ang="0">
                      <a:pos x="138" y="171"/>
                    </a:cxn>
                    <a:cxn ang="0">
                      <a:pos x="150" y="165"/>
                    </a:cxn>
                    <a:cxn ang="0">
                      <a:pos x="156" y="156"/>
                    </a:cxn>
                    <a:cxn ang="0">
                      <a:pos x="161" y="144"/>
                    </a:cxn>
                    <a:cxn ang="0">
                      <a:pos x="167" y="135"/>
                    </a:cxn>
                    <a:cxn ang="0">
                      <a:pos x="182" y="143"/>
                    </a:cxn>
                    <a:cxn ang="0">
                      <a:pos x="179" y="138"/>
                    </a:cxn>
                  </a:cxnLst>
                  <a:rect l="0" t="0" r="r" b="b"/>
                  <a:pathLst>
                    <a:path w="182" h="217">
                      <a:moveTo>
                        <a:pt x="179" y="138"/>
                      </a:moveTo>
                      <a:cubicBezTo>
                        <a:pt x="174" y="129"/>
                        <a:pt x="174" y="129"/>
                        <a:pt x="174" y="129"/>
                      </a:cubicBezTo>
                      <a:cubicBezTo>
                        <a:pt x="169" y="125"/>
                        <a:pt x="169" y="125"/>
                        <a:pt x="169" y="125"/>
                      </a:cubicBezTo>
                      <a:cubicBezTo>
                        <a:pt x="154" y="115"/>
                        <a:pt x="154" y="115"/>
                        <a:pt x="154" y="115"/>
                      </a:cubicBezTo>
                      <a:cubicBezTo>
                        <a:pt x="152" y="108"/>
                        <a:pt x="152" y="108"/>
                        <a:pt x="152" y="108"/>
                      </a:cubicBezTo>
                      <a:cubicBezTo>
                        <a:pt x="145" y="102"/>
                        <a:pt x="145" y="102"/>
                        <a:pt x="145" y="102"/>
                      </a:cubicBezTo>
                      <a:cubicBezTo>
                        <a:pt x="141" y="96"/>
                        <a:pt x="141" y="96"/>
                        <a:pt x="141" y="96"/>
                      </a:cubicBezTo>
                      <a:cubicBezTo>
                        <a:pt x="114" y="83"/>
                        <a:pt x="114" y="83"/>
                        <a:pt x="114" y="83"/>
                      </a:cubicBezTo>
                      <a:cubicBezTo>
                        <a:pt x="118" y="75"/>
                        <a:pt x="118" y="75"/>
                        <a:pt x="118" y="75"/>
                      </a:cubicBezTo>
                      <a:cubicBezTo>
                        <a:pt x="118" y="75"/>
                        <a:pt x="113" y="72"/>
                        <a:pt x="111" y="70"/>
                      </a:cubicBezTo>
                      <a:cubicBezTo>
                        <a:pt x="110" y="69"/>
                        <a:pt x="107" y="58"/>
                        <a:pt x="107" y="58"/>
                      </a:cubicBezTo>
                      <a:cubicBezTo>
                        <a:pt x="100" y="57"/>
                        <a:pt x="100" y="57"/>
                        <a:pt x="100" y="57"/>
                      </a:cubicBezTo>
                      <a:cubicBezTo>
                        <a:pt x="91" y="58"/>
                        <a:pt x="91" y="58"/>
                        <a:pt x="91" y="58"/>
                      </a:cubicBezTo>
                      <a:cubicBezTo>
                        <a:pt x="81" y="49"/>
                        <a:pt x="81" y="49"/>
                        <a:pt x="81" y="49"/>
                      </a:cubicBezTo>
                      <a:cubicBezTo>
                        <a:pt x="70" y="47"/>
                        <a:pt x="70" y="47"/>
                        <a:pt x="70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45" y="51"/>
                        <a:pt x="45" y="51"/>
                        <a:pt x="45" y="51"/>
                      </a:cubicBezTo>
                      <a:cubicBezTo>
                        <a:pt x="45" y="51"/>
                        <a:pt x="46" y="34"/>
                        <a:pt x="46" y="32"/>
                      </a:cubicBezTo>
                      <a:cubicBezTo>
                        <a:pt x="46" y="30"/>
                        <a:pt x="44" y="21"/>
                        <a:pt x="44" y="18"/>
                      </a:cubicBezTo>
                      <a:cubicBezTo>
                        <a:pt x="44" y="15"/>
                        <a:pt x="44" y="0"/>
                        <a:pt x="44" y="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25" y="25"/>
                        <a:pt x="25" y="28"/>
                      </a:cubicBezTo>
                      <a:cubicBezTo>
                        <a:pt x="24" y="32"/>
                        <a:pt x="18" y="44"/>
                        <a:pt x="18" y="45"/>
                      </a:cubicBezTo>
                      <a:cubicBezTo>
                        <a:pt x="18" y="47"/>
                        <a:pt x="8" y="58"/>
                        <a:pt x="8" y="58"/>
                      </a:cubicBezTo>
                      <a:cubicBezTo>
                        <a:pt x="1" y="75"/>
                        <a:pt x="1" y="75"/>
                        <a:pt x="1" y="75"/>
                      </a:cubicBezTo>
                      <a:cubicBezTo>
                        <a:pt x="0" y="76"/>
                        <a:pt x="3" y="80"/>
                        <a:pt x="3" y="80"/>
                      </a:cubicBezTo>
                      <a:cubicBezTo>
                        <a:pt x="12" y="81"/>
                        <a:pt x="12" y="81"/>
                        <a:pt x="12" y="81"/>
                      </a:cubicBezTo>
                      <a:cubicBezTo>
                        <a:pt x="21" y="88"/>
                        <a:pt x="21" y="88"/>
                        <a:pt x="21" y="88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35" y="98"/>
                        <a:pt x="35" y="98"/>
                        <a:pt x="35" y="98"/>
                      </a:cubicBezTo>
                      <a:cubicBezTo>
                        <a:pt x="35" y="98"/>
                        <a:pt x="42" y="102"/>
                        <a:pt x="44" y="104"/>
                      </a:cubicBezTo>
                      <a:cubicBezTo>
                        <a:pt x="46" y="106"/>
                        <a:pt x="48" y="113"/>
                        <a:pt x="48" y="116"/>
                      </a:cubicBezTo>
                      <a:cubicBezTo>
                        <a:pt x="48" y="118"/>
                        <a:pt x="41" y="135"/>
                        <a:pt x="41" y="137"/>
                      </a:cubicBezTo>
                      <a:cubicBezTo>
                        <a:pt x="41" y="140"/>
                        <a:pt x="38" y="154"/>
                        <a:pt x="38" y="155"/>
                      </a:cubicBezTo>
                      <a:cubicBezTo>
                        <a:pt x="38" y="157"/>
                        <a:pt x="34" y="178"/>
                        <a:pt x="34" y="180"/>
                      </a:cubicBezTo>
                      <a:cubicBezTo>
                        <a:pt x="34" y="182"/>
                        <a:pt x="26" y="195"/>
                        <a:pt x="26" y="195"/>
                      </a:cubicBezTo>
                      <a:cubicBezTo>
                        <a:pt x="36" y="196"/>
                        <a:pt x="36" y="196"/>
                        <a:pt x="36" y="196"/>
                      </a:cubicBezTo>
                      <a:cubicBezTo>
                        <a:pt x="46" y="198"/>
                        <a:pt x="46" y="198"/>
                        <a:pt x="46" y="198"/>
                      </a:cubicBezTo>
                      <a:cubicBezTo>
                        <a:pt x="54" y="207"/>
                        <a:pt x="54" y="207"/>
                        <a:pt x="54" y="207"/>
                      </a:cubicBezTo>
                      <a:cubicBezTo>
                        <a:pt x="54" y="207"/>
                        <a:pt x="64" y="208"/>
                        <a:pt x="66" y="208"/>
                      </a:cubicBezTo>
                      <a:cubicBezTo>
                        <a:pt x="67" y="208"/>
                        <a:pt x="75" y="211"/>
                        <a:pt x="75" y="211"/>
                      </a:cubicBezTo>
                      <a:cubicBezTo>
                        <a:pt x="86" y="208"/>
                        <a:pt x="86" y="208"/>
                        <a:pt x="86" y="208"/>
                      </a:cubicBezTo>
                      <a:cubicBezTo>
                        <a:pt x="98" y="203"/>
                        <a:pt x="98" y="203"/>
                        <a:pt x="98" y="203"/>
                      </a:cubicBezTo>
                      <a:cubicBezTo>
                        <a:pt x="99" y="209"/>
                        <a:pt x="99" y="209"/>
                        <a:pt x="99" y="209"/>
                      </a:cubicBezTo>
                      <a:cubicBezTo>
                        <a:pt x="99" y="209"/>
                        <a:pt x="110" y="211"/>
                        <a:pt x="111" y="211"/>
                      </a:cubicBezTo>
                      <a:cubicBezTo>
                        <a:pt x="112" y="211"/>
                        <a:pt x="115" y="217"/>
                        <a:pt x="115" y="217"/>
                      </a:cubicBezTo>
                      <a:cubicBezTo>
                        <a:pt x="119" y="213"/>
                        <a:pt x="119" y="213"/>
                        <a:pt x="119" y="213"/>
                      </a:cubicBezTo>
                      <a:cubicBezTo>
                        <a:pt x="119" y="213"/>
                        <a:pt x="123" y="198"/>
                        <a:pt x="124" y="196"/>
                      </a:cubicBezTo>
                      <a:cubicBezTo>
                        <a:pt x="125" y="194"/>
                        <a:pt x="129" y="186"/>
                        <a:pt x="129" y="186"/>
                      </a:cubicBezTo>
                      <a:cubicBezTo>
                        <a:pt x="126" y="180"/>
                        <a:pt x="126" y="180"/>
                        <a:pt x="126" y="180"/>
                      </a:cubicBezTo>
                      <a:cubicBezTo>
                        <a:pt x="122" y="175"/>
                        <a:pt x="122" y="175"/>
                        <a:pt x="122" y="175"/>
                      </a:cubicBezTo>
                      <a:cubicBezTo>
                        <a:pt x="132" y="174"/>
                        <a:pt x="132" y="174"/>
                        <a:pt x="132" y="174"/>
                      </a:cubicBezTo>
                      <a:cubicBezTo>
                        <a:pt x="138" y="171"/>
                        <a:pt x="138" y="171"/>
                        <a:pt x="138" y="171"/>
                      </a:cubicBezTo>
                      <a:cubicBezTo>
                        <a:pt x="150" y="165"/>
                        <a:pt x="150" y="165"/>
                        <a:pt x="150" y="165"/>
                      </a:cubicBezTo>
                      <a:cubicBezTo>
                        <a:pt x="156" y="156"/>
                        <a:pt x="156" y="156"/>
                        <a:pt x="156" y="156"/>
                      </a:cubicBezTo>
                      <a:cubicBezTo>
                        <a:pt x="161" y="144"/>
                        <a:pt x="161" y="144"/>
                        <a:pt x="161" y="144"/>
                      </a:cubicBezTo>
                      <a:cubicBezTo>
                        <a:pt x="167" y="135"/>
                        <a:pt x="167" y="135"/>
                        <a:pt x="167" y="135"/>
                      </a:cubicBezTo>
                      <a:cubicBezTo>
                        <a:pt x="182" y="143"/>
                        <a:pt x="182" y="143"/>
                        <a:pt x="182" y="143"/>
                      </a:cubicBezTo>
                      <a:lnTo>
                        <a:pt x="179" y="138"/>
                      </a:lnTo>
                      <a:close/>
                    </a:path>
                  </a:pathLst>
                </a:custGeom>
                <a:solidFill>
                  <a:srgbClr val="5B9BD5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30" name="CAPOEIRAS">
                  <a:extLst>
                    <a:ext uri="{FF2B5EF4-FFF2-40B4-BE49-F238E27FC236}">
                      <a16:creationId xmlns:a16="http://schemas.microsoft.com/office/drawing/2014/main" id="{B543BDAA-2D0D-F187-65C9-825AED9F5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8243" y="2733766"/>
                  <a:ext cx="251755" cy="317675"/>
                </a:xfrm>
                <a:custGeom>
                  <a:avLst/>
                  <a:gdLst/>
                  <a:ahLst/>
                  <a:cxnLst>
                    <a:cxn ang="0">
                      <a:pos x="139" y="103"/>
                    </a:cxn>
                    <a:cxn ang="0">
                      <a:pos x="138" y="88"/>
                    </a:cxn>
                    <a:cxn ang="0">
                      <a:pos x="137" y="77"/>
                    </a:cxn>
                    <a:cxn ang="0">
                      <a:pos x="129" y="74"/>
                    </a:cxn>
                    <a:cxn ang="0">
                      <a:pos x="126" y="68"/>
                    </a:cxn>
                    <a:cxn ang="0">
                      <a:pos x="119" y="65"/>
                    </a:cxn>
                    <a:cxn ang="0">
                      <a:pos x="112" y="60"/>
                    </a:cxn>
                    <a:cxn ang="0">
                      <a:pos x="106" y="54"/>
                    </a:cxn>
                    <a:cxn ang="0">
                      <a:pos x="106" y="41"/>
                    </a:cxn>
                    <a:cxn ang="0">
                      <a:pos x="103" y="31"/>
                    </a:cxn>
                    <a:cxn ang="0">
                      <a:pos x="93" y="27"/>
                    </a:cxn>
                    <a:cxn ang="0">
                      <a:pos x="91" y="34"/>
                    </a:cxn>
                    <a:cxn ang="0">
                      <a:pos x="85" y="36"/>
                    </a:cxn>
                    <a:cxn ang="0">
                      <a:pos x="79" y="29"/>
                    </a:cxn>
                    <a:cxn ang="0">
                      <a:pos x="76" y="20"/>
                    </a:cxn>
                    <a:cxn ang="0">
                      <a:pos x="66" y="19"/>
                    </a:cxn>
                    <a:cxn ang="0">
                      <a:pos x="60" y="20"/>
                    </a:cxn>
                    <a:cxn ang="0">
                      <a:pos x="54" y="16"/>
                    </a:cxn>
                    <a:cxn ang="0">
                      <a:pos x="55" y="9"/>
                    </a:cxn>
                    <a:cxn ang="0">
                      <a:pos x="46" y="0"/>
                    </a:cxn>
                    <a:cxn ang="0">
                      <a:pos x="25" y="20"/>
                    </a:cxn>
                    <a:cxn ang="0">
                      <a:pos x="18" y="25"/>
                    </a:cxn>
                    <a:cxn ang="0">
                      <a:pos x="3" y="35"/>
                    </a:cxn>
                    <a:cxn ang="0">
                      <a:pos x="3" y="46"/>
                    </a:cxn>
                    <a:cxn ang="0">
                      <a:pos x="8" y="56"/>
                    </a:cxn>
                    <a:cxn ang="0">
                      <a:pos x="14" y="63"/>
                    </a:cxn>
                    <a:cxn ang="0">
                      <a:pos x="11" y="70"/>
                    </a:cxn>
                    <a:cxn ang="0">
                      <a:pos x="8" y="77"/>
                    </a:cxn>
                    <a:cxn ang="0">
                      <a:pos x="1" y="81"/>
                    </a:cxn>
                    <a:cxn ang="0">
                      <a:pos x="0" y="84"/>
                    </a:cxn>
                    <a:cxn ang="0">
                      <a:pos x="4" y="86"/>
                    </a:cxn>
                    <a:cxn ang="0">
                      <a:pos x="6" y="97"/>
                    </a:cxn>
                    <a:cxn ang="0">
                      <a:pos x="14" y="108"/>
                    </a:cxn>
                    <a:cxn ang="0">
                      <a:pos x="23" y="118"/>
                    </a:cxn>
                    <a:cxn ang="0">
                      <a:pos x="34" y="130"/>
                    </a:cxn>
                    <a:cxn ang="0">
                      <a:pos x="44" y="136"/>
                    </a:cxn>
                    <a:cxn ang="0">
                      <a:pos x="54" y="142"/>
                    </a:cxn>
                    <a:cxn ang="0">
                      <a:pos x="63" y="144"/>
                    </a:cxn>
                    <a:cxn ang="0">
                      <a:pos x="78" y="142"/>
                    </a:cxn>
                    <a:cxn ang="0">
                      <a:pos x="91" y="144"/>
                    </a:cxn>
                    <a:cxn ang="0">
                      <a:pos x="97" y="149"/>
                    </a:cxn>
                    <a:cxn ang="0">
                      <a:pos x="99" y="155"/>
                    </a:cxn>
                    <a:cxn ang="0">
                      <a:pos x="102" y="162"/>
                    </a:cxn>
                    <a:cxn ang="0">
                      <a:pos x="103" y="169"/>
                    </a:cxn>
                    <a:cxn ang="0">
                      <a:pos x="114" y="173"/>
                    </a:cxn>
                    <a:cxn ang="0">
                      <a:pos x="125" y="176"/>
                    </a:cxn>
                    <a:cxn ang="0">
                      <a:pos x="138" y="171"/>
                    </a:cxn>
                    <a:cxn ang="0">
                      <a:pos x="137" y="165"/>
                    </a:cxn>
                    <a:cxn ang="0">
                      <a:pos x="124" y="152"/>
                    </a:cxn>
                    <a:cxn ang="0">
                      <a:pos x="118" y="143"/>
                    </a:cxn>
                    <a:cxn ang="0">
                      <a:pos x="125" y="129"/>
                    </a:cxn>
                    <a:cxn ang="0">
                      <a:pos x="127" y="106"/>
                    </a:cxn>
                    <a:cxn ang="0">
                      <a:pos x="139" y="103"/>
                    </a:cxn>
                  </a:cxnLst>
                  <a:rect l="0" t="0" r="r" b="b"/>
                  <a:pathLst>
                    <a:path w="140" h="176">
                      <a:moveTo>
                        <a:pt x="139" y="103"/>
                      </a:moveTo>
                      <a:cubicBezTo>
                        <a:pt x="139" y="99"/>
                        <a:pt x="139" y="92"/>
                        <a:pt x="138" y="88"/>
                      </a:cubicBezTo>
                      <a:cubicBezTo>
                        <a:pt x="137" y="85"/>
                        <a:pt x="137" y="77"/>
                        <a:pt x="137" y="77"/>
                      </a:cubicBezTo>
                      <a:cubicBezTo>
                        <a:pt x="129" y="74"/>
                        <a:pt x="129" y="74"/>
                        <a:pt x="129" y="74"/>
                      </a:cubicBezTo>
                      <a:cubicBezTo>
                        <a:pt x="129" y="74"/>
                        <a:pt x="128" y="68"/>
                        <a:pt x="126" y="68"/>
                      </a:cubicBezTo>
                      <a:cubicBezTo>
                        <a:pt x="124" y="67"/>
                        <a:pt x="119" y="65"/>
                        <a:pt x="119" y="65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2" y="60"/>
                        <a:pt x="106" y="56"/>
                        <a:pt x="106" y="54"/>
                      </a:cubicBezTo>
                      <a:cubicBezTo>
                        <a:pt x="105" y="53"/>
                        <a:pt x="106" y="44"/>
                        <a:pt x="106" y="41"/>
                      </a:cubicBezTo>
                      <a:cubicBezTo>
                        <a:pt x="105" y="39"/>
                        <a:pt x="103" y="31"/>
                        <a:pt x="103" y="31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1" y="34"/>
                        <a:pt x="91" y="34"/>
                        <a:pt x="91" y="34"/>
                      </a:cubicBezTo>
                      <a:cubicBezTo>
                        <a:pt x="91" y="34"/>
                        <a:pt x="87" y="36"/>
                        <a:pt x="85" y="36"/>
                      </a:cubicBezTo>
                      <a:cubicBezTo>
                        <a:pt x="83" y="35"/>
                        <a:pt x="80" y="31"/>
                        <a:pt x="79" y="29"/>
                      </a:cubicBezTo>
                      <a:cubicBezTo>
                        <a:pt x="79" y="28"/>
                        <a:pt x="76" y="20"/>
                        <a:pt x="76" y="20"/>
                      </a:cubicBezTo>
                      <a:cubicBezTo>
                        <a:pt x="66" y="19"/>
                        <a:pt x="66" y="19"/>
                        <a:pt x="66" y="19"/>
                      </a:cubicBezTo>
                      <a:cubicBezTo>
                        <a:pt x="66" y="19"/>
                        <a:pt x="61" y="21"/>
                        <a:pt x="60" y="20"/>
                      </a:cubicBezTo>
                      <a:cubicBezTo>
                        <a:pt x="58" y="19"/>
                        <a:pt x="54" y="16"/>
                        <a:pt x="54" y="16"/>
                      </a:cubicBezTo>
                      <a:cubicBezTo>
                        <a:pt x="54" y="16"/>
                        <a:pt x="57" y="10"/>
                        <a:pt x="55" y="9"/>
                      </a:cubicBezTo>
                      <a:cubicBezTo>
                        <a:pt x="53" y="8"/>
                        <a:pt x="46" y="0"/>
                        <a:pt x="46" y="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3" y="33"/>
                        <a:pt x="3" y="35"/>
                      </a:cubicBezTo>
                      <a:cubicBezTo>
                        <a:pt x="3" y="36"/>
                        <a:pt x="2" y="44"/>
                        <a:pt x="3" y="46"/>
                      </a:cubicBezTo>
                      <a:cubicBezTo>
                        <a:pt x="4" y="47"/>
                        <a:pt x="6" y="53"/>
                        <a:pt x="8" y="56"/>
                      </a:cubicBezTo>
                      <a:cubicBezTo>
                        <a:pt x="11" y="58"/>
                        <a:pt x="14" y="61"/>
                        <a:pt x="14" y="63"/>
                      </a:cubicBezTo>
                      <a:cubicBezTo>
                        <a:pt x="13" y="64"/>
                        <a:pt x="11" y="70"/>
                        <a:pt x="11" y="70"/>
                      </a:cubicBezTo>
                      <a:cubicBezTo>
                        <a:pt x="8" y="77"/>
                        <a:pt x="8" y="77"/>
                        <a:pt x="8" y="77"/>
                      </a:cubicBezTo>
                      <a:cubicBezTo>
                        <a:pt x="1" y="81"/>
                        <a:pt x="1" y="81"/>
                        <a:pt x="1" y="81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4" y="86"/>
                        <a:pt x="4" y="86"/>
                        <a:pt x="4" y="86"/>
                      </a:cubicBezTo>
                      <a:cubicBezTo>
                        <a:pt x="6" y="97"/>
                        <a:pt x="6" y="97"/>
                        <a:pt x="6" y="97"/>
                      </a:cubicBezTo>
                      <a:cubicBezTo>
                        <a:pt x="6" y="97"/>
                        <a:pt x="12" y="106"/>
                        <a:pt x="14" y="108"/>
                      </a:cubicBezTo>
                      <a:cubicBezTo>
                        <a:pt x="15" y="110"/>
                        <a:pt x="19" y="115"/>
                        <a:pt x="23" y="118"/>
                      </a:cubicBezTo>
                      <a:cubicBezTo>
                        <a:pt x="27" y="121"/>
                        <a:pt x="33" y="128"/>
                        <a:pt x="34" y="130"/>
                      </a:cubicBezTo>
                      <a:cubicBezTo>
                        <a:pt x="36" y="132"/>
                        <a:pt x="42" y="136"/>
                        <a:pt x="44" y="136"/>
                      </a:cubicBezTo>
                      <a:cubicBezTo>
                        <a:pt x="45" y="137"/>
                        <a:pt x="54" y="142"/>
                        <a:pt x="54" y="142"/>
                      </a:cubicBezTo>
                      <a:cubicBezTo>
                        <a:pt x="63" y="144"/>
                        <a:pt x="63" y="144"/>
                        <a:pt x="63" y="144"/>
                      </a:cubicBezTo>
                      <a:cubicBezTo>
                        <a:pt x="63" y="144"/>
                        <a:pt x="76" y="142"/>
                        <a:pt x="78" y="142"/>
                      </a:cubicBezTo>
                      <a:cubicBezTo>
                        <a:pt x="80" y="142"/>
                        <a:pt x="89" y="143"/>
                        <a:pt x="91" y="144"/>
                      </a:cubicBezTo>
                      <a:cubicBezTo>
                        <a:pt x="93" y="145"/>
                        <a:pt x="96" y="147"/>
                        <a:pt x="97" y="149"/>
                      </a:cubicBezTo>
                      <a:cubicBezTo>
                        <a:pt x="97" y="151"/>
                        <a:pt x="98" y="153"/>
                        <a:pt x="99" y="155"/>
                      </a:cubicBezTo>
                      <a:cubicBezTo>
                        <a:pt x="101" y="157"/>
                        <a:pt x="102" y="160"/>
                        <a:pt x="102" y="162"/>
                      </a:cubicBezTo>
                      <a:cubicBezTo>
                        <a:pt x="102" y="164"/>
                        <a:pt x="103" y="169"/>
                        <a:pt x="103" y="169"/>
                      </a:cubicBezTo>
                      <a:cubicBezTo>
                        <a:pt x="103" y="169"/>
                        <a:pt x="109" y="173"/>
                        <a:pt x="114" y="173"/>
                      </a:cubicBezTo>
                      <a:cubicBezTo>
                        <a:pt x="118" y="173"/>
                        <a:pt x="122" y="176"/>
                        <a:pt x="125" y="176"/>
                      </a:cubicBezTo>
                      <a:cubicBezTo>
                        <a:pt x="129" y="176"/>
                        <a:pt x="138" y="172"/>
                        <a:pt x="138" y="171"/>
                      </a:cubicBezTo>
                      <a:cubicBezTo>
                        <a:pt x="138" y="169"/>
                        <a:pt x="139" y="168"/>
                        <a:pt x="137" y="165"/>
                      </a:cubicBezTo>
                      <a:cubicBezTo>
                        <a:pt x="135" y="161"/>
                        <a:pt x="127" y="154"/>
                        <a:pt x="124" y="152"/>
                      </a:cubicBezTo>
                      <a:cubicBezTo>
                        <a:pt x="121" y="149"/>
                        <a:pt x="116" y="148"/>
                        <a:pt x="118" y="143"/>
                      </a:cubicBezTo>
                      <a:cubicBezTo>
                        <a:pt x="119" y="139"/>
                        <a:pt x="125" y="134"/>
                        <a:pt x="125" y="129"/>
                      </a:cubicBezTo>
                      <a:cubicBezTo>
                        <a:pt x="124" y="125"/>
                        <a:pt x="127" y="106"/>
                        <a:pt x="127" y="106"/>
                      </a:cubicBezTo>
                      <a:cubicBezTo>
                        <a:pt x="127" y="106"/>
                        <a:pt x="140" y="108"/>
                        <a:pt x="139" y="103"/>
                      </a:cubicBezTo>
                      <a:close/>
                    </a:path>
                  </a:pathLst>
                </a:custGeom>
                <a:solidFill>
                  <a:srgbClr val="70AD47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31" name="CORRENTES">
                  <a:extLst>
                    <a:ext uri="{FF2B5EF4-FFF2-40B4-BE49-F238E27FC236}">
                      <a16:creationId xmlns:a16="http://schemas.microsoft.com/office/drawing/2014/main" id="{152B5808-C44D-5098-6A7D-7278BE2E8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9625" y="3336025"/>
                  <a:ext cx="371008" cy="337529"/>
                </a:xfrm>
                <a:custGeom>
                  <a:avLst/>
                  <a:gdLst/>
                  <a:ahLst/>
                  <a:cxnLst>
                    <a:cxn ang="0">
                      <a:pos x="179" y="25"/>
                    </a:cxn>
                    <a:cxn ang="0">
                      <a:pos x="167" y="25"/>
                    </a:cxn>
                    <a:cxn ang="0">
                      <a:pos x="155" y="20"/>
                    </a:cxn>
                    <a:cxn ang="0">
                      <a:pos x="143" y="18"/>
                    </a:cxn>
                    <a:cxn ang="0">
                      <a:pos x="128" y="18"/>
                    </a:cxn>
                    <a:cxn ang="0">
                      <a:pos x="115" y="18"/>
                    </a:cxn>
                    <a:cxn ang="0">
                      <a:pos x="103" y="20"/>
                    </a:cxn>
                    <a:cxn ang="0">
                      <a:pos x="92" y="25"/>
                    </a:cxn>
                    <a:cxn ang="0">
                      <a:pos x="83" y="20"/>
                    </a:cxn>
                    <a:cxn ang="0">
                      <a:pos x="73" y="17"/>
                    </a:cxn>
                    <a:cxn ang="0">
                      <a:pos x="61" y="11"/>
                    </a:cxn>
                    <a:cxn ang="0">
                      <a:pos x="51" y="4"/>
                    </a:cxn>
                    <a:cxn ang="0">
                      <a:pos x="42" y="1"/>
                    </a:cxn>
                    <a:cxn ang="0">
                      <a:pos x="32" y="3"/>
                    </a:cxn>
                    <a:cxn ang="0">
                      <a:pos x="19" y="8"/>
                    </a:cxn>
                    <a:cxn ang="0">
                      <a:pos x="13" y="15"/>
                    </a:cxn>
                    <a:cxn ang="0">
                      <a:pos x="0" y="30"/>
                    </a:cxn>
                    <a:cxn ang="0">
                      <a:pos x="4" y="37"/>
                    </a:cxn>
                    <a:cxn ang="0">
                      <a:pos x="10" y="43"/>
                    </a:cxn>
                    <a:cxn ang="0">
                      <a:pos x="16" y="46"/>
                    </a:cxn>
                    <a:cxn ang="0">
                      <a:pos x="26" y="44"/>
                    </a:cxn>
                    <a:cxn ang="0">
                      <a:pos x="28" y="53"/>
                    </a:cxn>
                    <a:cxn ang="0">
                      <a:pos x="30" y="63"/>
                    </a:cxn>
                    <a:cxn ang="0">
                      <a:pos x="32" y="76"/>
                    </a:cxn>
                    <a:cxn ang="0">
                      <a:pos x="31" y="92"/>
                    </a:cxn>
                    <a:cxn ang="0">
                      <a:pos x="28" y="103"/>
                    </a:cxn>
                    <a:cxn ang="0">
                      <a:pos x="27" y="110"/>
                    </a:cxn>
                    <a:cxn ang="0">
                      <a:pos x="26" y="133"/>
                    </a:cxn>
                    <a:cxn ang="0">
                      <a:pos x="29" y="142"/>
                    </a:cxn>
                    <a:cxn ang="0">
                      <a:pos x="32" y="154"/>
                    </a:cxn>
                    <a:cxn ang="0">
                      <a:pos x="34" y="169"/>
                    </a:cxn>
                    <a:cxn ang="0">
                      <a:pos x="35" y="181"/>
                    </a:cxn>
                    <a:cxn ang="0">
                      <a:pos x="37" y="189"/>
                    </a:cxn>
                    <a:cxn ang="0">
                      <a:pos x="45" y="180"/>
                    </a:cxn>
                    <a:cxn ang="0">
                      <a:pos x="60" y="180"/>
                    </a:cxn>
                    <a:cxn ang="0">
                      <a:pos x="61" y="160"/>
                    </a:cxn>
                    <a:cxn ang="0">
                      <a:pos x="68" y="151"/>
                    </a:cxn>
                    <a:cxn ang="0">
                      <a:pos x="70" y="145"/>
                    </a:cxn>
                    <a:cxn ang="0">
                      <a:pos x="78" y="140"/>
                    </a:cxn>
                    <a:cxn ang="0">
                      <a:pos x="83" y="134"/>
                    </a:cxn>
                    <a:cxn ang="0">
                      <a:pos x="90" y="129"/>
                    </a:cxn>
                    <a:cxn ang="0">
                      <a:pos x="92" y="119"/>
                    </a:cxn>
                    <a:cxn ang="0">
                      <a:pos x="100" y="111"/>
                    </a:cxn>
                    <a:cxn ang="0">
                      <a:pos x="103" y="109"/>
                    </a:cxn>
                    <a:cxn ang="0">
                      <a:pos x="112" y="110"/>
                    </a:cxn>
                    <a:cxn ang="0">
                      <a:pos x="118" y="102"/>
                    </a:cxn>
                    <a:cxn ang="0">
                      <a:pos x="125" y="100"/>
                    </a:cxn>
                    <a:cxn ang="0">
                      <a:pos x="130" y="98"/>
                    </a:cxn>
                    <a:cxn ang="0">
                      <a:pos x="127" y="90"/>
                    </a:cxn>
                    <a:cxn ang="0">
                      <a:pos x="130" y="82"/>
                    </a:cxn>
                    <a:cxn ang="0">
                      <a:pos x="146" y="65"/>
                    </a:cxn>
                    <a:cxn ang="0">
                      <a:pos x="156" y="59"/>
                    </a:cxn>
                    <a:cxn ang="0">
                      <a:pos x="164" y="57"/>
                    </a:cxn>
                    <a:cxn ang="0">
                      <a:pos x="167" y="49"/>
                    </a:cxn>
                    <a:cxn ang="0">
                      <a:pos x="174" y="42"/>
                    </a:cxn>
                    <a:cxn ang="0">
                      <a:pos x="177" y="37"/>
                    </a:cxn>
                    <a:cxn ang="0">
                      <a:pos x="209" y="21"/>
                    </a:cxn>
                    <a:cxn ang="0">
                      <a:pos x="179" y="25"/>
                    </a:cxn>
                  </a:cxnLst>
                  <a:rect l="0" t="0" r="r" b="b"/>
                  <a:pathLst>
                    <a:path w="209" h="190">
                      <a:moveTo>
                        <a:pt x="179" y="25"/>
                      </a:moveTo>
                      <a:cubicBezTo>
                        <a:pt x="176" y="25"/>
                        <a:pt x="167" y="25"/>
                        <a:pt x="167" y="25"/>
                      </a:cubicBezTo>
                      <a:cubicBezTo>
                        <a:pt x="155" y="20"/>
                        <a:pt x="155" y="20"/>
                        <a:pt x="155" y="20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43" y="18"/>
                        <a:pt x="130" y="18"/>
                        <a:pt x="128" y="18"/>
                      </a:cubicBezTo>
                      <a:cubicBezTo>
                        <a:pt x="127" y="18"/>
                        <a:pt x="117" y="18"/>
                        <a:pt x="115" y="18"/>
                      </a:cubicBezTo>
                      <a:cubicBezTo>
                        <a:pt x="114" y="18"/>
                        <a:pt x="103" y="20"/>
                        <a:pt x="103" y="20"/>
                      </a:cubicBezTo>
                      <a:cubicBezTo>
                        <a:pt x="92" y="25"/>
                        <a:pt x="92" y="25"/>
                        <a:pt x="92" y="25"/>
                      </a:cubicBezTo>
                      <a:cubicBezTo>
                        <a:pt x="92" y="25"/>
                        <a:pt x="85" y="21"/>
                        <a:pt x="83" y="20"/>
                      </a:cubicBezTo>
                      <a:cubicBezTo>
                        <a:pt x="81" y="19"/>
                        <a:pt x="75" y="18"/>
                        <a:pt x="73" y="17"/>
                      </a:cubicBezTo>
                      <a:cubicBezTo>
                        <a:pt x="70" y="16"/>
                        <a:pt x="62" y="11"/>
                        <a:pt x="61" y="11"/>
                      </a:cubicBezTo>
                      <a:cubicBezTo>
                        <a:pt x="59" y="10"/>
                        <a:pt x="51" y="4"/>
                        <a:pt x="51" y="4"/>
                      </a:cubicBezTo>
                      <a:cubicBezTo>
                        <a:pt x="51" y="4"/>
                        <a:pt x="45" y="0"/>
                        <a:pt x="42" y="1"/>
                      </a:cubicBezTo>
                      <a:cubicBezTo>
                        <a:pt x="40" y="1"/>
                        <a:pt x="32" y="3"/>
                        <a:pt x="32" y="3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0" y="28"/>
                        <a:pt x="0" y="30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44"/>
                        <a:pt x="27" y="52"/>
                        <a:pt x="28" y="53"/>
                      </a:cubicBezTo>
                      <a:cubicBezTo>
                        <a:pt x="28" y="55"/>
                        <a:pt x="30" y="59"/>
                        <a:pt x="30" y="63"/>
                      </a:cubicBezTo>
                      <a:cubicBezTo>
                        <a:pt x="31" y="66"/>
                        <a:pt x="31" y="73"/>
                        <a:pt x="32" y="76"/>
                      </a:cubicBezTo>
                      <a:cubicBezTo>
                        <a:pt x="32" y="80"/>
                        <a:pt x="31" y="90"/>
                        <a:pt x="31" y="92"/>
                      </a:cubicBezTo>
                      <a:cubicBezTo>
                        <a:pt x="30" y="94"/>
                        <a:pt x="28" y="100"/>
                        <a:pt x="28" y="103"/>
                      </a:cubicBezTo>
                      <a:cubicBezTo>
                        <a:pt x="28" y="105"/>
                        <a:pt x="27" y="106"/>
                        <a:pt x="27" y="110"/>
                      </a:cubicBezTo>
                      <a:cubicBezTo>
                        <a:pt x="27" y="115"/>
                        <a:pt x="26" y="133"/>
                        <a:pt x="26" y="133"/>
                      </a:cubicBezTo>
                      <a:cubicBezTo>
                        <a:pt x="26" y="133"/>
                        <a:pt x="28" y="139"/>
                        <a:pt x="29" y="142"/>
                      </a:cubicBezTo>
                      <a:cubicBezTo>
                        <a:pt x="30" y="145"/>
                        <a:pt x="31" y="150"/>
                        <a:pt x="32" y="154"/>
                      </a:cubicBezTo>
                      <a:cubicBezTo>
                        <a:pt x="32" y="158"/>
                        <a:pt x="33" y="167"/>
                        <a:pt x="34" y="169"/>
                      </a:cubicBezTo>
                      <a:cubicBezTo>
                        <a:pt x="34" y="171"/>
                        <a:pt x="35" y="181"/>
                        <a:pt x="35" y="181"/>
                      </a:cubicBezTo>
                      <a:cubicBezTo>
                        <a:pt x="35" y="181"/>
                        <a:pt x="36" y="190"/>
                        <a:pt x="37" y="189"/>
                      </a:cubicBezTo>
                      <a:cubicBezTo>
                        <a:pt x="37" y="187"/>
                        <a:pt x="45" y="180"/>
                        <a:pt x="45" y="180"/>
                      </a:cubicBezTo>
                      <a:cubicBezTo>
                        <a:pt x="45" y="180"/>
                        <a:pt x="60" y="183"/>
                        <a:pt x="60" y="180"/>
                      </a:cubicBezTo>
                      <a:cubicBezTo>
                        <a:pt x="60" y="177"/>
                        <a:pt x="61" y="162"/>
                        <a:pt x="61" y="160"/>
                      </a:cubicBezTo>
                      <a:cubicBezTo>
                        <a:pt x="61" y="158"/>
                        <a:pt x="68" y="153"/>
                        <a:pt x="68" y="151"/>
                      </a:cubicBezTo>
                      <a:cubicBezTo>
                        <a:pt x="68" y="150"/>
                        <a:pt x="70" y="145"/>
                        <a:pt x="70" y="145"/>
                      </a:cubicBezTo>
                      <a:cubicBezTo>
                        <a:pt x="70" y="145"/>
                        <a:pt x="77" y="142"/>
                        <a:pt x="78" y="140"/>
                      </a:cubicBezTo>
                      <a:cubicBezTo>
                        <a:pt x="79" y="138"/>
                        <a:pt x="83" y="134"/>
                        <a:pt x="83" y="134"/>
                      </a:cubicBezTo>
                      <a:cubicBezTo>
                        <a:pt x="90" y="129"/>
                        <a:pt x="90" y="129"/>
                        <a:pt x="90" y="129"/>
                      </a:cubicBezTo>
                      <a:cubicBezTo>
                        <a:pt x="90" y="129"/>
                        <a:pt x="90" y="121"/>
                        <a:pt x="92" y="119"/>
                      </a:cubicBezTo>
                      <a:cubicBezTo>
                        <a:pt x="94" y="117"/>
                        <a:pt x="100" y="111"/>
                        <a:pt x="100" y="111"/>
                      </a:cubicBezTo>
                      <a:cubicBezTo>
                        <a:pt x="103" y="109"/>
                        <a:pt x="103" y="109"/>
                        <a:pt x="103" y="109"/>
                      </a:cubicBezTo>
                      <a:cubicBezTo>
                        <a:pt x="112" y="110"/>
                        <a:pt x="112" y="110"/>
                        <a:pt x="112" y="110"/>
                      </a:cubicBezTo>
                      <a:cubicBezTo>
                        <a:pt x="112" y="110"/>
                        <a:pt x="116" y="103"/>
                        <a:pt x="118" y="102"/>
                      </a:cubicBezTo>
                      <a:cubicBezTo>
                        <a:pt x="120" y="100"/>
                        <a:pt x="125" y="100"/>
                        <a:pt x="125" y="100"/>
                      </a:cubicBezTo>
                      <a:cubicBezTo>
                        <a:pt x="130" y="98"/>
                        <a:pt x="130" y="98"/>
                        <a:pt x="130" y="98"/>
                      </a:cubicBezTo>
                      <a:cubicBezTo>
                        <a:pt x="130" y="98"/>
                        <a:pt x="128" y="92"/>
                        <a:pt x="127" y="90"/>
                      </a:cubicBezTo>
                      <a:cubicBezTo>
                        <a:pt x="127" y="88"/>
                        <a:pt x="129" y="84"/>
                        <a:pt x="130" y="82"/>
                      </a:cubicBezTo>
                      <a:cubicBezTo>
                        <a:pt x="131" y="81"/>
                        <a:pt x="145" y="66"/>
                        <a:pt x="146" y="65"/>
                      </a:cubicBezTo>
                      <a:cubicBezTo>
                        <a:pt x="146" y="64"/>
                        <a:pt x="156" y="59"/>
                        <a:pt x="156" y="59"/>
                      </a:cubicBezTo>
                      <a:cubicBezTo>
                        <a:pt x="156" y="59"/>
                        <a:pt x="163" y="60"/>
                        <a:pt x="164" y="57"/>
                      </a:cubicBezTo>
                      <a:cubicBezTo>
                        <a:pt x="165" y="54"/>
                        <a:pt x="166" y="51"/>
                        <a:pt x="167" y="49"/>
                      </a:cubicBezTo>
                      <a:cubicBezTo>
                        <a:pt x="169" y="46"/>
                        <a:pt x="173" y="44"/>
                        <a:pt x="174" y="42"/>
                      </a:cubicBezTo>
                      <a:cubicBezTo>
                        <a:pt x="174" y="40"/>
                        <a:pt x="177" y="37"/>
                        <a:pt x="177" y="37"/>
                      </a:cubicBezTo>
                      <a:cubicBezTo>
                        <a:pt x="209" y="21"/>
                        <a:pt x="209" y="21"/>
                        <a:pt x="209" y="21"/>
                      </a:cubicBezTo>
                      <a:cubicBezTo>
                        <a:pt x="209" y="21"/>
                        <a:pt x="181" y="24"/>
                        <a:pt x="179" y="25"/>
                      </a:cubicBezTo>
                      <a:close/>
                    </a:path>
                  </a:pathLst>
                </a:custGeom>
                <a:solidFill>
                  <a:srgbClr val="70AD47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32" name="CASINHAS">
                  <a:extLst>
                    <a:ext uri="{FF2B5EF4-FFF2-40B4-BE49-F238E27FC236}">
                      <a16:creationId xmlns:a16="http://schemas.microsoft.com/office/drawing/2014/main" id="{A3CDBA6E-4FEA-28E1-E982-340A7893D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1142" y="1595432"/>
                  <a:ext cx="198754" cy="158837"/>
                </a:xfrm>
                <a:custGeom>
                  <a:avLst/>
                  <a:gdLst/>
                  <a:ahLst/>
                  <a:cxnLst>
                    <a:cxn ang="0">
                      <a:pos x="99" y="27"/>
                    </a:cxn>
                    <a:cxn ang="0">
                      <a:pos x="94" y="15"/>
                    </a:cxn>
                    <a:cxn ang="0">
                      <a:pos x="79" y="16"/>
                    </a:cxn>
                    <a:cxn ang="0">
                      <a:pos x="63" y="8"/>
                    </a:cxn>
                    <a:cxn ang="0">
                      <a:pos x="48" y="0"/>
                    </a:cxn>
                    <a:cxn ang="0">
                      <a:pos x="26" y="4"/>
                    </a:cxn>
                    <a:cxn ang="0">
                      <a:pos x="15" y="13"/>
                    </a:cxn>
                    <a:cxn ang="0">
                      <a:pos x="0" y="32"/>
                    </a:cxn>
                    <a:cxn ang="0">
                      <a:pos x="8" y="46"/>
                    </a:cxn>
                    <a:cxn ang="0">
                      <a:pos x="15" y="50"/>
                    </a:cxn>
                    <a:cxn ang="0">
                      <a:pos x="19" y="60"/>
                    </a:cxn>
                    <a:cxn ang="0">
                      <a:pos x="16" y="70"/>
                    </a:cxn>
                    <a:cxn ang="0">
                      <a:pos x="18" y="78"/>
                    </a:cxn>
                    <a:cxn ang="0">
                      <a:pos x="27" y="76"/>
                    </a:cxn>
                    <a:cxn ang="0">
                      <a:pos x="36" y="82"/>
                    </a:cxn>
                    <a:cxn ang="0">
                      <a:pos x="44" y="90"/>
                    </a:cxn>
                    <a:cxn ang="0">
                      <a:pos x="53" y="92"/>
                    </a:cxn>
                    <a:cxn ang="0">
                      <a:pos x="53" y="68"/>
                    </a:cxn>
                    <a:cxn ang="0">
                      <a:pos x="62" y="63"/>
                    </a:cxn>
                    <a:cxn ang="0">
                      <a:pos x="82" y="63"/>
                    </a:cxn>
                    <a:cxn ang="0">
                      <a:pos x="90" y="48"/>
                    </a:cxn>
                    <a:cxn ang="0">
                      <a:pos x="105" y="44"/>
                    </a:cxn>
                    <a:cxn ang="0">
                      <a:pos x="111" y="37"/>
                    </a:cxn>
                    <a:cxn ang="0">
                      <a:pos x="99" y="27"/>
                    </a:cxn>
                  </a:cxnLst>
                  <a:rect l="0" t="0" r="r" b="b"/>
                  <a:pathLst>
                    <a:path w="111" h="92">
                      <a:moveTo>
                        <a:pt x="99" y="27"/>
                      </a:moveTo>
                      <a:cubicBezTo>
                        <a:pt x="94" y="15"/>
                        <a:pt x="94" y="15"/>
                        <a:pt x="94" y="15"/>
                      </a:cubicBezTo>
                      <a:cubicBezTo>
                        <a:pt x="94" y="15"/>
                        <a:pt x="83" y="18"/>
                        <a:pt x="79" y="16"/>
                      </a:cubicBezTo>
                      <a:cubicBezTo>
                        <a:pt x="76" y="14"/>
                        <a:pt x="63" y="8"/>
                        <a:pt x="63" y="8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28" y="2"/>
                        <a:pt x="26" y="4"/>
                      </a:cubicBezTo>
                      <a:cubicBezTo>
                        <a:pt x="24" y="6"/>
                        <a:pt x="16" y="10"/>
                        <a:pt x="15" y="13"/>
                      </a:cubicBezTo>
                      <a:cubicBezTo>
                        <a:pt x="13" y="16"/>
                        <a:pt x="3" y="34"/>
                        <a:pt x="0" y="32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8" y="78"/>
                        <a:pt x="18" y="78"/>
                        <a:pt x="18" y="78"/>
                      </a:cubicBezTo>
                      <a:cubicBezTo>
                        <a:pt x="27" y="76"/>
                        <a:pt x="27" y="76"/>
                        <a:pt x="27" y="76"/>
                      </a:cubicBezTo>
                      <a:cubicBezTo>
                        <a:pt x="36" y="82"/>
                        <a:pt x="36" y="82"/>
                        <a:pt x="36" y="82"/>
                      </a:cubicBezTo>
                      <a:cubicBezTo>
                        <a:pt x="44" y="90"/>
                        <a:pt x="44" y="90"/>
                        <a:pt x="44" y="90"/>
                      </a:cubicBezTo>
                      <a:cubicBezTo>
                        <a:pt x="53" y="92"/>
                        <a:pt x="53" y="92"/>
                        <a:pt x="53" y="92"/>
                      </a:cubicBezTo>
                      <a:cubicBezTo>
                        <a:pt x="53" y="68"/>
                        <a:pt x="53" y="68"/>
                        <a:pt x="53" y="68"/>
                      </a:cubicBezTo>
                      <a:cubicBezTo>
                        <a:pt x="53" y="68"/>
                        <a:pt x="59" y="63"/>
                        <a:pt x="62" y="63"/>
                      </a:cubicBezTo>
                      <a:cubicBezTo>
                        <a:pt x="66" y="63"/>
                        <a:pt x="82" y="63"/>
                        <a:pt x="82" y="63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105" y="44"/>
                        <a:pt x="105" y="44"/>
                        <a:pt x="105" y="44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lnTo>
                        <a:pt x="99" y="27"/>
                      </a:ln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33" name="BREJÃO">
                  <a:extLst>
                    <a:ext uri="{FF2B5EF4-FFF2-40B4-BE49-F238E27FC236}">
                      <a16:creationId xmlns:a16="http://schemas.microsoft.com/office/drawing/2014/main" id="{786AD64C-F42D-F945-82C2-C74693BFF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7620" y="3236751"/>
                  <a:ext cx="172254" cy="211783"/>
                </a:xfrm>
                <a:custGeom>
                  <a:avLst/>
                  <a:gdLst/>
                  <a:ahLst/>
                  <a:cxnLst>
                    <a:cxn ang="0">
                      <a:pos x="94" y="53"/>
                    </a:cxn>
                    <a:cxn ang="0">
                      <a:pos x="90" y="37"/>
                    </a:cxn>
                    <a:cxn ang="0">
                      <a:pos x="88" y="22"/>
                    </a:cxn>
                    <a:cxn ang="0">
                      <a:pos x="84" y="12"/>
                    </a:cxn>
                    <a:cxn ang="0">
                      <a:pos x="78" y="5"/>
                    </a:cxn>
                    <a:cxn ang="0">
                      <a:pos x="65" y="0"/>
                    </a:cxn>
                    <a:cxn ang="0">
                      <a:pos x="60" y="1"/>
                    </a:cxn>
                    <a:cxn ang="0">
                      <a:pos x="51" y="7"/>
                    </a:cxn>
                    <a:cxn ang="0">
                      <a:pos x="37" y="9"/>
                    </a:cxn>
                    <a:cxn ang="0">
                      <a:pos x="30" y="11"/>
                    </a:cxn>
                    <a:cxn ang="0">
                      <a:pos x="23" y="19"/>
                    </a:cxn>
                    <a:cxn ang="0">
                      <a:pos x="19" y="29"/>
                    </a:cxn>
                    <a:cxn ang="0">
                      <a:pos x="13" y="36"/>
                    </a:cxn>
                    <a:cxn ang="0">
                      <a:pos x="8" y="40"/>
                    </a:cxn>
                    <a:cxn ang="0">
                      <a:pos x="5" y="68"/>
                    </a:cxn>
                    <a:cxn ang="0">
                      <a:pos x="12" y="72"/>
                    </a:cxn>
                    <a:cxn ang="0">
                      <a:pos x="16" y="77"/>
                    </a:cxn>
                    <a:cxn ang="0">
                      <a:pos x="22" y="78"/>
                    </a:cxn>
                    <a:cxn ang="0">
                      <a:pos x="28" y="88"/>
                    </a:cxn>
                    <a:cxn ang="0">
                      <a:pos x="31" y="96"/>
                    </a:cxn>
                    <a:cxn ang="0">
                      <a:pos x="41" y="102"/>
                    </a:cxn>
                    <a:cxn ang="0">
                      <a:pos x="50" y="103"/>
                    </a:cxn>
                    <a:cxn ang="0">
                      <a:pos x="52" y="108"/>
                    </a:cxn>
                    <a:cxn ang="0">
                      <a:pos x="52" y="116"/>
                    </a:cxn>
                    <a:cxn ang="0">
                      <a:pos x="52" y="120"/>
                    </a:cxn>
                    <a:cxn ang="0">
                      <a:pos x="60" y="114"/>
                    </a:cxn>
                    <a:cxn ang="0">
                      <a:pos x="71" y="116"/>
                    </a:cxn>
                    <a:cxn ang="0">
                      <a:pos x="76" y="119"/>
                    </a:cxn>
                    <a:cxn ang="0">
                      <a:pos x="85" y="114"/>
                    </a:cxn>
                    <a:cxn ang="0">
                      <a:pos x="92" y="105"/>
                    </a:cxn>
                    <a:cxn ang="0">
                      <a:pos x="95" y="103"/>
                    </a:cxn>
                    <a:cxn ang="0">
                      <a:pos x="94" y="53"/>
                    </a:cxn>
                  </a:cxnLst>
                  <a:rect l="0" t="0" r="r" b="b"/>
                  <a:pathLst>
                    <a:path w="95" h="120">
                      <a:moveTo>
                        <a:pt x="94" y="53"/>
                      </a:moveTo>
                      <a:cubicBezTo>
                        <a:pt x="94" y="50"/>
                        <a:pt x="90" y="38"/>
                        <a:pt x="90" y="37"/>
                      </a:cubicBezTo>
                      <a:cubicBezTo>
                        <a:pt x="90" y="35"/>
                        <a:pt x="88" y="22"/>
                        <a:pt x="88" y="22"/>
                      </a:cubicBezTo>
                      <a:cubicBezTo>
                        <a:pt x="84" y="12"/>
                        <a:pt x="84" y="12"/>
                        <a:pt x="84" y="12"/>
                      </a:cubicBezTo>
                      <a:cubicBezTo>
                        <a:pt x="78" y="5"/>
                        <a:pt x="78" y="5"/>
                        <a:pt x="78" y="5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51" y="7"/>
                        <a:pt x="51" y="7"/>
                        <a:pt x="51" y="7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0" y="64"/>
                        <a:pt x="5" y="68"/>
                      </a:cubicBezTo>
                      <a:cubicBezTo>
                        <a:pt x="12" y="72"/>
                        <a:pt x="12" y="72"/>
                        <a:pt x="12" y="72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31" y="96"/>
                        <a:pt x="31" y="96"/>
                        <a:pt x="31" y="96"/>
                      </a:cubicBezTo>
                      <a:cubicBezTo>
                        <a:pt x="41" y="102"/>
                        <a:pt x="41" y="102"/>
                        <a:pt x="41" y="102"/>
                      </a:cubicBezTo>
                      <a:cubicBezTo>
                        <a:pt x="50" y="103"/>
                        <a:pt x="50" y="103"/>
                        <a:pt x="50" y="103"/>
                      </a:cubicBezTo>
                      <a:cubicBezTo>
                        <a:pt x="50" y="103"/>
                        <a:pt x="53" y="106"/>
                        <a:pt x="52" y="108"/>
                      </a:cubicBezTo>
                      <a:cubicBezTo>
                        <a:pt x="52" y="109"/>
                        <a:pt x="52" y="116"/>
                        <a:pt x="52" y="116"/>
                      </a:cubicBezTo>
                      <a:cubicBezTo>
                        <a:pt x="52" y="120"/>
                        <a:pt x="52" y="120"/>
                        <a:pt x="52" y="120"/>
                      </a:cubicBezTo>
                      <a:cubicBezTo>
                        <a:pt x="60" y="114"/>
                        <a:pt x="60" y="114"/>
                        <a:pt x="60" y="114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6" y="119"/>
                        <a:pt x="76" y="119"/>
                        <a:pt x="76" y="119"/>
                      </a:cubicBezTo>
                      <a:cubicBezTo>
                        <a:pt x="85" y="114"/>
                        <a:pt x="85" y="114"/>
                        <a:pt x="85" y="114"/>
                      </a:cubicBezTo>
                      <a:cubicBezTo>
                        <a:pt x="92" y="105"/>
                        <a:pt x="92" y="105"/>
                        <a:pt x="92" y="105"/>
                      </a:cubicBezTo>
                      <a:cubicBezTo>
                        <a:pt x="95" y="103"/>
                        <a:pt x="95" y="103"/>
                        <a:pt x="95" y="103"/>
                      </a:cubicBezTo>
                      <a:cubicBezTo>
                        <a:pt x="95" y="103"/>
                        <a:pt x="94" y="56"/>
                        <a:pt x="94" y="53"/>
                      </a:cubicBezTo>
                      <a:close/>
                    </a:path>
                  </a:pathLst>
                </a:custGeom>
                <a:solidFill>
                  <a:srgbClr val="70AD47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34" name="BREJO DA MADRE DE DEUS">
                  <a:extLst>
                    <a:ext uri="{FF2B5EF4-FFF2-40B4-BE49-F238E27FC236}">
                      <a16:creationId xmlns:a16="http://schemas.microsoft.com/office/drawing/2014/main" id="{885DC9B2-F7EB-84B4-08E8-8E5457B28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9749" y="1880016"/>
                  <a:ext cx="430634" cy="410330"/>
                </a:xfrm>
                <a:custGeom>
                  <a:avLst/>
                  <a:gdLst/>
                  <a:ahLst/>
                  <a:cxnLst>
                    <a:cxn ang="0">
                      <a:pos x="203" y="90"/>
                    </a:cxn>
                    <a:cxn ang="0">
                      <a:pos x="224" y="64"/>
                    </a:cxn>
                    <a:cxn ang="0">
                      <a:pos x="243" y="49"/>
                    </a:cxn>
                    <a:cxn ang="0">
                      <a:pos x="227" y="39"/>
                    </a:cxn>
                    <a:cxn ang="0">
                      <a:pos x="215" y="29"/>
                    </a:cxn>
                    <a:cxn ang="0">
                      <a:pos x="201" y="34"/>
                    </a:cxn>
                    <a:cxn ang="0">
                      <a:pos x="190" y="26"/>
                    </a:cxn>
                    <a:cxn ang="0">
                      <a:pos x="173" y="29"/>
                    </a:cxn>
                    <a:cxn ang="0">
                      <a:pos x="145" y="29"/>
                    </a:cxn>
                    <a:cxn ang="0">
                      <a:pos x="127" y="21"/>
                    </a:cxn>
                    <a:cxn ang="0">
                      <a:pos x="113" y="22"/>
                    </a:cxn>
                    <a:cxn ang="0">
                      <a:pos x="99" y="26"/>
                    </a:cxn>
                    <a:cxn ang="0">
                      <a:pos x="87" y="33"/>
                    </a:cxn>
                    <a:cxn ang="0">
                      <a:pos x="73" y="22"/>
                    </a:cxn>
                    <a:cxn ang="0">
                      <a:pos x="61" y="16"/>
                    </a:cxn>
                    <a:cxn ang="0">
                      <a:pos x="50" y="13"/>
                    </a:cxn>
                    <a:cxn ang="0">
                      <a:pos x="37" y="5"/>
                    </a:cxn>
                    <a:cxn ang="0">
                      <a:pos x="0" y="0"/>
                    </a:cxn>
                    <a:cxn ang="0">
                      <a:pos x="24" y="25"/>
                    </a:cxn>
                    <a:cxn ang="0">
                      <a:pos x="46" y="41"/>
                    </a:cxn>
                    <a:cxn ang="0">
                      <a:pos x="37" y="74"/>
                    </a:cxn>
                    <a:cxn ang="0">
                      <a:pos x="26" y="98"/>
                    </a:cxn>
                    <a:cxn ang="0">
                      <a:pos x="13" y="122"/>
                    </a:cxn>
                    <a:cxn ang="0">
                      <a:pos x="3" y="164"/>
                    </a:cxn>
                    <a:cxn ang="0">
                      <a:pos x="34" y="187"/>
                    </a:cxn>
                    <a:cxn ang="0">
                      <a:pos x="57" y="208"/>
                    </a:cxn>
                    <a:cxn ang="0">
                      <a:pos x="79" y="221"/>
                    </a:cxn>
                    <a:cxn ang="0">
                      <a:pos x="87" y="188"/>
                    </a:cxn>
                    <a:cxn ang="0">
                      <a:pos x="149" y="186"/>
                    </a:cxn>
                    <a:cxn ang="0">
                      <a:pos x="157" y="219"/>
                    </a:cxn>
                    <a:cxn ang="0">
                      <a:pos x="178" y="231"/>
                    </a:cxn>
                    <a:cxn ang="0">
                      <a:pos x="219" y="215"/>
                    </a:cxn>
                    <a:cxn ang="0">
                      <a:pos x="216" y="189"/>
                    </a:cxn>
                    <a:cxn ang="0">
                      <a:pos x="191" y="168"/>
                    </a:cxn>
                    <a:cxn ang="0">
                      <a:pos x="193" y="138"/>
                    </a:cxn>
                    <a:cxn ang="0">
                      <a:pos x="189" y="109"/>
                    </a:cxn>
                  </a:cxnLst>
                  <a:rect l="0" t="0" r="r" b="b"/>
                  <a:pathLst>
                    <a:path w="243" h="231">
                      <a:moveTo>
                        <a:pt x="199" y="100"/>
                      </a:moveTo>
                      <a:cubicBezTo>
                        <a:pt x="199" y="97"/>
                        <a:pt x="203" y="90"/>
                        <a:pt x="203" y="90"/>
                      </a:cubicBezTo>
                      <a:cubicBezTo>
                        <a:pt x="203" y="90"/>
                        <a:pt x="214" y="80"/>
                        <a:pt x="216" y="76"/>
                      </a:cubicBezTo>
                      <a:cubicBezTo>
                        <a:pt x="218" y="73"/>
                        <a:pt x="224" y="64"/>
                        <a:pt x="224" y="64"/>
                      </a:cubicBezTo>
                      <a:cubicBezTo>
                        <a:pt x="238" y="53"/>
                        <a:pt x="238" y="53"/>
                        <a:pt x="238" y="53"/>
                      </a:cubicBezTo>
                      <a:cubicBezTo>
                        <a:pt x="243" y="49"/>
                        <a:pt x="243" y="49"/>
                        <a:pt x="243" y="49"/>
                      </a:cubicBezTo>
                      <a:cubicBezTo>
                        <a:pt x="241" y="42"/>
                        <a:pt x="241" y="42"/>
                        <a:pt x="241" y="42"/>
                      </a:cubicBezTo>
                      <a:cubicBezTo>
                        <a:pt x="227" y="39"/>
                        <a:pt x="227" y="39"/>
                        <a:pt x="227" y="39"/>
                      </a:cubicBezTo>
                      <a:cubicBezTo>
                        <a:pt x="222" y="31"/>
                        <a:pt x="222" y="31"/>
                        <a:pt x="222" y="31"/>
                      </a:cubicBezTo>
                      <a:cubicBezTo>
                        <a:pt x="215" y="29"/>
                        <a:pt x="215" y="29"/>
                        <a:pt x="215" y="29"/>
                      </a:cubicBezTo>
                      <a:cubicBezTo>
                        <a:pt x="208" y="35"/>
                        <a:pt x="208" y="35"/>
                        <a:pt x="208" y="35"/>
                      </a:cubicBezTo>
                      <a:cubicBezTo>
                        <a:pt x="208" y="35"/>
                        <a:pt x="202" y="36"/>
                        <a:pt x="201" y="34"/>
                      </a:cubicBezTo>
                      <a:cubicBezTo>
                        <a:pt x="201" y="32"/>
                        <a:pt x="194" y="27"/>
                        <a:pt x="194" y="27"/>
                      </a:cubicBezTo>
                      <a:cubicBezTo>
                        <a:pt x="190" y="26"/>
                        <a:pt x="190" y="26"/>
                        <a:pt x="190" y="26"/>
                      </a:cubicBezTo>
                      <a:cubicBezTo>
                        <a:pt x="190" y="26"/>
                        <a:pt x="184" y="28"/>
                        <a:pt x="182" y="28"/>
                      </a:cubicBezTo>
                      <a:cubicBezTo>
                        <a:pt x="180" y="28"/>
                        <a:pt x="173" y="29"/>
                        <a:pt x="173" y="29"/>
                      </a:cubicBezTo>
                      <a:cubicBezTo>
                        <a:pt x="157" y="30"/>
                        <a:pt x="157" y="30"/>
                        <a:pt x="157" y="30"/>
                      </a:cubicBezTo>
                      <a:cubicBezTo>
                        <a:pt x="145" y="29"/>
                        <a:pt x="145" y="29"/>
                        <a:pt x="145" y="29"/>
                      </a:cubicBezTo>
                      <a:cubicBezTo>
                        <a:pt x="145" y="29"/>
                        <a:pt x="138" y="25"/>
                        <a:pt x="136" y="24"/>
                      </a:cubicBezTo>
                      <a:cubicBezTo>
                        <a:pt x="134" y="24"/>
                        <a:pt x="128" y="21"/>
                        <a:pt x="127" y="21"/>
                      </a:cubicBezTo>
                      <a:cubicBezTo>
                        <a:pt x="125" y="20"/>
                        <a:pt x="124" y="20"/>
                        <a:pt x="121" y="20"/>
                      </a:cubicBezTo>
                      <a:cubicBezTo>
                        <a:pt x="117" y="21"/>
                        <a:pt x="114" y="22"/>
                        <a:pt x="113" y="22"/>
                      </a:cubicBezTo>
                      <a:cubicBezTo>
                        <a:pt x="111" y="22"/>
                        <a:pt x="108" y="22"/>
                        <a:pt x="106" y="23"/>
                      </a:cubicBezTo>
                      <a:cubicBezTo>
                        <a:pt x="104" y="24"/>
                        <a:pt x="102" y="24"/>
                        <a:pt x="99" y="26"/>
                      </a:cubicBezTo>
                      <a:cubicBezTo>
                        <a:pt x="96" y="28"/>
                        <a:pt x="95" y="28"/>
                        <a:pt x="93" y="29"/>
                      </a:cubicBezTo>
                      <a:cubicBezTo>
                        <a:pt x="91" y="31"/>
                        <a:pt x="88" y="33"/>
                        <a:pt x="87" y="33"/>
                      </a:cubicBezTo>
                      <a:cubicBezTo>
                        <a:pt x="86" y="34"/>
                        <a:pt x="78" y="30"/>
                        <a:pt x="78" y="30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69" y="19"/>
                        <a:pt x="68" y="19"/>
                      </a:cubicBezTo>
                      <a:cubicBezTo>
                        <a:pt x="66" y="18"/>
                        <a:pt x="63" y="17"/>
                        <a:pt x="61" y="16"/>
                      </a:cubicBezTo>
                      <a:cubicBezTo>
                        <a:pt x="60" y="15"/>
                        <a:pt x="60" y="14"/>
                        <a:pt x="58" y="14"/>
                      </a:cubicBezTo>
                      <a:cubicBezTo>
                        <a:pt x="57" y="14"/>
                        <a:pt x="52" y="14"/>
                        <a:pt x="50" y="13"/>
                      </a:cubicBezTo>
                      <a:cubicBezTo>
                        <a:pt x="49" y="12"/>
                        <a:pt x="45" y="12"/>
                        <a:pt x="43" y="11"/>
                      </a:cubicBezTo>
                      <a:cubicBezTo>
                        <a:pt x="41" y="10"/>
                        <a:pt x="37" y="5"/>
                        <a:pt x="37" y="5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6" y="41"/>
                        <a:pt x="43" y="51"/>
                        <a:pt x="42" y="56"/>
                      </a:cubicBezTo>
                      <a:cubicBezTo>
                        <a:pt x="42" y="61"/>
                        <a:pt x="38" y="71"/>
                        <a:pt x="37" y="74"/>
                      </a:cubicBezTo>
                      <a:cubicBezTo>
                        <a:pt x="37" y="77"/>
                        <a:pt x="33" y="88"/>
                        <a:pt x="31" y="91"/>
                      </a:cubicBezTo>
                      <a:cubicBezTo>
                        <a:pt x="30" y="93"/>
                        <a:pt x="26" y="98"/>
                        <a:pt x="26" y="98"/>
                      </a:cubicBezTo>
                      <a:cubicBezTo>
                        <a:pt x="26" y="98"/>
                        <a:pt x="23" y="100"/>
                        <a:pt x="21" y="106"/>
                      </a:cubicBezTo>
                      <a:cubicBezTo>
                        <a:pt x="19" y="112"/>
                        <a:pt x="13" y="119"/>
                        <a:pt x="13" y="122"/>
                      </a:cubicBezTo>
                      <a:cubicBezTo>
                        <a:pt x="12" y="125"/>
                        <a:pt x="10" y="138"/>
                        <a:pt x="9" y="140"/>
                      </a:cubicBezTo>
                      <a:cubicBezTo>
                        <a:pt x="9" y="142"/>
                        <a:pt x="3" y="164"/>
                        <a:pt x="3" y="164"/>
                      </a:cubicBezTo>
                      <a:cubicBezTo>
                        <a:pt x="3" y="164"/>
                        <a:pt x="21" y="175"/>
                        <a:pt x="24" y="178"/>
                      </a:cubicBezTo>
                      <a:cubicBezTo>
                        <a:pt x="27" y="180"/>
                        <a:pt x="31" y="185"/>
                        <a:pt x="34" y="187"/>
                      </a:cubicBezTo>
                      <a:cubicBezTo>
                        <a:pt x="37" y="188"/>
                        <a:pt x="46" y="201"/>
                        <a:pt x="46" y="201"/>
                      </a:cubicBezTo>
                      <a:cubicBezTo>
                        <a:pt x="57" y="208"/>
                        <a:pt x="57" y="208"/>
                        <a:pt x="57" y="208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79" y="221"/>
                        <a:pt x="79" y="221"/>
                        <a:pt x="79" y="221"/>
                      </a:cubicBezTo>
                      <a:cubicBezTo>
                        <a:pt x="83" y="215"/>
                        <a:pt x="83" y="215"/>
                        <a:pt x="83" y="215"/>
                      </a:cubicBezTo>
                      <a:cubicBezTo>
                        <a:pt x="87" y="188"/>
                        <a:pt x="87" y="188"/>
                        <a:pt x="87" y="188"/>
                      </a:cubicBezTo>
                      <a:cubicBezTo>
                        <a:pt x="130" y="186"/>
                        <a:pt x="130" y="186"/>
                        <a:pt x="130" y="186"/>
                      </a:cubicBezTo>
                      <a:cubicBezTo>
                        <a:pt x="149" y="186"/>
                        <a:pt x="149" y="186"/>
                        <a:pt x="149" y="186"/>
                      </a:cubicBezTo>
                      <a:cubicBezTo>
                        <a:pt x="149" y="186"/>
                        <a:pt x="153" y="199"/>
                        <a:pt x="153" y="203"/>
                      </a:cubicBezTo>
                      <a:cubicBezTo>
                        <a:pt x="153" y="207"/>
                        <a:pt x="157" y="219"/>
                        <a:pt x="157" y="219"/>
                      </a:cubicBezTo>
                      <a:cubicBezTo>
                        <a:pt x="172" y="224"/>
                        <a:pt x="172" y="224"/>
                        <a:pt x="172" y="224"/>
                      </a:cubicBezTo>
                      <a:cubicBezTo>
                        <a:pt x="178" y="231"/>
                        <a:pt x="178" y="231"/>
                        <a:pt x="178" y="231"/>
                      </a:cubicBezTo>
                      <a:cubicBezTo>
                        <a:pt x="203" y="230"/>
                        <a:pt x="203" y="230"/>
                        <a:pt x="203" y="230"/>
                      </a:cubicBezTo>
                      <a:cubicBezTo>
                        <a:pt x="203" y="230"/>
                        <a:pt x="217" y="218"/>
                        <a:pt x="219" y="215"/>
                      </a:cubicBezTo>
                      <a:cubicBezTo>
                        <a:pt x="220" y="213"/>
                        <a:pt x="233" y="196"/>
                        <a:pt x="233" y="196"/>
                      </a:cubicBezTo>
                      <a:cubicBezTo>
                        <a:pt x="233" y="196"/>
                        <a:pt x="219" y="189"/>
                        <a:pt x="216" y="189"/>
                      </a:cubicBezTo>
                      <a:cubicBezTo>
                        <a:pt x="213" y="188"/>
                        <a:pt x="198" y="181"/>
                        <a:pt x="198" y="181"/>
                      </a:cubicBezTo>
                      <a:cubicBezTo>
                        <a:pt x="191" y="168"/>
                        <a:pt x="191" y="168"/>
                        <a:pt x="191" y="168"/>
                      </a:cubicBezTo>
                      <a:cubicBezTo>
                        <a:pt x="191" y="168"/>
                        <a:pt x="189" y="159"/>
                        <a:pt x="189" y="156"/>
                      </a:cubicBezTo>
                      <a:cubicBezTo>
                        <a:pt x="189" y="153"/>
                        <a:pt x="193" y="138"/>
                        <a:pt x="193" y="138"/>
                      </a:cubicBezTo>
                      <a:cubicBezTo>
                        <a:pt x="192" y="118"/>
                        <a:pt x="192" y="118"/>
                        <a:pt x="192" y="118"/>
                      </a:cubicBezTo>
                      <a:cubicBezTo>
                        <a:pt x="189" y="109"/>
                        <a:pt x="189" y="109"/>
                        <a:pt x="189" y="109"/>
                      </a:cubicBezTo>
                      <a:cubicBezTo>
                        <a:pt x="189" y="109"/>
                        <a:pt x="199" y="103"/>
                        <a:pt x="199" y="100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35" name="BOM JARDIM">
                  <a:extLst>
                    <a:ext uri="{FF2B5EF4-FFF2-40B4-BE49-F238E27FC236}">
                      <a16:creationId xmlns:a16="http://schemas.microsoft.com/office/drawing/2014/main" id="{8E54CC4F-11F5-B7A9-9391-79E14AF2C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7268" y="1575578"/>
                  <a:ext cx="364382" cy="211783"/>
                </a:xfrm>
                <a:custGeom>
                  <a:avLst/>
                  <a:gdLst/>
                  <a:ahLst/>
                  <a:cxnLst>
                    <a:cxn ang="0">
                      <a:pos x="194" y="10"/>
                    </a:cxn>
                    <a:cxn ang="0">
                      <a:pos x="190" y="0"/>
                    </a:cxn>
                    <a:cxn ang="0">
                      <a:pos x="182" y="16"/>
                    </a:cxn>
                    <a:cxn ang="0">
                      <a:pos x="173" y="27"/>
                    </a:cxn>
                    <a:cxn ang="0">
                      <a:pos x="159" y="34"/>
                    </a:cxn>
                    <a:cxn ang="0">
                      <a:pos x="150" y="40"/>
                    </a:cxn>
                    <a:cxn ang="0">
                      <a:pos x="146" y="38"/>
                    </a:cxn>
                    <a:cxn ang="0">
                      <a:pos x="130" y="32"/>
                    </a:cxn>
                    <a:cxn ang="0">
                      <a:pos x="130" y="26"/>
                    </a:cxn>
                    <a:cxn ang="0">
                      <a:pos x="123" y="25"/>
                    </a:cxn>
                    <a:cxn ang="0">
                      <a:pos x="113" y="27"/>
                    </a:cxn>
                    <a:cxn ang="0">
                      <a:pos x="100" y="42"/>
                    </a:cxn>
                    <a:cxn ang="0">
                      <a:pos x="85" y="55"/>
                    </a:cxn>
                    <a:cxn ang="0">
                      <a:pos x="75" y="65"/>
                    </a:cxn>
                    <a:cxn ang="0">
                      <a:pos x="69" y="63"/>
                    </a:cxn>
                    <a:cxn ang="0">
                      <a:pos x="59" y="57"/>
                    </a:cxn>
                    <a:cxn ang="0">
                      <a:pos x="50" y="56"/>
                    </a:cxn>
                    <a:cxn ang="0">
                      <a:pos x="41" y="59"/>
                    </a:cxn>
                    <a:cxn ang="0">
                      <a:pos x="35" y="73"/>
                    </a:cxn>
                    <a:cxn ang="0">
                      <a:pos x="18" y="74"/>
                    </a:cxn>
                    <a:cxn ang="0">
                      <a:pos x="8" y="76"/>
                    </a:cxn>
                    <a:cxn ang="0">
                      <a:pos x="5" y="104"/>
                    </a:cxn>
                    <a:cxn ang="0">
                      <a:pos x="12" y="110"/>
                    </a:cxn>
                    <a:cxn ang="0">
                      <a:pos x="24" y="116"/>
                    </a:cxn>
                    <a:cxn ang="0">
                      <a:pos x="54" y="119"/>
                    </a:cxn>
                    <a:cxn ang="0">
                      <a:pos x="65" y="121"/>
                    </a:cxn>
                    <a:cxn ang="0">
                      <a:pos x="68" y="118"/>
                    </a:cxn>
                    <a:cxn ang="0">
                      <a:pos x="85" y="116"/>
                    </a:cxn>
                    <a:cxn ang="0">
                      <a:pos x="89" y="109"/>
                    </a:cxn>
                    <a:cxn ang="0">
                      <a:pos x="112" y="95"/>
                    </a:cxn>
                    <a:cxn ang="0">
                      <a:pos x="123" y="92"/>
                    </a:cxn>
                    <a:cxn ang="0">
                      <a:pos x="131" y="84"/>
                    </a:cxn>
                    <a:cxn ang="0">
                      <a:pos x="136" y="83"/>
                    </a:cxn>
                    <a:cxn ang="0">
                      <a:pos x="144" y="79"/>
                    </a:cxn>
                    <a:cxn ang="0">
                      <a:pos x="150" y="81"/>
                    </a:cxn>
                    <a:cxn ang="0">
                      <a:pos x="159" y="75"/>
                    </a:cxn>
                    <a:cxn ang="0">
                      <a:pos x="159" y="68"/>
                    </a:cxn>
                    <a:cxn ang="0">
                      <a:pos x="161" y="53"/>
                    </a:cxn>
                    <a:cxn ang="0">
                      <a:pos x="170" y="43"/>
                    </a:cxn>
                    <a:cxn ang="0">
                      <a:pos x="189" y="35"/>
                    </a:cxn>
                    <a:cxn ang="0">
                      <a:pos x="198" y="30"/>
                    </a:cxn>
                    <a:cxn ang="0">
                      <a:pos x="203" y="22"/>
                    </a:cxn>
                    <a:cxn ang="0">
                      <a:pos x="204" y="13"/>
                    </a:cxn>
                    <a:cxn ang="0">
                      <a:pos x="194" y="10"/>
                    </a:cxn>
                  </a:cxnLst>
                  <a:rect l="0" t="0" r="r" b="b"/>
                  <a:pathLst>
                    <a:path w="204" h="121">
                      <a:moveTo>
                        <a:pt x="194" y="10"/>
                      </a:move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82" y="16"/>
                        <a:pt x="182" y="16"/>
                        <a:pt x="182" y="16"/>
                      </a:cubicBezTo>
                      <a:cubicBezTo>
                        <a:pt x="173" y="27"/>
                        <a:pt x="173" y="27"/>
                        <a:pt x="173" y="27"/>
                      </a:cubicBezTo>
                      <a:cubicBezTo>
                        <a:pt x="159" y="34"/>
                        <a:pt x="159" y="34"/>
                        <a:pt x="159" y="34"/>
                      </a:cubicBezTo>
                      <a:cubicBezTo>
                        <a:pt x="150" y="40"/>
                        <a:pt x="150" y="40"/>
                        <a:pt x="150" y="40"/>
                      </a:cubicBezTo>
                      <a:cubicBezTo>
                        <a:pt x="146" y="38"/>
                        <a:pt x="146" y="38"/>
                        <a:pt x="146" y="38"/>
                      </a:cubicBezTo>
                      <a:cubicBezTo>
                        <a:pt x="130" y="32"/>
                        <a:pt x="130" y="32"/>
                        <a:pt x="130" y="32"/>
                      </a:cubicBezTo>
                      <a:cubicBezTo>
                        <a:pt x="130" y="26"/>
                        <a:pt x="130" y="26"/>
                        <a:pt x="130" y="26"/>
                      </a:cubicBezTo>
                      <a:cubicBezTo>
                        <a:pt x="123" y="25"/>
                        <a:pt x="123" y="25"/>
                        <a:pt x="123" y="25"/>
                      </a:cubicBezTo>
                      <a:cubicBezTo>
                        <a:pt x="113" y="27"/>
                        <a:pt x="113" y="27"/>
                        <a:pt x="113" y="27"/>
                      </a:cubicBezTo>
                      <a:cubicBezTo>
                        <a:pt x="100" y="42"/>
                        <a:pt x="100" y="42"/>
                        <a:pt x="100" y="42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75" y="65"/>
                        <a:pt x="75" y="65"/>
                        <a:pt x="75" y="65"/>
                      </a:cubicBezTo>
                      <a:cubicBezTo>
                        <a:pt x="69" y="63"/>
                        <a:pt x="69" y="63"/>
                        <a:pt x="69" y="63"/>
                      </a:cubicBezTo>
                      <a:cubicBezTo>
                        <a:pt x="59" y="57"/>
                        <a:pt x="59" y="57"/>
                        <a:pt x="59" y="57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41" y="59"/>
                        <a:pt x="41" y="59"/>
                        <a:pt x="41" y="59"/>
                      </a:cubicBezTo>
                      <a:cubicBezTo>
                        <a:pt x="35" y="73"/>
                        <a:pt x="35" y="73"/>
                        <a:pt x="35" y="73"/>
                      </a:cubicBezTo>
                      <a:cubicBezTo>
                        <a:pt x="18" y="74"/>
                        <a:pt x="18" y="74"/>
                        <a:pt x="18" y="74"/>
                      </a:cubicBezTo>
                      <a:cubicBezTo>
                        <a:pt x="8" y="76"/>
                        <a:pt x="8" y="76"/>
                        <a:pt x="8" y="76"/>
                      </a:cubicBezTo>
                      <a:cubicBezTo>
                        <a:pt x="0" y="79"/>
                        <a:pt x="5" y="104"/>
                        <a:pt x="5" y="104"/>
                      </a:cubicBezTo>
                      <a:cubicBezTo>
                        <a:pt x="12" y="110"/>
                        <a:pt x="12" y="110"/>
                        <a:pt x="12" y="110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54" y="119"/>
                        <a:pt x="54" y="119"/>
                        <a:pt x="54" y="119"/>
                      </a:cubicBezTo>
                      <a:cubicBezTo>
                        <a:pt x="65" y="121"/>
                        <a:pt x="65" y="121"/>
                        <a:pt x="65" y="121"/>
                      </a:cubicBezTo>
                      <a:cubicBezTo>
                        <a:pt x="68" y="118"/>
                        <a:pt x="68" y="118"/>
                        <a:pt x="68" y="118"/>
                      </a:cubicBezTo>
                      <a:cubicBezTo>
                        <a:pt x="85" y="116"/>
                        <a:pt x="85" y="116"/>
                        <a:pt x="85" y="116"/>
                      </a:cubicBezTo>
                      <a:cubicBezTo>
                        <a:pt x="89" y="109"/>
                        <a:pt x="89" y="109"/>
                        <a:pt x="89" y="109"/>
                      </a:cubicBezTo>
                      <a:cubicBezTo>
                        <a:pt x="112" y="95"/>
                        <a:pt x="112" y="95"/>
                        <a:pt x="112" y="95"/>
                      </a:cubicBezTo>
                      <a:cubicBezTo>
                        <a:pt x="123" y="92"/>
                        <a:pt x="123" y="92"/>
                        <a:pt x="123" y="92"/>
                      </a:cubicBezTo>
                      <a:cubicBezTo>
                        <a:pt x="131" y="84"/>
                        <a:pt x="131" y="84"/>
                        <a:pt x="131" y="84"/>
                      </a:cubicBezTo>
                      <a:cubicBezTo>
                        <a:pt x="136" y="83"/>
                        <a:pt x="136" y="83"/>
                        <a:pt x="136" y="83"/>
                      </a:cubicBezTo>
                      <a:cubicBezTo>
                        <a:pt x="144" y="79"/>
                        <a:pt x="144" y="79"/>
                        <a:pt x="144" y="79"/>
                      </a:cubicBezTo>
                      <a:cubicBezTo>
                        <a:pt x="150" y="81"/>
                        <a:pt x="150" y="81"/>
                        <a:pt x="150" y="81"/>
                      </a:cubicBezTo>
                      <a:cubicBezTo>
                        <a:pt x="159" y="75"/>
                        <a:pt x="159" y="75"/>
                        <a:pt x="159" y="75"/>
                      </a:cubicBezTo>
                      <a:cubicBezTo>
                        <a:pt x="159" y="68"/>
                        <a:pt x="159" y="68"/>
                        <a:pt x="159" y="68"/>
                      </a:cubicBezTo>
                      <a:cubicBezTo>
                        <a:pt x="161" y="53"/>
                        <a:pt x="161" y="53"/>
                        <a:pt x="161" y="53"/>
                      </a:cubicBezTo>
                      <a:cubicBezTo>
                        <a:pt x="170" y="43"/>
                        <a:pt x="170" y="43"/>
                        <a:pt x="170" y="43"/>
                      </a:cubicBezTo>
                      <a:cubicBezTo>
                        <a:pt x="189" y="35"/>
                        <a:pt x="189" y="35"/>
                        <a:pt x="189" y="35"/>
                      </a:cubicBezTo>
                      <a:cubicBezTo>
                        <a:pt x="198" y="30"/>
                        <a:pt x="198" y="30"/>
                        <a:pt x="198" y="30"/>
                      </a:cubicBezTo>
                      <a:cubicBezTo>
                        <a:pt x="203" y="22"/>
                        <a:pt x="203" y="22"/>
                        <a:pt x="203" y="22"/>
                      </a:cubicBezTo>
                      <a:cubicBezTo>
                        <a:pt x="204" y="13"/>
                        <a:pt x="204" y="13"/>
                        <a:pt x="204" y="13"/>
                      </a:cubicBezTo>
                      <a:lnTo>
                        <a:pt x="194" y="10"/>
                      </a:lnTo>
                      <a:close/>
                    </a:path>
                  </a:pathLst>
                </a:custGeom>
                <a:solidFill>
                  <a:srgbClr val="5B9BD5">
                    <a:lumMod val="60000"/>
                    <a:lumOff val="4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36" name="BARRA DE GUABIRABA">
                  <a:extLst>
                    <a:ext uri="{FF2B5EF4-FFF2-40B4-BE49-F238E27FC236}">
                      <a16:creationId xmlns:a16="http://schemas.microsoft.com/office/drawing/2014/main" id="{7A2B9F64-2951-2E4A-0A0B-C8B05B2FEC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17144" y="2455801"/>
                  <a:ext cx="185504" cy="165456"/>
                </a:xfrm>
                <a:custGeom>
                  <a:avLst/>
                  <a:gdLst/>
                  <a:ahLst/>
                  <a:cxnLst>
                    <a:cxn ang="0">
                      <a:pos x="101" y="5"/>
                    </a:cxn>
                    <a:cxn ang="0">
                      <a:pos x="103" y="0"/>
                    </a:cxn>
                    <a:cxn ang="0">
                      <a:pos x="78" y="2"/>
                    </a:cxn>
                    <a:cxn ang="0">
                      <a:pos x="69" y="4"/>
                    </a:cxn>
                    <a:cxn ang="0">
                      <a:pos x="59" y="6"/>
                    </a:cxn>
                    <a:cxn ang="0">
                      <a:pos x="48" y="10"/>
                    </a:cxn>
                    <a:cxn ang="0">
                      <a:pos x="39" y="9"/>
                    </a:cxn>
                    <a:cxn ang="0">
                      <a:pos x="20" y="15"/>
                    </a:cxn>
                    <a:cxn ang="0">
                      <a:pos x="12" y="17"/>
                    </a:cxn>
                    <a:cxn ang="0">
                      <a:pos x="3" y="22"/>
                    </a:cxn>
                    <a:cxn ang="0">
                      <a:pos x="9" y="23"/>
                    </a:cxn>
                    <a:cxn ang="0">
                      <a:pos x="17" y="24"/>
                    </a:cxn>
                    <a:cxn ang="0">
                      <a:pos x="15" y="36"/>
                    </a:cxn>
                    <a:cxn ang="0">
                      <a:pos x="14" y="50"/>
                    </a:cxn>
                    <a:cxn ang="0">
                      <a:pos x="13" y="57"/>
                    </a:cxn>
                    <a:cxn ang="0">
                      <a:pos x="17" y="62"/>
                    </a:cxn>
                    <a:cxn ang="0">
                      <a:pos x="22" y="69"/>
                    </a:cxn>
                    <a:cxn ang="0">
                      <a:pos x="25" y="73"/>
                    </a:cxn>
                    <a:cxn ang="0">
                      <a:pos x="26" y="77"/>
                    </a:cxn>
                    <a:cxn ang="0">
                      <a:pos x="28" y="85"/>
                    </a:cxn>
                    <a:cxn ang="0">
                      <a:pos x="31" y="89"/>
                    </a:cxn>
                    <a:cxn ang="0">
                      <a:pos x="40" y="90"/>
                    </a:cxn>
                    <a:cxn ang="0">
                      <a:pos x="50" y="87"/>
                    </a:cxn>
                    <a:cxn ang="0">
                      <a:pos x="60" y="80"/>
                    </a:cxn>
                    <a:cxn ang="0">
                      <a:pos x="67" y="71"/>
                    </a:cxn>
                    <a:cxn ang="0">
                      <a:pos x="74" y="67"/>
                    </a:cxn>
                    <a:cxn ang="0">
                      <a:pos x="79" y="62"/>
                    </a:cxn>
                    <a:cxn ang="0">
                      <a:pos x="91" y="57"/>
                    </a:cxn>
                    <a:cxn ang="0">
                      <a:pos x="88" y="49"/>
                    </a:cxn>
                    <a:cxn ang="0">
                      <a:pos x="87" y="40"/>
                    </a:cxn>
                    <a:cxn ang="0">
                      <a:pos x="83" y="29"/>
                    </a:cxn>
                    <a:cxn ang="0">
                      <a:pos x="87" y="34"/>
                    </a:cxn>
                    <a:cxn ang="0">
                      <a:pos x="89" y="28"/>
                    </a:cxn>
                    <a:cxn ang="0">
                      <a:pos x="89" y="16"/>
                    </a:cxn>
                    <a:cxn ang="0">
                      <a:pos x="101" y="5"/>
                    </a:cxn>
                  </a:cxnLst>
                  <a:rect l="0" t="0" r="r" b="b"/>
                  <a:pathLst>
                    <a:path w="103" h="91">
                      <a:moveTo>
                        <a:pt x="101" y="5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78" y="2"/>
                        <a:pt x="78" y="2"/>
                        <a:pt x="78" y="2"/>
                      </a:cubicBezTo>
                      <a:cubicBezTo>
                        <a:pt x="78" y="2"/>
                        <a:pt x="70" y="4"/>
                        <a:pt x="69" y="4"/>
                      </a:cubicBezTo>
                      <a:cubicBezTo>
                        <a:pt x="68" y="4"/>
                        <a:pt x="61" y="5"/>
                        <a:pt x="59" y="6"/>
                      </a:cubicBezTo>
                      <a:cubicBezTo>
                        <a:pt x="58" y="6"/>
                        <a:pt x="49" y="10"/>
                        <a:pt x="48" y="10"/>
                      </a:cubicBezTo>
                      <a:cubicBezTo>
                        <a:pt x="47" y="10"/>
                        <a:pt x="40" y="9"/>
                        <a:pt x="39" y="9"/>
                      </a:cubicBezTo>
                      <a:cubicBezTo>
                        <a:pt x="37" y="10"/>
                        <a:pt x="21" y="15"/>
                        <a:pt x="20" y="15"/>
                      </a:cubicBezTo>
                      <a:cubicBezTo>
                        <a:pt x="19" y="15"/>
                        <a:pt x="12" y="17"/>
                        <a:pt x="12" y="17"/>
                      </a:cubicBezTo>
                      <a:cubicBezTo>
                        <a:pt x="12" y="17"/>
                        <a:pt x="0" y="18"/>
                        <a:pt x="3" y="22"/>
                      </a:cubicBezTo>
                      <a:cubicBezTo>
                        <a:pt x="3" y="22"/>
                        <a:pt x="8" y="23"/>
                        <a:pt x="9" y="23"/>
                      </a:cubicBezTo>
                      <a:cubicBezTo>
                        <a:pt x="11" y="23"/>
                        <a:pt x="17" y="24"/>
                        <a:pt x="17" y="24"/>
                      </a:cubicBezTo>
                      <a:cubicBezTo>
                        <a:pt x="17" y="24"/>
                        <a:pt x="16" y="34"/>
                        <a:pt x="15" y="36"/>
                      </a:cubicBezTo>
                      <a:cubicBezTo>
                        <a:pt x="15" y="39"/>
                        <a:pt x="14" y="50"/>
                        <a:pt x="14" y="50"/>
                      </a:cubicBezTo>
                      <a:cubicBezTo>
                        <a:pt x="13" y="57"/>
                        <a:pt x="13" y="57"/>
                        <a:pt x="13" y="57"/>
                      </a:cubicBezTo>
                      <a:cubicBezTo>
                        <a:pt x="13" y="57"/>
                        <a:pt x="16" y="61"/>
                        <a:pt x="17" y="62"/>
                      </a:cubicBezTo>
                      <a:cubicBezTo>
                        <a:pt x="19" y="64"/>
                        <a:pt x="21" y="68"/>
                        <a:pt x="22" y="69"/>
                      </a:cubicBezTo>
                      <a:cubicBezTo>
                        <a:pt x="23" y="69"/>
                        <a:pt x="24" y="72"/>
                        <a:pt x="25" y="73"/>
                      </a:cubicBezTo>
                      <a:cubicBezTo>
                        <a:pt x="26" y="75"/>
                        <a:pt x="26" y="75"/>
                        <a:pt x="26" y="77"/>
                      </a:cubicBezTo>
                      <a:cubicBezTo>
                        <a:pt x="27" y="80"/>
                        <a:pt x="27" y="84"/>
                        <a:pt x="28" y="85"/>
                      </a:cubicBezTo>
                      <a:cubicBezTo>
                        <a:pt x="29" y="86"/>
                        <a:pt x="30" y="88"/>
                        <a:pt x="31" y="89"/>
                      </a:cubicBezTo>
                      <a:cubicBezTo>
                        <a:pt x="32" y="90"/>
                        <a:pt x="37" y="90"/>
                        <a:pt x="40" y="90"/>
                      </a:cubicBezTo>
                      <a:cubicBezTo>
                        <a:pt x="44" y="91"/>
                        <a:pt x="48" y="88"/>
                        <a:pt x="50" y="87"/>
                      </a:cubicBezTo>
                      <a:cubicBezTo>
                        <a:pt x="51" y="87"/>
                        <a:pt x="59" y="82"/>
                        <a:pt x="60" y="80"/>
                      </a:cubicBezTo>
                      <a:cubicBezTo>
                        <a:pt x="61" y="78"/>
                        <a:pt x="66" y="72"/>
                        <a:pt x="67" y="71"/>
                      </a:cubicBezTo>
                      <a:cubicBezTo>
                        <a:pt x="68" y="71"/>
                        <a:pt x="74" y="67"/>
                        <a:pt x="74" y="67"/>
                      </a:cubicBezTo>
                      <a:cubicBezTo>
                        <a:pt x="74" y="67"/>
                        <a:pt x="78" y="63"/>
                        <a:pt x="79" y="62"/>
                      </a:cubicBezTo>
                      <a:cubicBezTo>
                        <a:pt x="80" y="61"/>
                        <a:pt x="91" y="57"/>
                        <a:pt x="91" y="57"/>
                      </a:cubicBezTo>
                      <a:cubicBezTo>
                        <a:pt x="91" y="57"/>
                        <a:pt x="89" y="50"/>
                        <a:pt x="88" y="49"/>
                      </a:cubicBezTo>
                      <a:cubicBezTo>
                        <a:pt x="88" y="47"/>
                        <a:pt x="88" y="41"/>
                        <a:pt x="87" y="40"/>
                      </a:cubicBezTo>
                      <a:cubicBezTo>
                        <a:pt x="86" y="39"/>
                        <a:pt x="83" y="29"/>
                        <a:pt x="83" y="29"/>
                      </a:cubicBezTo>
                      <a:cubicBezTo>
                        <a:pt x="87" y="34"/>
                        <a:pt x="87" y="34"/>
                        <a:pt x="87" y="34"/>
                      </a:cubicBezTo>
                      <a:cubicBezTo>
                        <a:pt x="87" y="34"/>
                        <a:pt x="89" y="30"/>
                        <a:pt x="89" y="28"/>
                      </a:cubicBezTo>
                      <a:cubicBezTo>
                        <a:pt x="89" y="26"/>
                        <a:pt x="89" y="16"/>
                        <a:pt x="89" y="16"/>
                      </a:cubicBezTo>
                      <a:lnTo>
                        <a:pt x="101" y="5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37" name="BONITO">
                  <a:extLst>
                    <a:ext uri="{FF2B5EF4-FFF2-40B4-BE49-F238E27FC236}">
                      <a16:creationId xmlns:a16="http://schemas.microsoft.com/office/drawing/2014/main" id="{85F4C3C1-D514-0BB3-C674-6D3BD2297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4890" y="2488892"/>
                  <a:ext cx="384258" cy="284584"/>
                </a:xfrm>
                <a:custGeom>
                  <a:avLst/>
                  <a:gdLst/>
                  <a:ahLst/>
                  <a:cxnLst>
                    <a:cxn ang="0">
                      <a:pos x="212" y="56"/>
                    </a:cxn>
                    <a:cxn ang="0">
                      <a:pos x="201" y="43"/>
                    </a:cxn>
                    <a:cxn ang="0">
                      <a:pos x="186" y="39"/>
                    </a:cxn>
                    <a:cxn ang="0">
                      <a:pos x="168" y="51"/>
                    </a:cxn>
                    <a:cxn ang="0">
                      <a:pos x="148" y="70"/>
                    </a:cxn>
                    <a:cxn ang="0">
                      <a:pos x="130" y="70"/>
                    </a:cxn>
                    <a:cxn ang="0">
                      <a:pos x="124" y="54"/>
                    </a:cxn>
                    <a:cxn ang="0">
                      <a:pos x="114" y="42"/>
                    </a:cxn>
                    <a:cxn ang="0">
                      <a:pos x="115" y="7"/>
                    </a:cxn>
                    <a:cxn ang="0">
                      <a:pos x="103" y="3"/>
                    </a:cxn>
                    <a:cxn ang="0">
                      <a:pos x="92" y="0"/>
                    </a:cxn>
                    <a:cxn ang="0">
                      <a:pos x="83" y="3"/>
                    </a:cxn>
                    <a:cxn ang="0">
                      <a:pos x="70" y="3"/>
                    </a:cxn>
                    <a:cxn ang="0">
                      <a:pos x="66" y="15"/>
                    </a:cxn>
                    <a:cxn ang="0">
                      <a:pos x="67" y="31"/>
                    </a:cxn>
                    <a:cxn ang="0">
                      <a:pos x="73" y="39"/>
                    </a:cxn>
                    <a:cxn ang="0">
                      <a:pos x="62" y="44"/>
                    </a:cxn>
                    <a:cxn ang="0">
                      <a:pos x="52" y="56"/>
                    </a:cxn>
                    <a:cxn ang="0">
                      <a:pos x="43" y="64"/>
                    </a:cxn>
                    <a:cxn ang="0">
                      <a:pos x="26" y="69"/>
                    </a:cxn>
                    <a:cxn ang="0">
                      <a:pos x="14" y="73"/>
                    </a:cxn>
                    <a:cxn ang="0">
                      <a:pos x="0" y="82"/>
                    </a:cxn>
                    <a:cxn ang="0">
                      <a:pos x="9" y="99"/>
                    </a:cxn>
                    <a:cxn ang="0">
                      <a:pos x="14" y="121"/>
                    </a:cxn>
                    <a:cxn ang="0">
                      <a:pos x="30" y="128"/>
                    </a:cxn>
                    <a:cxn ang="0">
                      <a:pos x="40" y="148"/>
                    </a:cxn>
                    <a:cxn ang="0">
                      <a:pos x="47" y="160"/>
                    </a:cxn>
                    <a:cxn ang="0">
                      <a:pos x="62" y="155"/>
                    </a:cxn>
                    <a:cxn ang="0">
                      <a:pos x="91" y="149"/>
                    </a:cxn>
                    <a:cxn ang="0">
                      <a:pos x="105" y="155"/>
                    </a:cxn>
                    <a:cxn ang="0">
                      <a:pos x="107" y="151"/>
                    </a:cxn>
                    <a:cxn ang="0">
                      <a:pos x="103" y="132"/>
                    </a:cxn>
                    <a:cxn ang="0">
                      <a:pos x="120" y="118"/>
                    </a:cxn>
                    <a:cxn ang="0">
                      <a:pos x="147" y="119"/>
                    </a:cxn>
                    <a:cxn ang="0">
                      <a:pos x="165" y="113"/>
                    </a:cxn>
                    <a:cxn ang="0">
                      <a:pos x="181" y="105"/>
                    </a:cxn>
                    <a:cxn ang="0">
                      <a:pos x="192" y="95"/>
                    </a:cxn>
                    <a:cxn ang="0">
                      <a:pos x="207" y="77"/>
                    </a:cxn>
                    <a:cxn ang="0">
                      <a:pos x="218" y="73"/>
                    </a:cxn>
                  </a:cxnLst>
                  <a:rect l="0" t="0" r="r" b="b"/>
                  <a:pathLst>
                    <a:path w="218" h="160">
                      <a:moveTo>
                        <a:pt x="216" y="62"/>
                      </a:moveTo>
                      <a:cubicBezTo>
                        <a:pt x="212" y="56"/>
                        <a:pt x="212" y="56"/>
                        <a:pt x="212" y="56"/>
                      </a:cubicBezTo>
                      <a:cubicBezTo>
                        <a:pt x="205" y="51"/>
                        <a:pt x="205" y="51"/>
                        <a:pt x="205" y="51"/>
                      </a:cubicBezTo>
                      <a:cubicBezTo>
                        <a:pt x="201" y="43"/>
                        <a:pt x="201" y="43"/>
                        <a:pt x="201" y="43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86" y="39"/>
                        <a:pt x="186" y="39"/>
                        <a:pt x="186" y="39"/>
                      </a:cubicBezTo>
                      <a:cubicBezTo>
                        <a:pt x="179" y="44"/>
                        <a:pt x="179" y="44"/>
                        <a:pt x="179" y="44"/>
                      </a:cubicBezTo>
                      <a:cubicBezTo>
                        <a:pt x="168" y="51"/>
                        <a:pt x="168" y="51"/>
                        <a:pt x="168" y="51"/>
                      </a:cubicBezTo>
                      <a:cubicBezTo>
                        <a:pt x="159" y="62"/>
                        <a:pt x="159" y="62"/>
                        <a:pt x="159" y="62"/>
                      </a:cubicBezTo>
                      <a:cubicBezTo>
                        <a:pt x="159" y="62"/>
                        <a:pt x="150" y="70"/>
                        <a:pt x="148" y="70"/>
                      </a:cubicBezTo>
                      <a:cubicBezTo>
                        <a:pt x="147" y="70"/>
                        <a:pt x="137" y="74"/>
                        <a:pt x="137" y="74"/>
                      </a:cubicBezTo>
                      <a:cubicBezTo>
                        <a:pt x="137" y="74"/>
                        <a:pt x="131" y="70"/>
                        <a:pt x="130" y="70"/>
                      </a:cubicBezTo>
                      <a:cubicBezTo>
                        <a:pt x="128" y="69"/>
                        <a:pt x="126" y="62"/>
                        <a:pt x="126" y="61"/>
                      </a:cubicBezTo>
                      <a:cubicBezTo>
                        <a:pt x="125" y="59"/>
                        <a:pt x="125" y="55"/>
                        <a:pt x="124" y="54"/>
                      </a:cubicBezTo>
                      <a:cubicBezTo>
                        <a:pt x="123" y="52"/>
                        <a:pt x="118" y="48"/>
                        <a:pt x="117" y="47"/>
                      </a:cubicBezTo>
                      <a:cubicBezTo>
                        <a:pt x="116" y="45"/>
                        <a:pt x="114" y="42"/>
                        <a:pt x="114" y="42"/>
                      </a:cubicBezTo>
                      <a:cubicBezTo>
                        <a:pt x="114" y="42"/>
                        <a:pt x="113" y="38"/>
                        <a:pt x="112" y="37"/>
                      </a:cubicBezTo>
                      <a:cubicBezTo>
                        <a:pt x="112" y="35"/>
                        <a:pt x="115" y="7"/>
                        <a:pt x="115" y="7"/>
                      </a:cubicBezTo>
                      <a:cubicBezTo>
                        <a:pt x="109" y="4"/>
                        <a:pt x="109" y="4"/>
                        <a:pt x="109" y="4"/>
                      </a:cubicBez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03" y="3"/>
                        <a:pt x="100" y="1"/>
                        <a:pt x="99" y="1"/>
                      </a:cubicBezTo>
                      <a:cubicBezTo>
                        <a:pt x="98" y="1"/>
                        <a:pt x="92" y="0"/>
                        <a:pt x="92" y="0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3" y="3"/>
                        <a:pt x="83" y="3"/>
                        <a:pt x="83" y="3"/>
                      </a:cubicBezTo>
                      <a:cubicBezTo>
                        <a:pt x="83" y="3"/>
                        <a:pt x="79" y="5"/>
                        <a:pt x="78" y="5"/>
                      </a:cubicBezTo>
                      <a:cubicBezTo>
                        <a:pt x="77" y="5"/>
                        <a:pt x="70" y="3"/>
                        <a:pt x="70" y="3"/>
                      </a:cubicBezTo>
                      <a:cubicBezTo>
                        <a:pt x="67" y="5"/>
                        <a:pt x="67" y="5"/>
                        <a:pt x="67" y="5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65" y="27"/>
                        <a:pt x="65" y="27"/>
                        <a:pt x="65" y="27"/>
                      </a:cubicBezTo>
                      <a:cubicBezTo>
                        <a:pt x="67" y="31"/>
                        <a:pt x="67" y="31"/>
                        <a:pt x="67" y="31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3" y="38"/>
                        <a:pt x="73" y="39"/>
                      </a:cubicBezTo>
                      <a:cubicBezTo>
                        <a:pt x="73" y="40"/>
                        <a:pt x="72" y="44"/>
                        <a:pt x="70" y="44"/>
                      </a:cubicBezTo>
                      <a:cubicBezTo>
                        <a:pt x="69" y="43"/>
                        <a:pt x="62" y="44"/>
                        <a:pt x="62" y="44"/>
                      </a:cubicBezTo>
                      <a:cubicBezTo>
                        <a:pt x="62" y="44"/>
                        <a:pt x="57" y="45"/>
                        <a:pt x="56" y="47"/>
                      </a:cubicBezTo>
                      <a:cubicBezTo>
                        <a:pt x="56" y="49"/>
                        <a:pt x="53" y="55"/>
                        <a:pt x="52" y="56"/>
                      </a:cubicBezTo>
                      <a:cubicBezTo>
                        <a:pt x="51" y="57"/>
                        <a:pt x="47" y="62"/>
                        <a:pt x="47" y="62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2" y="68"/>
                        <a:pt x="27" y="69"/>
                        <a:pt x="26" y="69"/>
                      </a:cubicBezTo>
                      <a:cubicBezTo>
                        <a:pt x="25" y="69"/>
                        <a:pt x="18" y="70"/>
                        <a:pt x="18" y="70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3" y="73"/>
                        <a:pt x="3" y="74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2"/>
                        <a:pt x="2" y="89"/>
                        <a:pt x="3" y="90"/>
                      </a:cubicBezTo>
                      <a:cubicBezTo>
                        <a:pt x="4" y="91"/>
                        <a:pt x="9" y="99"/>
                        <a:pt x="9" y="99"/>
                      </a:cubicBezTo>
                      <a:cubicBezTo>
                        <a:pt x="9" y="99"/>
                        <a:pt x="12" y="108"/>
                        <a:pt x="12" y="109"/>
                      </a:cubicBezTo>
                      <a:cubicBezTo>
                        <a:pt x="12" y="111"/>
                        <a:pt x="14" y="121"/>
                        <a:pt x="14" y="121"/>
                      </a:cubicBezTo>
                      <a:cubicBezTo>
                        <a:pt x="14" y="121"/>
                        <a:pt x="19" y="124"/>
                        <a:pt x="20" y="125"/>
                      </a:cubicBezTo>
                      <a:cubicBezTo>
                        <a:pt x="22" y="125"/>
                        <a:pt x="29" y="128"/>
                        <a:pt x="30" y="128"/>
                      </a:cubicBezTo>
                      <a:cubicBezTo>
                        <a:pt x="31" y="129"/>
                        <a:pt x="33" y="132"/>
                        <a:pt x="34" y="133"/>
                      </a:cubicBezTo>
                      <a:cubicBezTo>
                        <a:pt x="35" y="134"/>
                        <a:pt x="40" y="148"/>
                        <a:pt x="40" y="148"/>
                      </a:cubicBezTo>
                      <a:cubicBezTo>
                        <a:pt x="44" y="156"/>
                        <a:pt x="44" y="156"/>
                        <a:pt x="44" y="156"/>
                      </a:cubicBezTo>
                      <a:cubicBezTo>
                        <a:pt x="47" y="160"/>
                        <a:pt x="47" y="160"/>
                        <a:pt x="47" y="160"/>
                      </a:cubicBezTo>
                      <a:cubicBezTo>
                        <a:pt x="52" y="153"/>
                        <a:pt x="52" y="153"/>
                        <a:pt x="52" y="153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74" y="154"/>
                        <a:pt x="74" y="154"/>
                        <a:pt x="74" y="154"/>
                      </a:cubicBezTo>
                      <a:cubicBezTo>
                        <a:pt x="91" y="149"/>
                        <a:pt x="91" y="149"/>
                        <a:pt x="91" y="149"/>
                      </a:cubicBezTo>
                      <a:cubicBezTo>
                        <a:pt x="99" y="152"/>
                        <a:pt x="99" y="152"/>
                        <a:pt x="99" y="152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109" y="157"/>
                        <a:pt x="109" y="157"/>
                        <a:pt x="109" y="157"/>
                      </a:cubicBezTo>
                      <a:cubicBezTo>
                        <a:pt x="109" y="157"/>
                        <a:pt x="108" y="152"/>
                        <a:pt x="107" y="151"/>
                      </a:cubicBezTo>
                      <a:cubicBezTo>
                        <a:pt x="106" y="150"/>
                        <a:pt x="103" y="143"/>
                        <a:pt x="103" y="143"/>
                      </a:cubicBezTo>
                      <a:cubicBezTo>
                        <a:pt x="103" y="132"/>
                        <a:pt x="103" y="132"/>
                        <a:pt x="103" y="132"/>
                      </a:cubicBezTo>
                      <a:cubicBezTo>
                        <a:pt x="103" y="132"/>
                        <a:pt x="114" y="127"/>
                        <a:pt x="115" y="125"/>
                      </a:cubicBezTo>
                      <a:cubicBezTo>
                        <a:pt x="116" y="123"/>
                        <a:pt x="120" y="118"/>
                        <a:pt x="120" y="118"/>
                      </a:cubicBezTo>
                      <a:cubicBezTo>
                        <a:pt x="136" y="121"/>
                        <a:pt x="136" y="121"/>
                        <a:pt x="136" y="121"/>
                      </a:cubicBezTo>
                      <a:cubicBezTo>
                        <a:pt x="147" y="119"/>
                        <a:pt x="147" y="119"/>
                        <a:pt x="147" y="119"/>
                      </a:cubicBezTo>
                      <a:cubicBezTo>
                        <a:pt x="153" y="125"/>
                        <a:pt x="153" y="125"/>
                        <a:pt x="153" y="125"/>
                      </a:cubicBezTo>
                      <a:cubicBezTo>
                        <a:pt x="165" y="113"/>
                        <a:pt x="165" y="113"/>
                        <a:pt x="165" y="113"/>
                      </a:cubicBezTo>
                      <a:cubicBezTo>
                        <a:pt x="172" y="107"/>
                        <a:pt x="172" y="107"/>
                        <a:pt x="172" y="107"/>
                      </a:cubicBezTo>
                      <a:cubicBezTo>
                        <a:pt x="181" y="105"/>
                        <a:pt x="181" y="105"/>
                        <a:pt x="181" y="105"/>
                      </a:cubicBezTo>
                      <a:cubicBezTo>
                        <a:pt x="186" y="102"/>
                        <a:pt x="186" y="102"/>
                        <a:pt x="186" y="102"/>
                      </a:cubicBezTo>
                      <a:cubicBezTo>
                        <a:pt x="192" y="95"/>
                        <a:pt x="192" y="95"/>
                        <a:pt x="192" y="95"/>
                      </a:cubicBezTo>
                      <a:cubicBezTo>
                        <a:pt x="192" y="95"/>
                        <a:pt x="200" y="85"/>
                        <a:pt x="201" y="84"/>
                      </a:cubicBezTo>
                      <a:cubicBezTo>
                        <a:pt x="202" y="83"/>
                        <a:pt x="207" y="77"/>
                        <a:pt x="207" y="77"/>
                      </a:cubicBezTo>
                      <a:cubicBezTo>
                        <a:pt x="214" y="73"/>
                        <a:pt x="214" y="73"/>
                        <a:pt x="214" y="73"/>
                      </a:cubicBezTo>
                      <a:cubicBezTo>
                        <a:pt x="218" y="73"/>
                        <a:pt x="218" y="73"/>
                        <a:pt x="218" y="73"/>
                      </a:cubicBezTo>
                      <a:lnTo>
                        <a:pt x="216" y="62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38" name="BELO JARDIM">
                  <a:extLst>
                    <a:ext uri="{FF2B5EF4-FFF2-40B4-BE49-F238E27FC236}">
                      <a16:creationId xmlns:a16="http://schemas.microsoft.com/office/drawing/2014/main" id="{9426AFBF-B8A0-8924-2AC1-8C705285E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4245" y="2164599"/>
                  <a:ext cx="503510" cy="364002"/>
                </a:xfrm>
                <a:custGeom>
                  <a:avLst/>
                  <a:gdLst/>
                  <a:ahLst/>
                  <a:cxnLst>
                    <a:cxn ang="0">
                      <a:pos x="272" y="62"/>
                    </a:cxn>
                    <a:cxn ang="0">
                      <a:pos x="252" y="26"/>
                    </a:cxn>
                    <a:cxn ang="0">
                      <a:pos x="189" y="46"/>
                    </a:cxn>
                    <a:cxn ang="0">
                      <a:pos x="171" y="54"/>
                    </a:cxn>
                    <a:cxn ang="0">
                      <a:pos x="142" y="32"/>
                    </a:cxn>
                    <a:cxn ang="0">
                      <a:pos x="117" y="12"/>
                    </a:cxn>
                    <a:cxn ang="0">
                      <a:pos x="83" y="3"/>
                    </a:cxn>
                    <a:cxn ang="0">
                      <a:pos x="77" y="12"/>
                    </a:cxn>
                    <a:cxn ang="0">
                      <a:pos x="63" y="30"/>
                    </a:cxn>
                    <a:cxn ang="0">
                      <a:pos x="50" y="39"/>
                    </a:cxn>
                    <a:cxn ang="0">
                      <a:pos x="38" y="50"/>
                    </a:cxn>
                    <a:cxn ang="0">
                      <a:pos x="18" y="57"/>
                    </a:cxn>
                    <a:cxn ang="0">
                      <a:pos x="4" y="66"/>
                    </a:cxn>
                    <a:cxn ang="0">
                      <a:pos x="14" y="83"/>
                    </a:cxn>
                    <a:cxn ang="0">
                      <a:pos x="33" y="105"/>
                    </a:cxn>
                    <a:cxn ang="0">
                      <a:pos x="40" y="99"/>
                    </a:cxn>
                    <a:cxn ang="0">
                      <a:pos x="49" y="80"/>
                    </a:cxn>
                    <a:cxn ang="0">
                      <a:pos x="67" y="74"/>
                    </a:cxn>
                    <a:cxn ang="0">
                      <a:pos x="81" y="74"/>
                    </a:cxn>
                    <a:cxn ang="0">
                      <a:pos x="84" y="96"/>
                    </a:cxn>
                    <a:cxn ang="0">
                      <a:pos x="74" y="111"/>
                    </a:cxn>
                    <a:cxn ang="0">
                      <a:pos x="64" y="119"/>
                    </a:cxn>
                    <a:cxn ang="0">
                      <a:pos x="63" y="149"/>
                    </a:cxn>
                    <a:cxn ang="0">
                      <a:pos x="82" y="152"/>
                    </a:cxn>
                    <a:cxn ang="0">
                      <a:pos x="77" y="172"/>
                    </a:cxn>
                    <a:cxn ang="0">
                      <a:pos x="74" y="201"/>
                    </a:cxn>
                    <a:cxn ang="0">
                      <a:pos x="97" y="202"/>
                    </a:cxn>
                    <a:cxn ang="0">
                      <a:pos x="114" y="207"/>
                    </a:cxn>
                    <a:cxn ang="0">
                      <a:pos x="126" y="198"/>
                    </a:cxn>
                    <a:cxn ang="0">
                      <a:pos x="135" y="204"/>
                    </a:cxn>
                    <a:cxn ang="0">
                      <a:pos x="146" y="206"/>
                    </a:cxn>
                    <a:cxn ang="0">
                      <a:pos x="165" y="203"/>
                    </a:cxn>
                    <a:cxn ang="0">
                      <a:pos x="177" y="167"/>
                    </a:cxn>
                    <a:cxn ang="0">
                      <a:pos x="195" y="120"/>
                    </a:cxn>
                    <a:cxn ang="0">
                      <a:pos x="217" y="116"/>
                    </a:cxn>
                    <a:cxn ang="0">
                      <a:pos x="241" y="107"/>
                    </a:cxn>
                    <a:cxn ang="0">
                      <a:pos x="271" y="88"/>
                    </a:cxn>
                    <a:cxn ang="0">
                      <a:pos x="282" y="82"/>
                    </a:cxn>
                  </a:cxnLst>
                  <a:rect l="0" t="0" r="r" b="b"/>
                  <a:pathLst>
                    <a:path w="282" h="208">
                      <a:moveTo>
                        <a:pt x="280" y="68"/>
                      </a:moveTo>
                      <a:cubicBezTo>
                        <a:pt x="272" y="62"/>
                        <a:pt x="272" y="62"/>
                        <a:pt x="272" y="62"/>
                      </a:cubicBezTo>
                      <a:cubicBezTo>
                        <a:pt x="259" y="56"/>
                        <a:pt x="259" y="56"/>
                        <a:pt x="259" y="56"/>
                      </a:cubicBezTo>
                      <a:cubicBezTo>
                        <a:pt x="252" y="26"/>
                        <a:pt x="252" y="26"/>
                        <a:pt x="252" y="26"/>
                      </a:cubicBezTo>
                      <a:cubicBezTo>
                        <a:pt x="192" y="28"/>
                        <a:pt x="192" y="28"/>
                        <a:pt x="192" y="28"/>
                      </a:cubicBezTo>
                      <a:cubicBezTo>
                        <a:pt x="189" y="46"/>
                        <a:pt x="189" y="46"/>
                        <a:pt x="189" y="46"/>
                      </a:cubicBezTo>
                      <a:cubicBezTo>
                        <a:pt x="185" y="62"/>
                        <a:pt x="185" y="62"/>
                        <a:pt x="185" y="62"/>
                      </a:cubicBezTo>
                      <a:cubicBezTo>
                        <a:pt x="171" y="54"/>
                        <a:pt x="171" y="54"/>
                        <a:pt x="171" y="54"/>
                      </a:cubicBezTo>
                      <a:cubicBezTo>
                        <a:pt x="157" y="47"/>
                        <a:pt x="157" y="47"/>
                        <a:pt x="157" y="47"/>
                      </a:cubicBezTo>
                      <a:cubicBezTo>
                        <a:pt x="142" y="32"/>
                        <a:pt x="142" y="32"/>
                        <a:pt x="142" y="32"/>
                      </a:cubicBezTo>
                      <a:cubicBezTo>
                        <a:pt x="136" y="25"/>
                        <a:pt x="136" y="25"/>
                        <a:pt x="136" y="25"/>
                      </a:cubicBezTo>
                      <a:cubicBezTo>
                        <a:pt x="117" y="12"/>
                        <a:pt x="117" y="12"/>
                        <a:pt x="117" y="12"/>
                      </a:cubicBezTo>
                      <a:cubicBezTo>
                        <a:pt x="107" y="2"/>
                        <a:pt x="107" y="2"/>
                        <a:pt x="107" y="2"/>
                      </a:cubicBezTo>
                      <a:cubicBezTo>
                        <a:pt x="83" y="3"/>
                        <a:pt x="83" y="3"/>
                        <a:pt x="83" y="3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7" y="12"/>
                        <a:pt x="77" y="12"/>
                        <a:pt x="77" y="12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63" y="30"/>
                        <a:pt x="63" y="30"/>
                        <a:pt x="63" y="30"/>
                      </a:cubicBezTo>
                      <a:cubicBezTo>
                        <a:pt x="59" y="38"/>
                        <a:pt x="59" y="38"/>
                        <a:pt x="59" y="38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46" y="44"/>
                        <a:pt x="46" y="44"/>
                        <a:pt x="46" y="44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18" y="57"/>
                        <a:pt x="18" y="57"/>
                        <a:pt x="18" y="57"/>
                      </a:cubicBezTo>
                      <a:cubicBezTo>
                        <a:pt x="10" y="63"/>
                        <a:pt x="10" y="63"/>
                        <a:pt x="10" y="63"/>
                      </a:cubicBezTo>
                      <a:cubicBezTo>
                        <a:pt x="10" y="63"/>
                        <a:pt x="0" y="59"/>
                        <a:pt x="4" y="66"/>
                      </a:cubicBezTo>
                      <a:cubicBezTo>
                        <a:pt x="9" y="76"/>
                        <a:pt x="9" y="76"/>
                        <a:pt x="9" y="76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24" y="94"/>
                        <a:pt x="24" y="94"/>
                        <a:pt x="24" y="94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5" y="113"/>
                        <a:pt x="35" y="113"/>
                        <a:pt x="35" y="113"/>
                      </a:cubicBezTo>
                      <a:cubicBezTo>
                        <a:pt x="40" y="99"/>
                        <a:pt x="40" y="99"/>
                        <a:pt x="40" y="99"/>
                      </a:cubicBezTo>
                      <a:cubicBezTo>
                        <a:pt x="47" y="97"/>
                        <a:pt x="47" y="97"/>
                        <a:pt x="47" y="97"/>
                      </a:cubicBezTo>
                      <a:cubicBezTo>
                        <a:pt x="49" y="80"/>
                        <a:pt x="49" y="80"/>
                        <a:pt x="49" y="80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67" y="74"/>
                        <a:pt x="67" y="74"/>
                        <a:pt x="67" y="74"/>
                      </a:cubicBezTo>
                      <a:cubicBezTo>
                        <a:pt x="76" y="64"/>
                        <a:pt x="76" y="64"/>
                        <a:pt x="76" y="64"/>
                      </a:cubicBezTo>
                      <a:cubicBezTo>
                        <a:pt x="76" y="64"/>
                        <a:pt x="81" y="72"/>
                        <a:pt x="81" y="74"/>
                      </a:cubicBezTo>
                      <a:cubicBezTo>
                        <a:pt x="80" y="76"/>
                        <a:pt x="81" y="81"/>
                        <a:pt x="82" y="85"/>
                      </a:cubicBezTo>
                      <a:cubicBezTo>
                        <a:pt x="82" y="88"/>
                        <a:pt x="83" y="94"/>
                        <a:pt x="84" y="96"/>
                      </a:cubicBezTo>
                      <a:cubicBezTo>
                        <a:pt x="84" y="98"/>
                        <a:pt x="85" y="102"/>
                        <a:pt x="82" y="104"/>
                      </a:cubicBezTo>
                      <a:cubicBezTo>
                        <a:pt x="80" y="106"/>
                        <a:pt x="74" y="111"/>
                        <a:pt x="74" y="111"/>
                      </a:cubicBezTo>
                      <a:cubicBezTo>
                        <a:pt x="70" y="117"/>
                        <a:pt x="70" y="117"/>
                        <a:pt x="70" y="117"/>
                      </a:cubicBezTo>
                      <a:cubicBezTo>
                        <a:pt x="66" y="118"/>
                        <a:pt x="64" y="119"/>
                        <a:pt x="64" y="119"/>
                      </a:cubicBezTo>
                      <a:cubicBezTo>
                        <a:pt x="63" y="142"/>
                        <a:pt x="63" y="142"/>
                        <a:pt x="63" y="142"/>
                      </a:cubicBezTo>
                      <a:cubicBezTo>
                        <a:pt x="63" y="149"/>
                        <a:pt x="63" y="149"/>
                        <a:pt x="63" y="149"/>
                      </a:cubicBezTo>
                      <a:cubicBezTo>
                        <a:pt x="80" y="140"/>
                        <a:pt x="80" y="140"/>
                        <a:pt x="80" y="140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82" y="152"/>
                        <a:pt x="80" y="162"/>
                        <a:pt x="79" y="165"/>
                      </a:cubicBezTo>
                      <a:cubicBezTo>
                        <a:pt x="78" y="168"/>
                        <a:pt x="77" y="168"/>
                        <a:pt x="77" y="172"/>
                      </a:cubicBezTo>
                      <a:cubicBezTo>
                        <a:pt x="77" y="175"/>
                        <a:pt x="77" y="185"/>
                        <a:pt x="77" y="187"/>
                      </a:cubicBezTo>
                      <a:cubicBezTo>
                        <a:pt x="77" y="189"/>
                        <a:pt x="74" y="201"/>
                        <a:pt x="74" y="201"/>
                      </a:cubicBezTo>
                      <a:cubicBezTo>
                        <a:pt x="88" y="194"/>
                        <a:pt x="88" y="194"/>
                        <a:pt x="88" y="194"/>
                      </a:cubicBezTo>
                      <a:cubicBezTo>
                        <a:pt x="88" y="194"/>
                        <a:pt x="96" y="200"/>
                        <a:pt x="97" y="202"/>
                      </a:cubicBezTo>
                      <a:cubicBezTo>
                        <a:pt x="99" y="205"/>
                        <a:pt x="105" y="208"/>
                        <a:pt x="105" y="208"/>
                      </a:cubicBezTo>
                      <a:cubicBezTo>
                        <a:pt x="114" y="207"/>
                        <a:pt x="114" y="207"/>
                        <a:pt x="114" y="207"/>
                      </a:cubicBezTo>
                      <a:cubicBezTo>
                        <a:pt x="121" y="202"/>
                        <a:pt x="121" y="202"/>
                        <a:pt x="121" y="202"/>
                      </a:cubicBezTo>
                      <a:cubicBezTo>
                        <a:pt x="126" y="198"/>
                        <a:pt x="126" y="198"/>
                        <a:pt x="126" y="198"/>
                      </a:cubicBezTo>
                      <a:cubicBezTo>
                        <a:pt x="126" y="198"/>
                        <a:pt x="131" y="198"/>
                        <a:pt x="131" y="200"/>
                      </a:cubicBezTo>
                      <a:cubicBezTo>
                        <a:pt x="131" y="202"/>
                        <a:pt x="135" y="204"/>
                        <a:pt x="135" y="204"/>
                      </a:cubicBezTo>
                      <a:cubicBezTo>
                        <a:pt x="138" y="208"/>
                        <a:pt x="138" y="208"/>
                        <a:pt x="138" y="208"/>
                      </a:cubicBezTo>
                      <a:cubicBezTo>
                        <a:pt x="138" y="208"/>
                        <a:pt x="143" y="207"/>
                        <a:pt x="146" y="206"/>
                      </a:cubicBezTo>
                      <a:cubicBezTo>
                        <a:pt x="148" y="204"/>
                        <a:pt x="155" y="201"/>
                        <a:pt x="155" y="201"/>
                      </a:cubicBezTo>
                      <a:cubicBezTo>
                        <a:pt x="165" y="203"/>
                        <a:pt x="165" y="203"/>
                        <a:pt x="165" y="203"/>
                      </a:cubicBezTo>
                      <a:cubicBezTo>
                        <a:pt x="165" y="203"/>
                        <a:pt x="166" y="183"/>
                        <a:pt x="168" y="180"/>
                      </a:cubicBezTo>
                      <a:cubicBezTo>
                        <a:pt x="170" y="176"/>
                        <a:pt x="177" y="171"/>
                        <a:pt x="177" y="167"/>
                      </a:cubicBezTo>
                      <a:cubicBezTo>
                        <a:pt x="177" y="164"/>
                        <a:pt x="180" y="156"/>
                        <a:pt x="181" y="152"/>
                      </a:cubicBezTo>
                      <a:cubicBezTo>
                        <a:pt x="181" y="148"/>
                        <a:pt x="195" y="120"/>
                        <a:pt x="195" y="120"/>
                      </a:cubicBezTo>
                      <a:cubicBezTo>
                        <a:pt x="201" y="120"/>
                        <a:pt x="208" y="122"/>
                        <a:pt x="208" y="122"/>
                      </a:cubicBezTo>
                      <a:cubicBezTo>
                        <a:pt x="217" y="116"/>
                        <a:pt x="217" y="116"/>
                        <a:pt x="217" y="116"/>
                      </a:cubicBezTo>
                      <a:cubicBezTo>
                        <a:pt x="228" y="114"/>
                        <a:pt x="228" y="114"/>
                        <a:pt x="228" y="114"/>
                      </a:cubicBezTo>
                      <a:cubicBezTo>
                        <a:pt x="241" y="107"/>
                        <a:pt x="241" y="107"/>
                        <a:pt x="241" y="107"/>
                      </a:cubicBezTo>
                      <a:cubicBezTo>
                        <a:pt x="260" y="99"/>
                        <a:pt x="260" y="99"/>
                        <a:pt x="260" y="99"/>
                      </a:cubicBezTo>
                      <a:cubicBezTo>
                        <a:pt x="271" y="88"/>
                        <a:pt x="271" y="88"/>
                        <a:pt x="271" y="88"/>
                      </a:cubicBezTo>
                      <a:cubicBezTo>
                        <a:pt x="277" y="83"/>
                        <a:pt x="277" y="83"/>
                        <a:pt x="277" y="83"/>
                      </a:cubicBezTo>
                      <a:cubicBezTo>
                        <a:pt x="282" y="82"/>
                        <a:pt x="282" y="82"/>
                        <a:pt x="282" y="82"/>
                      </a:cubicBezTo>
                      <a:lnTo>
                        <a:pt x="280" y="68"/>
                      </a:ln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39" name="BEZERROS">
                  <a:extLst>
                    <a:ext uri="{FF2B5EF4-FFF2-40B4-BE49-F238E27FC236}">
                      <a16:creationId xmlns:a16="http://schemas.microsoft.com/office/drawing/2014/main" id="{5243B234-D658-3DA4-E8F1-270394A7D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8763" y="2118272"/>
                  <a:ext cx="371008" cy="364002"/>
                </a:xfrm>
                <a:custGeom>
                  <a:avLst/>
                  <a:gdLst/>
                  <a:ahLst/>
                  <a:cxnLst>
                    <a:cxn ang="0">
                      <a:pos x="187" y="0"/>
                    </a:cxn>
                    <a:cxn ang="0">
                      <a:pos x="167" y="3"/>
                    </a:cxn>
                    <a:cxn ang="0">
                      <a:pos x="142" y="3"/>
                    </a:cxn>
                    <a:cxn ang="0">
                      <a:pos x="114" y="7"/>
                    </a:cxn>
                    <a:cxn ang="0">
                      <a:pos x="81" y="8"/>
                    </a:cxn>
                    <a:cxn ang="0">
                      <a:pos x="64" y="15"/>
                    </a:cxn>
                    <a:cxn ang="0">
                      <a:pos x="56" y="35"/>
                    </a:cxn>
                    <a:cxn ang="0">
                      <a:pos x="47" y="47"/>
                    </a:cxn>
                    <a:cxn ang="0">
                      <a:pos x="36" y="59"/>
                    </a:cxn>
                    <a:cxn ang="0">
                      <a:pos x="23" y="73"/>
                    </a:cxn>
                    <a:cxn ang="0">
                      <a:pos x="40" y="107"/>
                    </a:cxn>
                    <a:cxn ang="0">
                      <a:pos x="41" y="131"/>
                    </a:cxn>
                    <a:cxn ang="0">
                      <a:pos x="41" y="148"/>
                    </a:cxn>
                    <a:cxn ang="0">
                      <a:pos x="44" y="155"/>
                    </a:cxn>
                    <a:cxn ang="0">
                      <a:pos x="35" y="164"/>
                    </a:cxn>
                    <a:cxn ang="0">
                      <a:pos x="26" y="176"/>
                    </a:cxn>
                    <a:cxn ang="0">
                      <a:pos x="1" y="200"/>
                    </a:cxn>
                    <a:cxn ang="0">
                      <a:pos x="26" y="207"/>
                    </a:cxn>
                    <a:cxn ang="0">
                      <a:pos x="58" y="207"/>
                    </a:cxn>
                    <a:cxn ang="0">
                      <a:pos x="75" y="196"/>
                    </a:cxn>
                    <a:cxn ang="0">
                      <a:pos x="79" y="207"/>
                    </a:cxn>
                    <a:cxn ang="0">
                      <a:pos x="89" y="198"/>
                    </a:cxn>
                    <a:cxn ang="0">
                      <a:pos x="92" y="178"/>
                    </a:cxn>
                    <a:cxn ang="0">
                      <a:pos x="103" y="156"/>
                    </a:cxn>
                    <a:cxn ang="0">
                      <a:pos x="118" y="138"/>
                    </a:cxn>
                    <a:cxn ang="0">
                      <a:pos x="131" y="119"/>
                    </a:cxn>
                    <a:cxn ang="0">
                      <a:pos x="144" y="87"/>
                    </a:cxn>
                    <a:cxn ang="0">
                      <a:pos x="167" y="82"/>
                    </a:cxn>
                    <a:cxn ang="0">
                      <a:pos x="188" y="59"/>
                    </a:cxn>
                    <a:cxn ang="0">
                      <a:pos x="200" y="30"/>
                    </a:cxn>
                    <a:cxn ang="0">
                      <a:pos x="208" y="5"/>
                    </a:cxn>
                    <a:cxn ang="0">
                      <a:pos x="199" y="2"/>
                    </a:cxn>
                  </a:cxnLst>
                  <a:rect l="0" t="0" r="r" b="b"/>
                  <a:pathLst>
                    <a:path w="210" h="207">
                      <a:moveTo>
                        <a:pt x="199" y="2"/>
                      </a:moveTo>
                      <a:cubicBezTo>
                        <a:pt x="196" y="1"/>
                        <a:pt x="189" y="0"/>
                        <a:pt x="187" y="0"/>
                      </a:cubicBezTo>
                      <a:cubicBezTo>
                        <a:pt x="186" y="0"/>
                        <a:pt x="178" y="3"/>
                        <a:pt x="178" y="3"/>
                      </a:cubicBezTo>
                      <a:cubicBezTo>
                        <a:pt x="167" y="3"/>
                        <a:pt x="167" y="3"/>
                        <a:pt x="167" y="3"/>
                      </a:cubicBezTo>
                      <a:cubicBezTo>
                        <a:pt x="167" y="3"/>
                        <a:pt x="155" y="2"/>
                        <a:pt x="153" y="2"/>
                      </a:cubicBezTo>
                      <a:cubicBezTo>
                        <a:pt x="151" y="2"/>
                        <a:pt x="142" y="3"/>
                        <a:pt x="142" y="3"/>
                      </a:cubicBezTo>
                      <a:cubicBezTo>
                        <a:pt x="134" y="6"/>
                        <a:pt x="134" y="6"/>
                        <a:pt x="134" y="6"/>
                      </a:cubicBezTo>
                      <a:cubicBezTo>
                        <a:pt x="114" y="7"/>
                        <a:pt x="114" y="7"/>
                        <a:pt x="114" y="7"/>
                      </a:cubicBezTo>
                      <a:cubicBezTo>
                        <a:pt x="96" y="10"/>
                        <a:pt x="96" y="10"/>
                        <a:pt x="96" y="10"/>
                      </a:cubicBezTo>
                      <a:cubicBezTo>
                        <a:pt x="81" y="8"/>
                        <a:pt x="81" y="8"/>
                        <a:pt x="81" y="8"/>
                      </a:cubicBezTo>
                      <a:cubicBezTo>
                        <a:pt x="67" y="5"/>
                        <a:pt x="67" y="5"/>
                        <a:pt x="67" y="5"/>
                      </a:cubicBezTo>
                      <a:cubicBezTo>
                        <a:pt x="67" y="5"/>
                        <a:pt x="68" y="10"/>
                        <a:pt x="64" y="15"/>
                      </a:cubicBezTo>
                      <a:cubicBezTo>
                        <a:pt x="60" y="19"/>
                        <a:pt x="58" y="20"/>
                        <a:pt x="58" y="24"/>
                      </a:cubicBezTo>
                      <a:cubicBezTo>
                        <a:pt x="58" y="27"/>
                        <a:pt x="56" y="33"/>
                        <a:pt x="56" y="35"/>
                      </a:cubicBezTo>
                      <a:cubicBezTo>
                        <a:pt x="56" y="37"/>
                        <a:pt x="56" y="40"/>
                        <a:pt x="54" y="41"/>
                      </a:cubicBezTo>
                      <a:cubicBezTo>
                        <a:pt x="52" y="43"/>
                        <a:pt x="47" y="47"/>
                        <a:pt x="47" y="47"/>
                      </a:cubicBezTo>
                      <a:cubicBezTo>
                        <a:pt x="47" y="47"/>
                        <a:pt x="41" y="50"/>
                        <a:pt x="41" y="52"/>
                      </a:cubicBezTo>
                      <a:cubicBezTo>
                        <a:pt x="40" y="54"/>
                        <a:pt x="36" y="59"/>
                        <a:pt x="36" y="59"/>
                      </a:cubicBezTo>
                      <a:cubicBezTo>
                        <a:pt x="36" y="59"/>
                        <a:pt x="33" y="65"/>
                        <a:pt x="31" y="65"/>
                      </a:cubicBezTo>
                      <a:cubicBezTo>
                        <a:pt x="30" y="66"/>
                        <a:pt x="23" y="73"/>
                        <a:pt x="23" y="73"/>
                      </a:cubicBezTo>
                      <a:cubicBezTo>
                        <a:pt x="23" y="73"/>
                        <a:pt x="19" y="78"/>
                        <a:pt x="22" y="79"/>
                      </a:cubicBezTo>
                      <a:cubicBezTo>
                        <a:pt x="24" y="80"/>
                        <a:pt x="39" y="103"/>
                        <a:pt x="40" y="107"/>
                      </a:cubicBezTo>
                      <a:cubicBezTo>
                        <a:pt x="40" y="111"/>
                        <a:pt x="41" y="117"/>
                        <a:pt x="41" y="119"/>
                      </a:cubicBezTo>
                      <a:cubicBezTo>
                        <a:pt x="41" y="121"/>
                        <a:pt x="41" y="129"/>
                        <a:pt x="41" y="131"/>
                      </a:cubicBezTo>
                      <a:cubicBezTo>
                        <a:pt x="42" y="133"/>
                        <a:pt x="41" y="140"/>
                        <a:pt x="41" y="142"/>
                      </a:cubicBezTo>
                      <a:cubicBezTo>
                        <a:pt x="41" y="144"/>
                        <a:pt x="41" y="148"/>
                        <a:pt x="41" y="148"/>
                      </a:cubicBezTo>
                      <a:cubicBezTo>
                        <a:pt x="46" y="151"/>
                        <a:pt x="46" y="151"/>
                        <a:pt x="46" y="151"/>
                      </a:cubicBezTo>
                      <a:cubicBezTo>
                        <a:pt x="44" y="155"/>
                        <a:pt x="44" y="155"/>
                        <a:pt x="44" y="155"/>
                      </a:cubicBezTo>
                      <a:cubicBezTo>
                        <a:pt x="38" y="159"/>
                        <a:pt x="38" y="159"/>
                        <a:pt x="38" y="159"/>
                      </a:cubicBezTo>
                      <a:cubicBezTo>
                        <a:pt x="35" y="164"/>
                        <a:pt x="35" y="164"/>
                        <a:pt x="35" y="164"/>
                      </a:cubicBezTo>
                      <a:cubicBezTo>
                        <a:pt x="35" y="164"/>
                        <a:pt x="31" y="168"/>
                        <a:pt x="31" y="170"/>
                      </a:cubicBezTo>
                      <a:cubicBezTo>
                        <a:pt x="30" y="171"/>
                        <a:pt x="29" y="173"/>
                        <a:pt x="26" y="176"/>
                      </a:cubicBezTo>
                      <a:cubicBezTo>
                        <a:pt x="23" y="180"/>
                        <a:pt x="25" y="178"/>
                        <a:pt x="20" y="183"/>
                      </a:cubicBezTo>
                      <a:cubicBezTo>
                        <a:pt x="15" y="188"/>
                        <a:pt x="0" y="199"/>
                        <a:pt x="1" y="200"/>
                      </a:cubicBezTo>
                      <a:cubicBezTo>
                        <a:pt x="11" y="207"/>
                        <a:pt x="11" y="207"/>
                        <a:pt x="11" y="207"/>
                      </a:cubicBezTo>
                      <a:cubicBezTo>
                        <a:pt x="26" y="207"/>
                        <a:pt x="26" y="207"/>
                        <a:pt x="26" y="207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8" y="207"/>
                        <a:pt x="58" y="207"/>
                        <a:pt x="58" y="207"/>
                      </a:cubicBezTo>
                      <a:cubicBezTo>
                        <a:pt x="70" y="195"/>
                        <a:pt x="70" y="195"/>
                        <a:pt x="70" y="195"/>
                      </a:cubicBezTo>
                      <a:cubicBezTo>
                        <a:pt x="75" y="196"/>
                        <a:pt x="75" y="196"/>
                        <a:pt x="75" y="196"/>
                      </a:cubicBezTo>
                      <a:cubicBezTo>
                        <a:pt x="78" y="202"/>
                        <a:pt x="78" y="202"/>
                        <a:pt x="78" y="202"/>
                      </a:cubicBezTo>
                      <a:cubicBezTo>
                        <a:pt x="79" y="207"/>
                        <a:pt x="79" y="207"/>
                        <a:pt x="79" y="207"/>
                      </a:cubicBezTo>
                      <a:cubicBezTo>
                        <a:pt x="84" y="204"/>
                        <a:pt x="84" y="204"/>
                        <a:pt x="84" y="204"/>
                      </a:cubicBezTo>
                      <a:cubicBezTo>
                        <a:pt x="89" y="198"/>
                        <a:pt x="89" y="198"/>
                        <a:pt x="89" y="198"/>
                      </a:cubicBezTo>
                      <a:cubicBezTo>
                        <a:pt x="86" y="186"/>
                        <a:pt x="86" y="186"/>
                        <a:pt x="86" y="186"/>
                      </a:cubicBezTo>
                      <a:cubicBezTo>
                        <a:pt x="86" y="186"/>
                        <a:pt x="90" y="180"/>
                        <a:pt x="92" y="178"/>
                      </a:cubicBezTo>
                      <a:cubicBezTo>
                        <a:pt x="93" y="176"/>
                        <a:pt x="101" y="170"/>
                        <a:pt x="102" y="168"/>
                      </a:cubicBezTo>
                      <a:cubicBezTo>
                        <a:pt x="102" y="167"/>
                        <a:pt x="103" y="156"/>
                        <a:pt x="103" y="156"/>
                      </a:cubicBezTo>
                      <a:cubicBezTo>
                        <a:pt x="103" y="156"/>
                        <a:pt x="108" y="149"/>
                        <a:pt x="109" y="147"/>
                      </a:cubicBezTo>
                      <a:cubicBezTo>
                        <a:pt x="110" y="146"/>
                        <a:pt x="116" y="139"/>
                        <a:pt x="118" y="138"/>
                      </a:cubicBezTo>
                      <a:cubicBezTo>
                        <a:pt x="119" y="136"/>
                        <a:pt x="124" y="129"/>
                        <a:pt x="126" y="127"/>
                      </a:cubicBezTo>
                      <a:cubicBezTo>
                        <a:pt x="127" y="126"/>
                        <a:pt x="131" y="120"/>
                        <a:pt x="131" y="119"/>
                      </a:cubicBezTo>
                      <a:cubicBezTo>
                        <a:pt x="131" y="117"/>
                        <a:pt x="132" y="89"/>
                        <a:pt x="132" y="89"/>
                      </a:cubicBezTo>
                      <a:cubicBezTo>
                        <a:pt x="144" y="87"/>
                        <a:pt x="144" y="87"/>
                        <a:pt x="144" y="87"/>
                      </a:cubicBezTo>
                      <a:cubicBezTo>
                        <a:pt x="156" y="84"/>
                        <a:pt x="156" y="84"/>
                        <a:pt x="156" y="84"/>
                      </a:cubicBezTo>
                      <a:cubicBezTo>
                        <a:pt x="156" y="84"/>
                        <a:pt x="163" y="83"/>
                        <a:pt x="167" y="82"/>
                      </a:cubicBezTo>
                      <a:cubicBezTo>
                        <a:pt x="170" y="82"/>
                        <a:pt x="178" y="81"/>
                        <a:pt x="178" y="81"/>
                      </a:cubicBezTo>
                      <a:cubicBezTo>
                        <a:pt x="178" y="81"/>
                        <a:pt x="187" y="63"/>
                        <a:pt x="188" y="59"/>
                      </a:cubicBezTo>
                      <a:cubicBezTo>
                        <a:pt x="190" y="55"/>
                        <a:pt x="193" y="47"/>
                        <a:pt x="195" y="44"/>
                      </a:cubicBezTo>
                      <a:cubicBezTo>
                        <a:pt x="198" y="41"/>
                        <a:pt x="199" y="33"/>
                        <a:pt x="200" y="30"/>
                      </a:cubicBezTo>
                      <a:cubicBezTo>
                        <a:pt x="202" y="27"/>
                        <a:pt x="205" y="23"/>
                        <a:pt x="206" y="19"/>
                      </a:cubicBezTo>
                      <a:cubicBezTo>
                        <a:pt x="207" y="15"/>
                        <a:pt x="208" y="5"/>
                        <a:pt x="208" y="5"/>
                      </a:cubicBez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10" y="0"/>
                        <a:pt x="201" y="2"/>
                        <a:pt x="199" y="2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40" name="ANGELIM">
                  <a:extLst>
                    <a:ext uri="{FF2B5EF4-FFF2-40B4-BE49-F238E27FC236}">
                      <a16:creationId xmlns:a16="http://schemas.microsoft.com/office/drawing/2014/main" id="{8596793F-5542-3965-9E78-3AF230705F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2252" y="3031586"/>
                  <a:ext cx="165628" cy="218401"/>
                </a:xfrm>
                <a:custGeom>
                  <a:avLst/>
                  <a:gdLst/>
                  <a:ahLst/>
                  <a:cxnLst>
                    <a:cxn ang="0">
                      <a:pos x="87" y="65"/>
                    </a:cxn>
                    <a:cxn ang="0">
                      <a:pos x="85" y="59"/>
                    </a:cxn>
                    <a:cxn ang="0">
                      <a:pos x="74" y="60"/>
                    </a:cxn>
                    <a:cxn ang="0">
                      <a:pos x="65" y="51"/>
                    </a:cxn>
                    <a:cxn ang="0">
                      <a:pos x="55" y="43"/>
                    </a:cxn>
                    <a:cxn ang="0">
                      <a:pos x="48" y="42"/>
                    </a:cxn>
                    <a:cxn ang="0">
                      <a:pos x="44" y="36"/>
                    </a:cxn>
                    <a:cxn ang="0">
                      <a:pos x="39" y="34"/>
                    </a:cxn>
                    <a:cxn ang="0">
                      <a:pos x="33" y="30"/>
                    </a:cxn>
                    <a:cxn ang="0">
                      <a:pos x="28" y="27"/>
                    </a:cxn>
                    <a:cxn ang="0">
                      <a:pos x="21" y="24"/>
                    </a:cxn>
                    <a:cxn ang="0">
                      <a:pos x="14" y="16"/>
                    </a:cxn>
                    <a:cxn ang="0">
                      <a:pos x="10" y="9"/>
                    </a:cxn>
                    <a:cxn ang="0">
                      <a:pos x="0" y="4"/>
                    </a:cxn>
                    <a:cxn ang="0">
                      <a:pos x="1" y="10"/>
                    </a:cxn>
                    <a:cxn ang="0">
                      <a:pos x="5" y="15"/>
                    </a:cxn>
                    <a:cxn ang="0">
                      <a:pos x="7" y="26"/>
                    </a:cxn>
                    <a:cxn ang="0">
                      <a:pos x="10" y="35"/>
                    </a:cxn>
                    <a:cxn ang="0">
                      <a:pos x="15" y="42"/>
                    </a:cxn>
                    <a:cxn ang="0">
                      <a:pos x="21" y="49"/>
                    </a:cxn>
                    <a:cxn ang="0">
                      <a:pos x="23" y="57"/>
                    </a:cxn>
                    <a:cxn ang="0">
                      <a:pos x="20" y="69"/>
                    </a:cxn>
                    <a:cxn ang="0">
                      <a:pos x="20" y="80"/>
                    </a:cxn>
                    <a:cxn ang="0">
                      <a:pos x="18" y="85"/>
                    </a:cxn>
                    <a:cxn ang="0">
                      <a:pos x="22" y="96"/>
                    </a:cxn>
                    <a:cxn ang="0">
                      <a:pos x="26" y="106"/>
                    </a:cxn>
                    <a:cxn ang="0">
                      <a:pos x="27" y="114"/>
                    </a:cxn>
                    <a:cxn ang="0">
                      <a:pos x="27" y="118"/>
                    </a:cxn>
                    <a:cxn ang="0">
                      <a:pos x="37" y="121"/>
                    </a:cxn>
                    <a:cxn ang="0">
                      <a:pos x="43" y="123"/>
                    </a:cxn>
                    <a:cxn ang="0">
                      <a:pos x="67" y="126"/>
                    </a:cxn>
                    <a:cxn ang="0">
                      <a:pos x="80" y="119"/>
                    </a:cxn>
                    <a:cxn ang="0">
                      <a:pos x="85" y="111"/>
                    </a:cxn>
                    <a:cxn ang="0">
                      <a:pos x="87" y="96"/>
                    </a:cxn>
                    <a:cxn ang="0">
                      <a:pos x="91" y="83"/>
                    </a:cxn>
                    <a:cxn ang="0">
                      <a:pos x="93" y="73"/>
                    </a:cxn>
                    <a:cxn ang="0">
                      <a:pos x="87" y="65"/>
                    </a:cxn>
                  </a:cxnLst>
                  <a:rect l="0" t="0" r="r" b="b"/>
                  <a:pathLst>
                    <a:path w="93" h="126">
                      <a:moveTo>
                        <a:pt x="87" y="65"/>
                      </a:moveTo>
                      <a:cubicBezTo>
                        <a:pt x="87" y="64"/>
                        <a:pt x="85" y="59"/>
                        <a:pt x="85" y="59"/>
                      </a:cubicBezTo>
                      <a:cubicBezTo>
                        <a:pt x="74" y="60"/>
                        <a:pt x="74" y="60"/>
                        <a:pt x="74" y="60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55" y="43"/>
                        <a:pt x="55" y="43"/>
                        <a:pt x="55" y="43"/>
                      </a:cubicBezTo>
                      <a:cubicBezTo>
                        <a:pt x="48" y="42"/>
                        <a:pt x="48" y="42"/>
                        <a:pt x="48" y="42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3" y="30"/>
                        <a:pt x="29" y="28"/>
                        <a:pt x="28" y="27"/>
                      </a:cubicBezTo>
                      <a:cubicBezTo>
                        <a:pt x="26" y="26"/>
                        <a:pt x="21" y="24"/>
                        <a:pt x="21" y="24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0" y="0"/>
                        <a:pt x="0" y="4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5" y="13"/>
                        <a:pt x="5" y="15"/>
                      </a:cubicBezTo>
                      <a:cubicBezTo>
                        <a:pt x="5" y="16"/>
                        <a:pt x="7" y="24"/>
                        <a:pt x="7" y="26"/>
                      </a:cubicBezTo>
                      <a:cubicBezTo>
                        <a:pt x="8" y="27"/>
                        <a:pt x="10" y="35"/>
                        <a:pt x="10" y="35"/>
                      </a:cubicBezTo>
                      <a:cubicBezTo>
                        <a:pt x="10" y="35"/>
                        <a:pt x="13" y="42"/>
                        <a:pt x="15" y="42"/>
                      </a:cubicBezTo>
                      <a:cubicBezTo>
                        <a:pt x="16" y="43"/>
                        <a:pt x="20" y="47"/>
                        <a:pt x="21" y="49"/>
                      </a:cubicBezTo>
                      <a:cubicBezTo>
                        <a:pt x="21" y="51"/>
                        <a:pt x="23" y="55"/>
                        <a:pt x="23" y="57"/>
                      </a:cubicBezTo>
                      <a:cubicBezTo>
                        <a:pt x="22" y="59"/>
                        <a:pt x="21" y="68"/>
                        <a:pt x="20" y="69"/>
                      </a:cubicBezTo>
                      <a:cubicBezTo>
                        <a:pt x="20" y="70"/>
                        <a:pt x="20" y="80"/>
                        <a:pt x="20" y="80"/>
                      </a:cubicBezTo>
                      <a:cubicBezTo>
                        <a:pt x="20" y="80"/>
                        <a:pt x="17" y="83"/>
                        <a:pt x="18" y="85"/>
                      </a:cubicBezTo>
                      <a:cubicBezTo>
                        <a:pt x="19" y="88"/>
                        <a:pt x="22" y="94"/>
                        <a:pt x="22" y="96"/>
                      </a:cubicBezTo>
                      <a:cubicBezTo>
                        <a:pt x="23" y="98"/>
                        <a:pt x="26" y="104"/>
                        <a:pt x="26" y="106"/>
                      </a:cubicBezTo>
                      <a:cubicBezTo>
                        <a:pt x="27" y="108"/>
                        <a:pt x="27" y="114"/>
                        <a:pt x="27" y="114"/>
                      </a:cubicBezTo>
                      <a:cubicBezTo>
                        <a:pt x="27" y="118"/>
                        <a:pt x="27" y="118"/>
                        <a:pt x="27" y="118"/>
                      </a:cubicBezTo>
                      <a:cubicBezTo>
                        <a:pt x="37" y="121"/>
                        <a:pt x="37" y="121"/>
                        <a:pt x="37" y="121"/>
                      </a:cubicBezTo>
                      <a:cubicBezTo>
                        <a:pt x="37" y="121"/>
                        <a:pt x="41" y="123"/>
                        <a:pt x="43" y="123"/>
                      </a:cubicBezTo>
                      <a:cubicBezTo>
                        <a:pt x="45" y="123"/>
                        <a:pt x="67" y="126"/>
                        <a:pt x="67" y="126"/>
                      </a:cubicBezTo>
                      <a:cubicBezTo>
                        <a:pt x="67" y="126"/>
                        <a:pt x="79" y="120"/>
                        <a:pt x="80" y="119"/>
                      </a:cubicBezTo>
                      <a:cubicBezTo>
                        <a:pt x="80" y="118"/>
                        <a:pt x="85" y="113"/>
                        <a:pt x="85" y="111"/>
                      </a:cubicBezTo>
                      <a:cubicBezTo>
                        <a:pt x="85" y="109"/>
                        <a:pt x="86" y="98"/>
                        <a:pt x="87" y="96"/>
                      </a:cubicBezTo>
                      <a:cubicBezTo>
                        <a:pt x="87" y="94"/>
                        <a:pt x="91" y="85"/>
                        <a:pt x="91" y="83"/>
                      </a:cubicBezTo>
                      <a:cubicBezTo>
                        <a:pt x="91" y="82"/>
                        <a:pt x="93" y="75"/>
                        <a:pt x="93" y="73"/>
                      </a:cubicBezTo>
                      <a:cubicBezTo>
                        <a:pt x="92" y="71"/>
                        <a:pt x="88" y="66"/>
                        <a:pt x="87" y="65"/>
                      </a:cubicBezTo>
                      <a:close/>
                    </a:path>
                  </a:pathLst>
                </a:custGeom>
                <a:solidFill>
                  <a:srgbClr val="70AD47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41" name="ALTINHO">
                  <a:extLst>
                    <a:ext uri="{FF2B5EF4-FFF2-40B4-BE49-F238E27FC236}">
                      <a16:creationId xmlns:a16="http://schemas.microsoft.com/office/drawing/2014/main" id="{5D34E427-0BBA-7BE7-8C7F-F5A107B60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4879" y="2475656"/>
                  <a:ext cx="371008" cy="304438"/>
                </a:xfrm>
                <a:custGeom>
                  <a:avLst/>
                  <a:gdLst/>
                  <a:ahLst/>
                  <a:cxnLst>
                    <a:cxn ang="0">
                      <a:pos x="201" y="108"/>
                    </a:cxn>
                    <a:cxn ang="0">
                      <a:pos x="193" y="89"/>
                    </a:cxn>
                    <a:cxn ang="0">
                      <a:pos x="188" y="64"/>
                    </a:cxn>
                    <a:cxn ang="0">
                      <a:pos x="180" y="51"/>
                    </a:cxn>
                    <a:cxn ang="0">
                      <a:pos x="177" y="36"/>
                    </a:cxn>
                    <a:cxn ang="0">
                      <a:pos x="180" y="17"/>
                    </a:cxn>
                    <a:cxn ang="0">
                      <a:pos x="182" y="3"/>
                    </a:cxn>
                    <a:cxn ang="0">
                      <a:pos x="181" y="0"/>
                    </a:cxn>
                    <a:cxn ang="0">
                      <a:pos x="146" y="3"/>
                    </a:cxn>
                    <a:cxn ang="0">
                      <a:pos x="144" y="11"/>
                    </a:cxn>
                    <a:cxn ang="0">
                      <a:pos x="135" y="18"/>
                    </a:cxn>
                    <a:cxn ang="0">
                      <a:pos x="106" y="25"/>
                    </a:cxn>
                    <a:cxn ang="0">
                      <a:pos x="90" y="38"/>
                    </a:cxn>
                    <a:cxn ang="0">
                      <a:pos x="72" y="63"/>
                    </a:cxn>
                    <a:cxn ang="0">
                      <a:pos x="43" y="84"/>
                    </a:cxn>
                    <a:cxn ang="0">
                      <a:pos x="21" y="104"/>
                    </a:cxn>
                    <a:cxn ang="0">
                      <a:pos x="9" y="128"/>
                    </a:cxn>
                    <a:cxn ang="0">
                      <a:pos x="0" y="142"/>
                    </a:cxn>
                    <a:cxn ang="0">
                      <a:pos x="16" y="153"/>
                    </a:cxn>
                    <a:cxn ang="0">
                      <a:pos x="28" y="153"/>
                    </a:cxn>
                    <a:cxn ang="0">
                      <a:pos x="33" y="159"/>
                    </a:cxn>
                    <a:cxn ang="0">
                      <a:pos x="35" y="154"/>
                    </a:cxn>
                    <a:cxn ang="0">
                      <a:pos x="47" y="154"/>
                    </a:cxn>
                    <a:cxn ang="0">
                      <a:pos x="51" y="149"/>
                    </a:cxn>
                    <a:cxn ang="0">
                      <a:pos x="62" y="146"/>
                    </a:cxn>
                    <a:cxn ang="0">
                      <a:pos x="75" y="143"/>
                    </a:cxn>
                    <a:cxn ang="0">
                      <a:pos x="75" y="149"/>
                    </a:cxn>
                    <a:cxn ang="0">
                      <a:pos x="79" y="148"/>
                    </a:cxn>
                    <a:cxn ang="0">
                      <a:pos x="94" y="156"/>
                    </a:cxn>
                    <a:cxn ang="0">
                      <a:pos x="99" y="162"/>
                    </a:cxn>
                    <a:cxn ang="0">
                      <a:pos x="105" y="165"/>
                    </a:cxn>
                    <a:cxn ang="0">
                      <a:pos x="111" y="170"/>
                    </a:cxn>
                    <a:cxn ang="0">
                      <a:pos x="121" y="172"/>
                    </a:cxn>
                    <a:cxn ang="0">
                      <a:pos x="133" y="159"/>
                    </a:cxn>
                    <a:cxn ang="0">
                      <a:pos x="144" y="154"/>
                    </a:cxn>
                    <a:cxn ang="0">
                      <a:pos x="154" y="151"/>
                    </a:cxn>
                    <a:cxn ang="0">
                      <a:pos x="161" y="148"/>
                    </a:cxn>
                    <a:cxn ang="0">
                      <a:pos x="167" y="144"/>
                    </a:cxn>
                    <a:cxn ang="0">
                      <a:pos x="180" y="141"/>
                    </a:cxn>
                    <a:cxn ang="0">
                      <a:pos x="185" y="124"/>
                    </a:cxn>
                    <a:cxn ang="0">
                      <a:pos x="193" y="122"/>
                    </a:cxn>
                    <a:cxn ang="0">
                      <a:pos x="209" y="130"/>
                    </a:cxn>
                    <a:cxn ang="0">
                      <a:pos x="209" y="123"/>
                    </a:cxn>
                    <a:cxn ang="0">
                      <a:pos x="201" y="108"/>
                    </a:cxn>
                  </a:cxnLst>
                  <a:rect l="0" t="0" r="r" b="b"/>
                  <a:pathLst>
                    <a:path w="209" h="172">
                      <a:moveTo>
                        <a:pt x="201" y="108"/>
                      </a:moveTo>
                      <a:cubicBezTo>
                        <a:pt x="199" y="106"/>
                        <a:pt x="194" y="91"/>
                        <a:pt x="193" y="89"/>
                      </a:cubicBezTo>
                      <a:cubicBezTo>
                        <a:pt x="192" y="87"/>
                        <a:pt x="188" y="67"/>
                        <a:pt x="188" y="64"/>
                      </a:cubicBezTo>
                      <a:cubicBezTo>
                        <a:pt x="188" y="61"/>
                        <a:pt x="180" y="51"/>
                        <a:pt x="180" y="51"/>
                      </a:cubicBezTo>
                      <a:cubicBezTo>
                        <a:pt x="177" y="36"/>
                        <a:pt x="177" y="36"/>
                        <a:pt x="177" y="36"/>
                      </a:cubicBezTo>
                      <a:cubicBezTo>
                        <a:pt x="177" y="36"/>
                        <a:pt x="180" y="19"/>
                        <a:pt x="180" y="17"/>
                      </a:cubicBezTo>
                      <a:cubicBezTo>
                        <a:pt x="180" y="15"/>
                        <a:pt x="182" y="3"/>
                        <a:pt x="182" y="3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46" y="3"/>
                        <a:pt x="146" y="3"/>
                        <a:pt x="146" y="3"/>
                      </a:cubicBezTo>
                      <a:cubicBezTo>
                        <a:pt x="144" y="11"/>
                        <a:pt x="144" y="11"/>
                        <a:pt x="144" y="11"/>
                      </a:cubicBezTo>
                      <a:cubicBezTo>
                        <a:pt x="135" y="18"/>
                        <a:pt x="135" y="18"/>
                        <a:pt x="135" y="18"/>
                      </a:cubicBezTo>
                      <a:cubicBezTo>
                        <a:pt x="106" y="25"/>
                        <a:pt x="106" y="25"/>
                        <a:pt x="106" y="25"/>
                      </a:cubicBezTo>
                      <a:cubicBezTo>
                        <a:pt x="90" y="38"/>
                        <a:pt x="90" y="38"/>
                        <a:pt x="90" y="38"/>
                      </a:cubicBezTo>
                      <a:cubicBezTo>
                        <a:pt x="72" y="63"/>
                        <a:pt x="72" y="63"/>
                        <a:pt x="72" y="63"/>
                      </a:cubicBezTo>
                      <a:cubicBezTo>
                        <a:pt x="43" y="84"/>
                        <a:pt x="43" y="84"/>
                        <a:pt x="43" y="84"/>
                      </a:cubicBezTo>
                      <a:cubicBezTo>
                        <a:pt x="43" y="84"/>
                        <a:pt x="21" y="102"/>
                        <a:pt x="21" y="104"/>
                      </a:cubicBezTo>
                      <a:cubicBezTo>
                        <a:pt x="21" y="106"/>
                        <a:pt x="9" y="126"/>
                        <a:pt x="9" y="128"/>
                      </a:cubicBezTo>
                      <a:cubicBezTo>
                        <a:pt x="9" y="130"/>
                        <a:pt x="0" y="142"/>
                        <a:pt x="0" y="142"/>
                      </a:cubicBezTo>
                      <a:cubicBezTo>
                        <a:pt x="16" y="153"/>
                        <a:pt x="16" y="153"/>
                        <a:pt x="16" y="153"/>
                      </a:cubicBezTo>
                      <a:cubicBezTo>
                        <a:pt x="28" y="153"/>
                        <a:pt x="28" y="153"/>
                        <a:pt x="28" y="153"/>
                      </a:cubicBezTo>
                      <a:cubicBezTo>
                        <a:pt x="33" y="159"/>
                        <a:pt x="33" y="159"/>
                        <a:pt x="33" y="159"/>
                      </a:cubicBezTo>
                      <a:cubicBezTo>
                        <a:pt x="35" y="154"/>
                        <a:pt x="35" y="154"/>
                        <a:pt x="35" y="154"/>
                      </a:cubicBezTo>
                      <a:cubicBezTo>
                        <a:pt x="47" y="154"/>
                        <a:pt x="47" y="154"/>
                        <a:pt x="47" y="154"/>
                      </a:cubicBezTo>
                      <a:cubicBezTo>
                        <a:pt x="51" y="149"/>
                        <a:pt x="51" y="149"/>
                        <a:pt x="51" y="149"/>
                      </a:cubicBezTo>
                      <a:cubicBezTo>
                        <a:pt x="62" y="146"/>
                        <a:pt x="62" y="146"/>
                        <a:pt x="62" y="146"/>
                      </a:cubicBezTo>
                      <a:cubicBezTo>
                        <a:pt x="75" y="143"/>
                        <a:pt x="75" y="143"/>
                        <a:pt x="75" y="143"/>
                      </a:cubicBezTo>
                      <a:cubicBezTo>
                        <a:pt x="75" y="149"/>
                        <a:pt x="75" y="149"/>
                        <a:pt x="75" y="149"/>
                      </a:cubicBezTo>
                      <a:cubicBezTo>
                        <a:pt x="79" y="148"/>
                        <a:pt x="79" y="148"/>
                        <a:pt x="79" y="148"/>
                      </a:cubicBezTo>
                      <a:cubicBezTo>
                        <a:pt x="94" y="156"/>
                        <a:pt x="94" y="156"/>
                        <a:pt x="94" y="156"/>
                      </a:cubicBezTo>
                      <a:cubicBezTo>
                        <a:pt x="99" y="162"/>
                        <a:pt x="99" y="162"/>
                        <a:pt x="99" y="162"/>
                      </a:cubicBezTo>
                      <a:cubicBezTo>
                        <a:pt x="105" y="165"/>
                        <a:pt x="105" y="165"/>
                        <a:pt x="105" y="165"/>
                      </a:cubicBezTo>
                      <a:cubicBezTo>
                        <a:pt x="111" y="170"/>
                        <a:pt x="111" y="170"/>
                        <a:pt x="111" y="170"/>
                      </a:cubicBezTo>
                      <a:cubicBezTo>
                        <a:pt x="121" y="172"/>
                        <a:pt x="121" y="172"/>
                        <a:pt x="121" y="172"/>
                      </a:cubicBezTo>
                      <a:cubicBezTo>
                        <a:pt x="133" y="159"/>
                        <a:pt x="133" y="159"/>
                        <a:pt x="133" y="159"/>
                      </a:cubicBezTo>
                      <a:cubicBezTo>
                        <a:pt x="144" y="154"/>
                        <a:pt x="144" y="154"/>
                        <a:pt x="144" y="154"/>
                      </a:cubicBezTo>
                      <a:cubicBezTo>
                        <a:pt x="154" y="151"/>
                        <a:pt x="154" y="151"/>
                        <a:pt x="154" y="151"/>
                      </a:cubicBezTo>
                      <a:cubicBezTo>
                        <a:pt x="161" y="148"/>
                        <a:pt x="161" y="148"/>
                        <a:pt x="161" y="148"/>
                      </a:cubicBezTo>
                      <a:cubicBezTo>
                        <a:pt x="167" y="144"/>
                        <a:pt x="167" y="144"/>
                        <a:pt x="167" y="144"/>
                      </a:cubicBezTo>
                      <a:cubicBezTo>
                        <a:pt x="180" y="141"/>
                        <a:pt x="180" y="141"/>
                        <a:pt x="180" y="141"/>
                      </a:cubicBezTo>
                      <a:cubicBezTo>
                        <a:pt x="185" y="124"/>
                        <a:pt x="185" y="124"/>
                        <a:pt x="185" y="124"/>
                      </a:cubicBezTo>
                      <a:cubicBezTo>
                        <a:pt x="193" y="122"/>
                        <a:pt x="193" y="122"/>
                        <a:pt x="193" y="122"/>
                      </a:cubicBezTo>
                      <a:cubicBezTo>
                        <a:pt x="209" y="130"/>
                        <a:pt x="209" y="130"/>
                        <a:pt x="209" y="130"/>
                      </a:cubicBezTo>
                      <a:cubicBezTo>
                        <a:pt x="209" y="123"/>
                        <a:pt x="209" y="123"/>
                        <a:pt x="209" y="123"/>
                      </a:cubicBezTo>
                      <a:cubicBezTo>
                        <a:pt x="209" y="123"/>
                        <a:pt x="202" y="111"/>
                        <a:pt x="201" y="108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142" name="AGRESTINA">
                  <a:extLst>
                    <a:ext uri="{FF2B5EF4-FFF2-40B4-BE49-F238E27FC236}">
                      <a16:creationId xmlns:a16="http://schemas.microsoft.com/office/drawing/2014/main" id="{43E1A53A-464B-BBF5-44E5-366F3D87C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636" y="2455801"/>
                  <a:ext cx="198754" cy="277965"/>
                </a:xfrm>
                <a:custGeom>
                  <a:avLst/>
                  <a:gdLst/>
                  <a:ahLst/>
                  <a:cxnLst>
                    <a:cxn ang="0">
                      <a:pos x="101" y="146"/>
                    </a:cxn>
                    <a:cxn ang="0">
                      <a:pos x="90" y="128"/>
                    </a:cxn>
                    <a:cxn ang="0">
                      <a:pos x="87" y="114"/>
                    </a:cxn>
                    <a:cxn ang="0">
                      <a:pos x="93" y="105"/>
                    </a:cxn>
                    <a:cxn ang="0">
                      <a:pos x="89" y="97"/>
                    </a:cxn>
                    <a:cxn ang="0">
                      <a:pos x="86" y="86"/>
                    </a:cxn>
                    <a:cxn ang="0">
                      <a:pos x="82" y="73"/>
                    </a:cxn>
                    <a:cxn ang="0">
                      <a:pos x="81" y="62"/>
                    </a:cxn>
                    <a:cxn ang="0">
                      <a:pos x="76" y="52"/>
                    </a:cxn>
                    <a:cxn ang="0">
                      <a:pos x="75" y="38"/>
                    </a:cxn>
                    <a:cxn ang="0">
                      <a:pos x="83" y="22"/>
                    </a:cxn>
                    <a:cxn ang="0">
                      <a:pos x="83" y="15"/>
                    </a:cxn>
                    <a:cxn ang="0">
                      <a:pos x="78" y="10"/>
                    </a:cxn>
                    <a:cxn ang="0">
                      <a:pos x="80" y="6"/>
                    </a:cxn>
                    <a:cxn ang="0">
                      <a:pos x="69" y="6"/>
                    </a:cxn>
                    <a:cxn ang="0">
                      <a:pos x="59" y="11"/>
                    </a:cxn>
                    <a:cxn ang="0">
                      <a:pos x="57" y="8"/>
                    </a:cxn>
                    <a:cxn ang="0">
                      <a:pos x="48" y="5"/>
                    </a:cxn>
                    <a:cxn ang="0">
                      <a:pos x="40" y="0"/>
                    </a:cxn>
                    <a:cxn ang="0">
                      <a:pos x="33" y="2"/>
                    </a:cxn>
                    <a:cxn ang="0">
                      <a:pos x="35" y="12"/>
                    </a:cxn>
                    <a:cxn ang="0">
                      <a:pos x="33" y="19"/>
                    </a:cxn>
                    <a:cxn ang="0">
                      <a:pos x="19" y="30"/>
                    </a:cxn>
                    <a:cxn ang="0">
                      <a:pos x="19" y="25"/>
                    </a:cxn>
                    <a:cxn ang="0">
                      <a:pos x="22" y="14"/>
                    </a:cxn>
                    <a:cxn ang="0">
                      <a:pos x="19" y="5"/>
                    </a:cxn>
                    <a:cxn ang="0">
                      <a:pos x="8" y="13"/>
                    </a:cxn>
                    <a:cxn ang="0">
                      <a:pos x="6" y="32"/>
                    </a:cxn>
                    <a:cxn ang="0">
                      <a:pos x="2" y="51"/>
                    </a:cxn>
                    <a:cxn ang="0">
                      <a:pos x="10" y="68"/>
                    </a:cxn>
                    <a:cxn ang="0">
                      <a:pos x="15" y="86"/>
                    </a:cxn>
                    <a:cxn ang="0">
                      <a:pos x="20" y="104"/>
                    </a:cxn>
                    <a:cxn ang="0">
                      <a:pos x="30" y="123"/>
                    </a:cxn>
                    <a:cxn ang="0">
                      <a:pos x="36" y="133"/>
                    </a:cxn>
                    <a:cxn ang="0">
                      <a:pos x="37" y="139"/>
                    </a:cxn>
                    <a:cxn ang="0">
                      <a:pos x="44" y="147"/>
                    </a:cxn>
                    <a:cxn ang="0">
                      <a:pos x="54" y="148"/>
                    </a:cxn>
                    <a:cxn ang="0">
                      <a:pos x="69" y="145"/>
                    </a:cxn>
                    <a:cxn ang="0">
                      <a:pos x="73" y="152"/>
                    </a:cxn>
                    <a:cxn ang="0">
                      <a:pos x="76" y="155"/>
                    </a:cxn>
                    <a:cxn ang="0">
                      <a:pos x="88" y="152"/>
                    </a:cxn>
                    <a:cxn ang="0">
                      <a:pos x="101" y="158"/>
                    </a:cxn>
                    <a:cxn ang="0">
                      <a:pos x="109" y="156"/>
                    </a:cxn>
                    <a:cxn ang="0">
                      <a:pos x="101" y="146"/>
                    </a:cxn>
                  </a:cxnLst>
                  <a:rect l="0" t="0" r="r" b="b"/>
                  <a:pathLst>
                    <a:path w="110" h="158">
                      <a:moveTo>
                        <a:pt x="101" y="146"/>
                      </a:moveTo>
                      <a:cubicBezTo>
                        <a:pt x="98" y="142"/>
                        <a:pt x="91" y="134"/>
                        <a:pt x="90" y="128"/>
                      </a:cubicBezTo>
                      <a:cubicBezTo>
                        <a:pt x="89" y="122"/>
                        <a:pt x="87" y="116"/>
                        <a:pt x="87" y="114"/>
                      </a:cubicBezTo>
                      <a:cubicBezTo>
                        <a:pt x="87" y="111"/>
                        <a:pt x="93" y="108"/>
                        <a:pt x="93" y="105"/>
                      </a:cubicBezTo>
                      <a:cubicBezTo>
                        <a:pt x="93" y="101"/>
                        <a:pt x="91" y="101"/>
                        <a:pt x="89" y="97"/>
                      </a:cubicBezTo>
                      <a:cubicBezTo>
                        <a:pt x="88" y="94"/>
                        <a:pt x="87" y="91"/>
                        <a:pt x="86" y="86"/>
                      </a:cubicBezTo>
                      <a:cubicBezTo>
                        <a:pt x="85" y="81"/>
                        <a:pt x="82" y="76"/>
                        <a:pt x="82" y="73"/>
                      </a:cubicBezTo>
                      <a:cubicBezTo>
                        <a:pt x="83" y="69"/>
                        <a:pt x="82" y="65"/>
                        <a:pt x="81" y="62"/>
                      </a:cubicBezTo>
                      <a:cubicBezTo>
                        <a:pt x="80" y="58"/>
                        <a:pt x="76" y="56"/>
                        <a:pt x="76" y="52"/>
                      </a:cubicBezTo>
                      <a:cubicBezTo>
                        <a:pt x="75" y="48"/>
                        <a:pt x="73" y="44"/>
                        <a:pt x="75" y="38"/>
                      </a:cubicBezTo>
                      <a:cubicBezTo>
                        <a:pt x="78" y="32"/>
                        <a:pt x="83" y="25"/>
                        <a:pt x="83" y="22"/>
                      </a:cubicBezTo>
                      <a:cubicBezTo>
                        <a:pt x="83" y="20"/>
                        <a:pt x="86" y="18"/>
                        <a:pt x="83" y="15"/>
                      </a:cubicBezTo>
                      <a:cubicBezTo>
                        <a:pt x="81" y="13"/>
                        <a:pt x="78" y="11"/>
                        <a:pt x="78" y="10"/>
                      </a:cubicBezTo>
                      <a:cubicBezTo>
                        <a:pt x="77" y="8"/>
                        <a:pt x="80" y="6"/>
                        <a:pt x="80" y="6"/>
                      </a:cubicBezTo>
                      <a:cubicBezTo>
                        <a:pt x="80" y="6"/>
                        <a:pt x="72" y="6"/>
                        <a:pt x="69" y="6"/>
                      </a:cubicBezTo>
                      <a:cubicBezTo>
                        <a:pt x="67" y="7"/>
                        <a:pt x="61" y="11"/>
                        <a:pt x="59" y="11"/>
                      </a:cubicBezTo>
                      <a:cubicBezTo>
                        <a:pt x="58" y="10"/>
                        <a:pt x="58" y="9"/>
                        <a:pt x="57" y="8"/>
                      </a:cubicBezTo>
                      <a:cubicBezTo>
                        <a:pt x="56" y="7"/>
                        <a:pt x="50" y="6"/>
                        <a:pt x="48" y="5"/>
                      </a:cubicBezTo>
                      <a:cubicBezTo>
                        <a:pt x="47" y="3"/>
                        <a:pt x="42" y="1"/>
                        <a:pt x="40" y="0"/>
                      </a:cubicBezTo>
                      <a:cubicBezTo>
                        <a:pt x="38" y="0"/>
                        <a:pt x="33" y="1"/>
                        <a:pt x="33" y="2"/>
                      </a:cubicBezTo>
                      <a:cubicBezTo>
                        <a:pt x="34" y="4"/>
                        <a:pt x="35" y="10"/>
                        <a:pt x="35" y="12"/>
                      </a:cubicBezTo>
                      <a:cubicBezTo>
                        <a:pt x="34" y="14"/>
                        <a:pt x="33" y="19"/>
                        <a:pt x="33" y="19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7" y="28"/>
                        <a:pt x="19" y="25"/>
                      </a:cubicBezTo>
                      <a:cubicBezTo>
                        <a:pt x="20" y="21"/>
                        <a:pt x="23" y="15"/>
                        <a:pt x="22" y="14"/>
                      </a:cubicBezTo>
                      <a:cubicBezTo>
                        <a:pt x="22" y="12"/>
                        <a:pt x="19" y="5"/>
                        <a:pt x="19" y="5"/>
                      </a:cubicBezTo>
                      <a:cubicBezTo>
                        <a:pt x="19" y="5"/>
                        <a:pt x="8" y="11"/>
                        <a:pt x="8" y="13"/>
                      </a:cubicBezTo>
                      <a:cubicBezTo>
                        <a:pt x="8" y="14"/>
                        <a:pt x="6" y="27"/>
                        <a:pt x="6" y="32"/>
                      </a:cubicBezTo>
                      <a:cubicBezTo>
                        <a:pt x="5" y="37"/>
                        <a:pt x="0" y="46"/>
                        <a:pt x="2" y="51"/>
                      </a:cubicBezTo>
                      <a:cubicBezTo>
                        <a:pt x="5" y="57"/>
                        <a:pt x="7" y="64"/>
                        <a:pt x="10" y="68"/>
                      </a:cubicBezTo>
                      <a:cubicBezTo>
                        <a:pt x="12" y="73"/>
                        <a:pt x="14" y="81"/>
                        <a:pt x="15" y="86"/>
                      </a:cubicBezTo>
                      <a:cubicBezTo>
                        <a:pt x="16" y="91"/>
                        <a:pt x="16" y="100"/>
                        <a:pt x="20" y="104"/>
                      </a:cubicBezTo>
                      <a:cubicBezTo>
                        <a:pt x="24" y="108"/>
                        <a:pt x="28" y="118"/>
                        <a:pt x="30" y="123"/>
                      </a:cubicBezTo>
                      <a:cubicBezTo>
                        <a:pt x="32" y="127"/>
                        <a:pt x="35" y="130"/>
                        <a:pt x="36" y="133"/>
                      </a:cubicBezTo>
                      <a:cubicBezTo>
                        <a:pt x="36" y="136"/>
                        <a:pt x="37" y="139"/>
                        <a:pt x="37" y="139"/>
                      </a:cubicBezTo>
                      <a:cubicBezTo>
                        <a:pt x="37" y="139"/>
                        <a:pt x="43" y="146"/>
                        <a:pt x="44" y="147"/>
                      </a:cubicBezTo>
                      <a:cubicBezTo>
                        <a:pt x="46" y="147"/>
                        <a:pt x="49" y="148"/>
                        <a:pt x="54" y="148"/>
                      </a:cubicBezTo>
                      <a:cubicBezTo>
                        <a:pt x="59" y="147"/>
                        <a:pt x="67" y="143"/>
                        <a:pt x="69" y="145"/>
                      </a:cubicBezTo>
                      <a:cubicBezTo>
                        <a:pt x="72" y="146"/>
                        <a:pt x="72" y="149"/>
                        <a:pt x="73" y="152"/>
                      </a:cubicBezTo>
                      <a:cubicBezTo>
                        <a:pt x="74" y="154"/>
                        <a:pt x="73" y="155"/>
                        <a:pt x="76" y="155"/>
                      </a:cubicBezTo>
                      <a:cubicBezTo>
                        <a:pt x="79" y="155"/>
                        <a:pt x="82" y="152"/>
                        <a:pt x="88" y="152"/>
                      </a:cubicBezTo>
                      <a:cubicBezTo>
                        <a:pt x="94" y="152"/>
                        <a:pt x="99" y="157"/>
                        <a:pt x="101" y="158"/>
                      </a:cubicBezTo>
                      <a:cubicBezTo>
                        <a:pt x="104" y="158"/>
                        <a:pt x="108" y="158"/>
                        <a:pt x="109" y="156"/>
                      </a:cubicBezTo>
                      <a:cubicBezTo>
                        <a:pt x="110" y="153"/>
                        <a:pt x="104" y="151"/>
                        <a:pt x="101" y="146"/>
                      </a:cubicBezTo>
                      <a:close/>
                    </a:path>
                  </a:pathLst>
                </a:custGeom>
                <a:solidFill>
                  <a:srgbClr val="FFAE37"/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</p:grpSp>
        </p:grpSp>
        <p:grpSp>
          <p:nvGrpSpPr>
            <p:cNvPr id="24" name="Agrupar 12">
              <a:extLst>
                <a:ext uri="{FF2B5EF4-FFF2-40B4-BE49-F238E27FC236}">
                  <a16:creationId xmlns:a16="http://schemas.microsoft.com/office/drawing/2014/main" id="{50DD3CCF-530B-D884-B4CC-36E07ADE0501}"/>
                </a:ext>
              </a:extLst>
            </p:cNvPr>
            <p:cNvGrpSpPr/>
            <p:nvPr/>
          </p:nvGrpSpPr>
          <p:grpSpPr>
            <a:xfrm>
              <a:off x="6687133" y="1152011"/>
              <a:ext cx="1662909" cy="2097977"/>
              <a:chOff x="6687133" y="1152011"/>
              <a:chExt cx="1662909" cy="2097977"/>
            </a:xfrm>
            <a:solidFill>
              <a:srgbClr val="00B050"/>
            </a:solidFill>
          </p:grpSpPr>
          <p:sp>
            <p:nvSpPr>
              <p:cNvPr id="25" name="LAGOA DO CARRO">
                <a:extLst>
                  <a:ext uri="{FF2B5EF4-FFF2-40B4-BE49-F238E27FC236}">
                    <a16:creationId xmlns:a16="http://schemas.microsoft.com/office/drawing/2014/main" id="{1001ED07-3695-9610-0C39-4859F8368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777" y="1754270"/>
                <a:ext cx="145753" cy="105892"/>
              </a:xfrm>
              <a:custGeom>
                <a:avLst/>
                <a:gdLst/>
                <a:ahLst/>
                <a:cxnLst>
                  <a:cxn ang="0">
                    <a:pos x="82" y="29"/>
                  </a:cxn>
                  <a:cxn ang="0">
                    <a:pos x="83" y="25"/>
                  </a:cxn>
                  <a:cxn ang="0">
                    <a:pos x="81" y="21"/>
                  </a:cxn>
                  <a:cxn ang="0">
                    <a:pos x="77" y="16"/>
                  </a:cxn>
                  <a:cxn ang="0">
                    <a:pos x="73" y="11"/>
                  </a:cxn>
                  <a:cxn ang="0">
                    <a:pos x="69" y="20"/>
                  </a:cxn>
                  <a:cxn ang="0">
                    <a:pos x="69" y="22"/>
                  </a:cxn>
                  <a:cxn ang="0">
                    <a:pos x="65" y="22"/>
                  </a:cxn>
                  <a:cxn ang="0">
                    <a:pos x="63" y="19"/>
                  </a:cxn>
                  <a:cxn ang="0">
                    <a:pos x="65" y="13"/>
                  </a:cxn>
                  <a:cxn ang="0">
                    <a:pos x="64" y="7"/>
                  </a:cxn>
                  <a:cxn ang="0">
                    <a:pos x="56" y="5"/>
                  </a:cxn>
                  <a:cxn ang="0">
                    <a:pos x="52" y="3"/>
                  </a:cxn>
                  <a:cxn ang="0">
                    <a:pos x="48" y="1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4" y="3"/>
                  </a:cxn>
                  <a:cxn ang="0">
                    <a:pos x="15" y="6"/>
                  </a:cxn>
                  <a:cxn ang="0">
                    <a:pos x="10" y="8"/>
                  </a:cxn>
                  <a:cxn ang="0">
                    <a:pos x="0" y="10"/>
                  </a:cxn>
                  <a:cxn ang="0">
                    <a:pos x="2" y="18"/>
                  </a:cxn>
                  <a:cxn ang="0">
                    <a:pos x="7" y="24"/>
                  </a:cxn>
                  <a:cxn ang="0">
                    <a:pos x="13" y="25"/>
                  </a:cxn>
                  <a:cxn ang="0">
                    <a:pos x="16" y="30"/>
                  </a:cxn>
                  <a:cxn ang="0">
                    <a:pos x="20" y="35"/>
                  </a:cxn>
                  <a:cxn ang="0">
                    <a:pos x="20" y="42"/>
                  </a:cxn>
                  <a:cxn ang="0">
                    <a:pos x="23" y="46"/>
                  </a:cxn>
                  <a:cxn ang="0">
                    <a:pos x="29" y="52"/>
                  </a:cxn>
                  <a:cxn ang="0">
                    <a:pos x="32" y="55"/>
                  </a:cxn>
                  <a:cxn ang="0">
                    <a:pos x="36" y="60"/>
                  </a:cxn>
                  <a:cxn ang="0">
                    <a:pos x="37" y="63"/>
                  </a:cxn>
                  <a:cxn ang="0">
                    <a:pos x="47" y="59"/>
                  </a:cxn>
                  <a:cxn ang="0">
                    <a:pos x="56" y="59"/>
                  </a:cxn>
                  <a:cxn ang="0">
                    <a:pos x="64" y="57"/>
                  </a:cxn>
                  <a:cxn ang="0">
                    <a:pos x="67" y="54"/>
                  </a:cxn>
                  <a:cxn ang="0">
                    <a:pos x="71" y="51"/>
                  </a:cxn>
                  <a:cxn ang="0">
                    <a:pos x="75" y="50"/>
                  </a:cxn>
                  <a:cxn ang="0">
                    <a:pos x="79" y="48"/>
                  </a:cxn>
                  <a:cxn ang="0">
                    <a:pos x="80" y="45"/>
                  </a:cxn>
                  <a:cxn ang="0">
                    <a:pos x="79" y="39"/>
                  </a:cxn>
                  <a:cxn ang="0">
                    <a:pos x="79" y="35"/>
                  </a:cxn>
                  <a:cxn ang="0">
                    <a:pos x="82" y="29"/>
                  </a:cxn>
                </a:cxnLst>
                <a:rect l="0" t="0" r="r" b="b"/>
                <a:pathLst>
                  <a:path w="83" h="63">
                    <a:moveTo>
                      <a:pt x="82" y="29"/>
                    </a:moveTo>
                    <a:cubicBezTo>
                      <a:pt x="82" y="28"/>
                      <a:pt x="83" y="25"/>
                      <a:pt x="83" y="25"/>
                    </a:cubicBezTo>
                    <a:cubicBezTo>
                      <a:pt x="83" y="25"/>
                      <a:pt x="82" y="22"/>
                      <a:pt x="81" y="21"/>
                    </a:cubicBezTo>
                    <a:cubicBezTo>
                      <a:pt x="81" y="20"/>
                      <a:pt x="77" y="16"/>
                      <a:pt x="77" y="16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4"/>
                      <a:pt x="69" y="20"/>
                      <a:pt x="69" y="20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2"/>
                      <a:pt x="66" y="23"/>
                      <a:pt x="65" y="22"/>
                    </a:cubicBezTo>
                    <a:cubicBezTo>
                      <a:pt x="65" y="21"/>
                      <a:pt x="63" y="21"/>
                      <a:pt x="63" y="19"/>
                    </a:cubicBezTo>
                    <a:cubicBezTo>
                      <a:pt x="63" y="18"/>
                      <a:pt x="65" y="15"/>
                      <a:pt x="65" y="13"/>
                    </a:cubicBezTo>
                    <a:cubicBezTo>
                      <a:pt x="65" y="12"/>
                      <a:pt x="65" y="8"/>
                      <a:pt x="64" y="7"/>
                    </a:cubicBezTo>
                    <a:cubicBezTo>
                      <a:pt x="64" y="6"/>
                      <a:pt x="56" y="5"/>
                      <a:pt x="56" y="5"/>
                    </a:cubicBezTo>
                    <a:cubicBezTo>
                      <a:pt x="56" y="5"/>
                      <a:pt x="53" y="4"/>
                      <a:pt x="52" y="3"/>
                    </a:cubicBezTo>
                    <a:cubicBezTo>
                      <a:pt x="51" y="3"/>
                      <a:pt x="49" y="2"/>
                      <a:pt x="48" y="1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2" y="0"/>
                      <a:pt x="39" y="0"/>
                      <a:pt x="37" y="0"/>
                    </a:cubicBezTo>
                    <a:cubicBezTo>
                      <a:pt x="35" y="0"/>
                      <a:pt x="32" y="0"/>
                      <a:pt x="31" y="0"/>
                    </a:cubicBezTo>
                    <a:cubicBezTo>
                      <a:pt x="29" y="1"/>
                      <a:pt x="26" y="2"/>
                      <a:pt x="24" y="3"/>
                    </a:cubicBezTo>
                    <a:cubicBezTo>
                      <a:pt x="22" y="4"/>
                      <a:pt x="16" y="6"/>
                      <a:pt x="15" y="6"/>
                    </a:cubicBezTo>
                    <a:cubicBezTo>
                      <a:pt x="14" y="6"/>
                      <a:pt x="10" y="8"/>
                      <a:pt x="10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9"/>
                      <a:pt x="16" y="30"/>
                    </a:cubicBezTo>
                    <a:cubicBezTo>
                      <a:pt x="18" y="32"/>
                      <a:pt x="19" y="34"/>
                      <a:pt x="20" y="35"/>
                    </a:cubicBezTo>
                    <a:cubicBezTo>
                      <a:pt x="20" y="37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3" y="46"/>
                    </a:cubicBezTo>
                    <a:cubicBezTo>
                      <a:pt x="25" y="48"/>
                      <a:pt x="28" y="51"/>
                      <a:pt x="29" y="52"/>
                    </a:cubicBezTo>
                    <a:cubicBezTo>
                      <a:pt x="31" y="53"/>
                      <a:pt x="31" y="53"/>
                      <a:pt x="32" y="55"/>
                    </a:cubicBezTo>
                    <a:cubicBezTo>
                      <a:pt x="34" y="57"/>
                      <a:pt x="36" y="59"/>
                      <a:pt x="36" y="60"/>
                    </a:cubicBezTo>
                    <a:cubicBezTo>
                      <a:pt x="36" y="62"/>
                      <a:pt x="36" y="63"/>
                      <a:pt x="37" y="63"/>
                    </a:cubicBezTo>
                    <a:cubicBezTo>
                      <a:pt x="38" y="63"/>
                      <a:pt x="45" y="59"/>
                      <a:pt x="47" y="59"/>
                    </a:cubicBezTo>
                    <a:cubicBezTo>
                      <a:pt x="48" y="59"/>
                      <a:pt x="54" y="58"/>
                      <a:pt x="56" y="59"/>
                    </a:cubicBezTo>
                    <a:cubicBezTo>
                      <a:pt x="58" y="59"/>
                      <a:pt x="64" y="57"/>
                      <a:pt x="64" y="57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1" y="51"/>
                      <a:pt x="74" y="50"/>
                      <a:pt x="75" y="50"/>
                    </a:cubicBezTo>
                    <a:cubicBezTo>
                      <a:pt x="76" y="50"/>
                      <a:pt x="79" y="48"/>
                      <a:pt x="79" y="48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9" y="35"/>
                      <a:pt x="81" y="30"/>
                      <a:pt x="82" y="29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4472C4"/>
                </a:solidFill>
                <a:round/>
                <a:headEnd/>
                <a:tailEnd/>
              </a:ln>
              <a:sp3d extrusionH="635000" prstMaterial="matte">
                <a:extrusionClr>
                  <a:srgbClr val="FFFFFF">
                    <a:lumMod val="65000"/>
                  </a:srgbClr>
                </a:extrusionClr>
              </a:sp3d>
            </p:spPr>
            <p:txBody>
              <a:bodyPr/>
              <a:lstStyle/>
              <a:p>
                <a:pPr marL="0" marR="0" lvl="0" indent="0" algn="ctr" defTabSz="58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399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Helvetica"/>
                  <a:sym typeface="Helvetica Neue"/>
                </a:endParaRPr>
              </a:p>
            </p:txBody>
          </p:sp>
          <p:grpSp>
            <p:nvGrpSpPr>
              <p:cNvPr id="26" name="Agrupar 14">
                <a:extLst>
                  <a:ext uri="{FF2B5EF4-FFF2-40B4-BE49-F238E27FC236}">
                    <a16:creationId xmlns:a16="http://schemas.microsoft.com/office/drawing/2014/main" id="{A0E0912F-7C1D-DC93-AE3C-18AA8AB1076E}"/>
                  </a:ext>
                </a:extLst>
              </p:cNvPr>
              <p:cNvGrpSpPr/>
              <p:nvPr/>
            </p:nvGrpSpPr>
            <p:grpSpPr>
              <a:xfrm>
                <a:off x="6687133" y="1152011"/>
                <a:ext cx="1662909" cy="2097977"/>
                <a:chOff x="6687133" y="1152011"/>
                <a:chExt cx="1662909" cy="2097977"/>
              </a:xfrm>
              <a:grpFill/>
            </p:grpSpPr>
            <p:sp>
              <p:nvSpPr>
                <p:cNvPr id="27" name="SÃO JOSÉ DA COROA GRANDE">
                  <a:extLst>
                    <a:ext uri="{FF2B5EF4-FFF2-40B4-BE49-F238E27FC236}">
                      <a16:creationId xmlns:a16="http://schemas.microsoft.com/office/drawing/2014/main" id="{2A440CF6-4F0E-0C29-D4EC-23926298A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3531" y="3091150"/>
                  <a:ext cx="139128" cy="99273"/>
                </a:xfrm>
                <a:custGeom>
                  <a:avLst/>
                  <a:gdLst/>
                  <a:ahLst/>
                  <a:cxnLst>
                    <a:cxn ang="0">
                      <a:pos x="54" y="4"/>
                    </a:cxn>
                    <a:cxn ang="0">
                      <a:pos x="39" y="6"/>
                    </a:cxn>
                    <a:cxn ang="0">
                      <a:pos x="29" y="12"/>
                    </a:cxn>
                    <a:cxn ang="0">
                      <a:pos x="20" y="14"/>
                    </a:cxn>
                    <a:cxn ang="0">
                      <a:pos x="6" y="16"/>
                    </a:cxn>
                    <a:cxn ang="0">
                      <a:pos x="0" y="20"/>
                    </a:cxn>
                    <a:cxn ang="0">
                      <a:pos x="5" y="28"/>
                    </a:cxn>
                    <a:cxn ang="0">
                      <a:pos x="9" y="34"/>
                    </a:cxn>
                    <a:cxn ang="0">
                      <a:pos x="9" y="38"/>
                    </a:cxn>
                    <a:cxn ang="0">
                      <a:pos x="7" y="41"/>
                    </a:cxn>
                    <a:cxn ang="0">
                      <a:pos x="10" y="46"/>
                    </a:cxn>
                    <a:cxn ang="0">
                      <a:pos x="9" y="53"/>
                    </a:cxn>
                    <a:cxn ang="0">
                      <a:pos x="13" y="54"/>
                    </a:cxn>
                    <a:cxn ang="0">
                      <a:pos x="26" y="49"/>
                    </a:cxn>
                    <a:cxn ang="0">
                      <a:pos x="38" y="47"/>
                    </a:cxn>
                    <a:cxn ang="0">
                      <a:pos x="45" y="50"/>
                    </a:cxn>
                    <a:cxn ang="0">
                      <a:pos x="50" y="56"/>
                    </a:cxn>
                    <a:cxn ang="0">
                      <a:pos x="60" y="56"/>
                    </a:cxn>
                    <a:cxn ang="0">
                      <a:pos x="66" y="56"/>
                    </a:cxn>
                    <a:cxn ang="0">
                      <a:pos x="66" y="46"/>
                    </a:cxn>
                    <a:cxn ang="0">
                      <a:pos x="65" y="29"/>
                    </a:cxn>
                    <a:cxn ang="0">
                      <a:pos x="67" y="20"/>
                    </a:cxn>
                    <a:cxn ang="0">
                      <a:pos x="72" y="13"/>
                    </a:cxn>
                    <a:cxn ang="0">
                      <a:pos x="77" y="5"/>
                    </a:cxn>
                    <a:cxn ang="0">
                      <a:pos x="78" y="0"/>
                    </a:cxn>
                    <a:cxn ang="0">
                      <a:pos x="54" y="4"/>
                    </a:cxn>
                  </a:cxnLst>
                  <a:rect l="0" t="0" r="r" b="b"/>
                  <a:pathLst>
                    <a:path w="78" h="56">
                      <a:moveTo>
                        <a:pt x="54" y="4"/>
                      </a:move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0" y="12"/>
                        <a:pt x="29" y="12"/>
                      </a:cubicBezTo>
                      <a:cubicBezTo>
                        <a:pt x="28" y="12"/>
                        <a:pt x="21" y="14"/>
                        <a:pt x="20" y="14"/>
                      </a:cubicBezTo>
                      <a:cubicBezTo>
                        <a:pt x="19" y="15"/>
                        <a:pt x="6" y="16"/>
                        <a:pt x="6" y="16"/>
                      </a:cubicBezTo>
                      <a:cubicBezTo>
                        <a:pt x="6" y="16"/>
                        <a:pt x="0" y="19"/>
                        <a:pt x="0" y="20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6" y="40"/>
                        <a:pt x="7" y="41"/>
                      </a:cubicBezTo>
                      <a:cubicBezTo>
                        <a:pt x="7" y="42"/>
                        <a:pt x="10" y="46"/>
                        <a:pt x="10" y="46"/>
                      </a:cubicBezTo>
                      <a:cubicBezTo>
                        <a:pt x="9" y="53"/>
                        <a:pt x="9" y="53"/>
                        <a:pt x="9" y="53"/>
                      </a:cubicBezTo>
                      <a:cubicBezTo>
                        <a:pt x="13" y="54"/>
                        <a:pt x="13" y="54"/>
                        <a:pt x="13" y="54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6" y="49"/>
                        <a:pt x="36" y="47"/>
                        <a:pt x="38" y="47"/>
                      </a:cubicBezTo>
                      <a:cubicBezTo>
                        <a:pt x="40" y="48"/>
                        <a:pt x="44" y="48"/>
                        <a:pt x="45" y="50"/>
                      </a:cubicBezTo>
                      <a:cubicBezTo>
                        <a:pt x="46" y="52"/>
                        <a:pt x="50" y="56"/>
                        <a:pt x="50" y="56"/>
                      </a:cubicBezTo>
                      <a:cubicBezTo>
                        <a:pt x="60" y="56"/>
                        <a:pt x="60" y="56"/>
                        <a:pt x="60" y="56"/>
                      </a:cubicBezTo>
                      <a:cubicBezTo>
                        <a:pt x="66" y="56"/>
                        <a:pt x="66" y="56"/>
                        <a:pt x="66" y="56"/>
                      </a:cubicBezTo>
                      <a:cubicBezTo>
                        <a:pt x="66" y="56"/>
                        <a:pt x="66" y="48"/>
                        <a:pt x="66" y="46"/>
                      </a:cubicBezTo>
                      <a:cubicBezTo>
                        <a:pt x="66" y="45"/>
                        <a:pt x="65" y="31"/>
                        <a:pt x="65" y="29"/>
                      </a:cubicBezTo>
                      <a:cubicBezTo>
                        <a:pt x="65" y="27"/>
                        <a:pt x="67" y="20"/>
                        <a:pt x="67" y="20"/>
                      </a:cubicBezTo>
                      <a:cubicBezTo>
                        <a:pt x="67" y="20"/>
                        <a:pt x="72" y="14"/>
                        <a:pt x="72" y="13"/>
                      </a:cubicBezTo>
                      <a:cubicBezTo>
                        <a:pt x="72" y="12"/>
                        <a:pt x="77" y="5"/>
                        <a:pt x="77" y="5"/>
                      </a:cubicBezTo>
                      <a:cubicBezTo>
                        <a:pt x="78" y="0"/>
                        <a:pt x="78" y="0"/>
                        <a:pt x="78" y="0"/>
                      </a:cubicBezTo>
                      <a:lnTo>
                        <a:pt x="54" y="4"/>
                      </a:lnTo>
                      <a:close/>
                    </a:path>
                  </a:pathLst>
                </a:custGeom>
                <a:solidFill>
                  <a:srgbClr val="5B9BD5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sp>
              <p:nvSpPr>
                <p:cNvPr id="28" name="BARREIROS">
                  <a:extLst>
                    <a:ext uri="{FF2B5EF4-FFF2-40B4-BE49-F238E27FC236}">
                      <a16:creationId xmlns:a16="http://schemas.microsoft.com/office/drawing/2014/main" id="{BEBEB97E-E421-69B1-7A70-7D34F6E2A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1402" y="2985259"/>
                  <a:ext cx="357757" cy="205165"/>
                </a:xfrm>
                <a:custGeom>
                  <a:avLst/>
                  <a:gdLst/>
                  <a:ahLst/>
                  <a:cxnLst>
                    <a:cxn ang="0">
                      <a:pos x="186" y="24"/>
                    </a:cxn>
                    <a:cxn ang="0">
                      <a:pos x="180" y="19"/>
                    </a:cxn>
                    <a:cxn ang="0">
                      <a:pos x="175" y="12"/>
                    </a:cxn>
                    <a:cxn ang="0">
                      <a:pos x="168" y="8"/>
                    </a:cxn>
                    <a:cxn ang="0">
                      <a:pos x="148" y="5"/>
                    </a:cxn>
                    <a:cxn ang="0">
                      <a:pos x="143" y="0"/>
                    </a:cxn>
                    <a:cxn ang="0">
                      <a:pos x="132" y="1"/>
                    </a:cxn>
                    <a:cxn ang="0">
                      <a:pos x="123" y="4"/>
                    </a:cxn>
                    <a:cxn ang="0">
                      <a:pos x="118" y="5"/>
                    </a:cxn>
                    <a:cxn ang="0">
                      <a:pos x="111" y="3"/>
                    </a:cxn>
                    <a:cxn ang="0">
                      <a:pos x="106" y="7"/>
                    </a:cxn>
                    <a:cxn ang="0">
                      <a:pos x="104" y="18"/>
                    </a:cxn>
                    <a:cxn ang="0">
                      <a:pos x="100" y="26"/>
                    </a:cxn>
                    <a:cxn ang="0">
                      <a:pos x="90" y="27"/>
                    </a:cxn>
                    <a:cxn ang="0">
                      <a:pos x="78" y="35"/>
                    </a:cxn>
                    <a:cxn ang="0">
                      <a:pos x="67" y="41"/>
                    </a:cxn>
                    <a:cxn ang="0">
                      <a:pos x="61" y="42"/>
                    </a:cxn>
                    <a:cxn ang="0">
                      <a:pos x="43" y="40"/>
                    </a:cxn>
                    <a:cxn ang="0">
                      <a:pos x="32" y="49"/>
                    </a:cxn>
                    <a:cxn ang="0">
                      <a:pos x="27" y="54"/>
                    </a:cxn>
                    <a:cxn ang="0">
                      <a:pos x="20" y="58"/>
                    </a:cxn>
                    <a:cxn ang="0">
                      <a:pos x="9" y="59"/>
                    </a:cxn>
                    <a:cxn ang="0">
                      <a:pos x="2" y="62"/>
                    </a:cxn>
                    <a:cxn ang="0">
                      <a:pos x="0" y="66"/>
                    </a:cxn>
                    <a:cxn ang="0">
                      <a:pos x="3" y="71"/>
                    </a:cxn>
                    <a:cxn ang="0">
                      <a:pos x="8" y="73"/>
                    </a:cxn>
                    <a:cxn ang="0">
                      <a:pos x="12" y="79"/>
                    </a:cxn>
                    <a:cxn ang="0">
                      <a:pos x="12" y="89"/>
                    </a:cxn>
                    <a:cxn ang="0">
                      <a:pos x="15" y="94"/>
                    </a:cxn>
                    <a:cxn ang="0">
                      <a:pos x="23" y="99"/>
                    </a:cxn>
                    <a:cxn ang="0">
                      <a:pos x="31" y="103"/>
                    </a:cxn>
                    <a:cxn ang="0">
                      <a:pos x="49" y="104"/>
                    </a:cxn>
                    <a:cxn ang="0">
                      <a:pos x="60" y="109"/>
                    </a:cxn>
                    <a:cxn ang="0">
                      <a:pos x="72" y="113"/>
                    </a:cxn>
                    <a:cxn ang="0">
                      <a:pos x="84" y="115"/>
                    </a:cxn>
                    <a:cxn ang="0">
                      <a:pos x="97" y="116"/>
                    </a:cxn>
                    <a:cxn ang="0">
                      <a:pos x="116" y="115"/>
                    </a:cxn>
                    <a:cxn ang="0">
                      <a:pos x="118" y="106"/>
                    </a:cxn>
                    <a:cxn ang="0">
                      <a:pos x="117" y="99"/>
                    </a:cxn>
                    <a:cxn ang="0">
                      <a:pos x="116" y="90"/>
                    </a:cxn>
                    <a:cxn ang="0">
                      <a:pos x="112" y="83"/>
                    </a:cxn>
                    <a:cxn ang="0">
                      <a:pos x="106" y="79"/>
                    </a:cxn>
                    <a:cxn ang="0">
                      <a:pos x="116" y="75"/>
                    </a:cxn>
                    <a:cxn ang="0">
                      <a:pos x="131" y="73"/>
                    </a:cxn>
                    <a:cxn ang="0">
                      <a:pos x="143" y="69"/>
                    </a:cxn>
                    <a:cxn ang="0">
                      <a:pos x="153" y="65"/>
                    </a:cxn>
                    <a:cxn ang="0">
                      <a:pos x="169" y="62"/>
                    </a:cxn>
                    <a:cxn ang="0">
                      <a:pos x="187" y="59"/>
                    </a:cxn>
                    <a:cxn ang="0">
                      <a:pos x="191" y="59"/>
                    </a:cxn>
                    <a:cxn ang="0">
                      <a:pos x="191" y="40"/>
                    </a:cxn>
                    <a:cxn ang="0">
                      <a:pos x="194" y="34"/>
                    </a:cxn>
                    <a:cxn ang="0">
                      <a:pos x="199" y="26"/>
                    </a:cxn>
                    <a:cxn ang="0">
                      <a:pos x="186" y="24"/>
                    </a:cxn>
                  </a:cxnLst>
                  <a:rect l="0" t="0" r="r" b="b"/>
                  <a:pathLst>
                    <a:path w="199" h="116">
                      <a:moveTo>
                        <a:pt x="186" y="24"/>
                      </a:moveTo>
                      <a:cubicBezTo>
                        <a:pt x="180" y="19"/>
                        <a:pt x="180" y="19"/>
                        <a:pt x="180" y="19"/>
                      </a:cubicBezTo>
                      <a:cubicBezTo>
                        <a:pt x="175" y="12"/>
                        <a:pt x="175" y="12"/>
                        <a:pt x="175" y="12"/>
                      </a:cubicBezTo>
                      <a:cubicBezTo>
                        <a:pt x="168" y="8"/>
                        <a:pt x="168" y="8"/>
                        <a:pt x="168" y="8"/>
                      </a:cubicBezTo>
                      <a:cubicBezTo>
                        <a:pt x="148" y="5"/>
                        <a:pt x="148" y="5"/>
                        <a:pt x="148" y="5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32" y="1"/>
                        <a:pt x="132" y="1"/>
                        <a:pt x="132" y="1"/>
                      </a:cubicBezTo>
                      <a:cubicBezTo>
                        <a:pt x="123" y="4"/>
                        <a:pt x="123" y="4"/>
                        <a:pt x="123" y="4"/>
                      </a:cubicBezTo>
                      <a:cubicBezTo>
                        <a:pt x="118" y="5"/>
                        <a:pt x="118" y="5"/>
                        <a:pt x="118" y="5"/>
                      </a:cubicBezTo>
                      <a:cubicBezTo>
                        <a:pt x="111" y="3"/>
                        <a:pt x="111" y="3"/>
                        <a:pt x="111" y="3"/>
                      </a:cubicBezTo>
                      <a:cubicBezTo>
                        <a:pt x="111" y="3"/>
                        <a:pt x="106" y="6"/>
                        <a:pt x="106" y="7"/>
                      </a:cubicBezTo>
                      <a:cubicBezTo>
                        <a:pt x="106" y="9"/>
                        <a:pt x="104" y="16"/>
                        <a:pt x="104" y="18"/>
                      </a:cubicBezTo>
                      <a:cubicBezTo>
                        <a:pt x="104" y="20"/>
                        <a:pt x="100" y="26"/>
                        <a:pt x="100" y="26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1" y="42"/>
                        <a:pt x="61" y="42"/>
                        <a:pt x="61" y="42"/>
                      </a:cubicBezTo>
                      <a:cubicBezTo>
                        <a:pt x="61" y="42"/>
                        <a:pt x="52" y="33"/>
                        <a:pt x="43" y="40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0" y="58"/>
                        <a:pt x="10" y="59"/>
                        <a:pt x="9" y="59"/>
                      </a:cubicBezTo>
                      <a:cubicBezTo>
                        <a:pt x="8" y="59"/>
                        <a:pt x="2" y="62"/>
                        <a:pt x="2" y="62"/>
                      </a:cubicBezTo>
                      <a:cubicBezTo>
                        <a:pt x="2" y="62"/>
                        <a:pt x="0" y="64"/>
                        <a:pt x="0" y="66"/>
                      </a:cubicBezTo>
                      <a:cubicBezTo>
                        <a:pt x="0" y="67"/>
                        <a:pt x="2" y="71"/>
                        <a:pt x="3" y="71"/>
                      </a:cubicBezTo>
                      <a:cubicBezTo>
                        <a:pt x="4" y="71"/>
                        <a:pt x="8" y="73"/>
                        <a:pt x="8" y="73"/>
                      </a:cubicBezTo>
                      <a:cubicBezTo>
                        <a:pt x="8" y="73"/>
                        <a:pt x="13" y="77"/>
                        <a:pt x="12" y="79"/>
                      </a:cubicBezTo>
                      <a:cubicBezTo>
                        <a:pt x="12" y="81"/>
                        <a:pt x="12" y="89"/>
                        <a:pt x="12" y="89"/>
                      </a:cubicBezTo>
                      <a:cubicBezTo>
                        <a:pt x="12" y="89"/>
                        <a:pt x="14" y="93"/>
                        <a:pt x="15" y="94"/>
                      </a:cubicBezTo>
                      <a:cubicBezTo>
                        <a:pt x="17" y="95"/>
                        <a:pt x="23" y="99"/>
                        <a:pt x="23" y="99"/>
                      </a:cubicBezTo>
                      <a:cubicBezTo>
                        <a:pt x="31" y="103"/>
                        <a:pt x="31" y="103"/>
                        <a:pt x="31" y="103"/>
                      </a:cubicBezTo>
                      <a:cubicBezTo>
                        <a:pt x="31" y="103"/>
                        <a:pt x="48" y="103"/>
                        <a:pt x="49" y="104"/>
                      </a:cubicBezTo>
                      <a:cubicBezTo>
                        <a:pt x="50" y="104"/>
                        <a:pt x="60" y="109"/>
                        <a:pt x="60" y="109"/>
                      </a:cubicBezTo>
                      <a:cubicBezTo>
                        <a:pt x="60" y="109"/>
                        <a:pt x="70" y="113"/>
                        <a:pt x="72" y="113"/>
                      </a:cubicBezTo>
                      <a:cubicBezTo>
                        <a:pt x="74" y="113"/>
                        <a:pt x="84" y="115"/>
                        <a:pt x="84" y="115"/>
                      </a:cubicBezTo>
                      <a:cubicBezTo>
                        <a:pt x="84" y="115"/>
                        <a:pt x="95" y="116"/>
                        <a:pt x="97" y="116"/>
                      </a:cubicBezTo>
                      <a:cubicBezTo>
                        <a:pt x="99" y="116"/>
                        <a:pt x="116" y="115"/>
                        <a:pt x="116" y="115"/>
                      </a:cubicBezTo>
                      <a:cubicBezTo>
                        <a:pt x="116" y="115"/>
                        <a:pt x="119" y="107"/>
                        <a:pt x="118" y="106"/>
                      </a:cubicBezTo>
                      <a:cubicBezTo>
                        <a:pt x="118" y="104"/>
                        <a:pt x="117" y="101"/>
                        <a:pt x="117" y="99"/>
                      </a:cubicBezTo>
                      <a:cubicBezTo>
                        <a:pt x="117" y="97"/>
                        <a:pt x="116" y="90"/>
                        <a:pt x="116" y="90"/>
                      </a:cubicBezTo>
                      <a:cubicBezTo>
                        <a:pt x="112" y="83"/>
                        <a:pt x="112" y="83"/>
                        <a:pt x="112" y="83"/>
                      </a:cubicBezTo>
                      <a:cubicBezTo>
                        <a:pt x="106" y="79"/>
                        <a:pt x="106" y="79"/>
                        <a:pt x="106" y="79"/>
                      </a:cubicBezTo>
                      <a:cubicBezTo>
                        <a:pt x="106" y="79"/>
                        <a:pt x="114" y="76"/>
                        <a:pt x="116" y="75"/>
                      </a:cubicBezTo>
                      <a:cubicBezTo>
                        <a:pt x="117" y="74"/>
                        <a:pt x="130" y="74"/>
                        <a:pt x="131" y="73"/>
                      </a:cubicBezTo>
                      <a:cubicBezTo>
                        <a:pt x="132" y="73"/>
                        <a:pt x="141" y="70"/>
                        <a:pt x="143" y="69"/>
                      </a:cubicBezTo>
                      <a:cubicBezTo>
                        <a:pt x="145" y="68"/>
                        <a:pt x="151" y="65"/>
                        <a:pt x="153" y="65"/>
                      </a:cubicBezTo>
                      <a:cubicBezTo>
                        <a:pt x="154" y="65"/>
                        <a:pt x="169" y="62"/>
                        <a:pt x="169" y="62"/>
                      </a:cubicBezTo>
                      <a:cubicBezTo>
                        <a:pt x="169" y="62"/>
                        <a:pt x="186" y="59"/>
                        <a:pt x="187" y="59"/>
                      </a:cubicBezTo>
                      <a:cubicBezTo>
                        <a:pt x="188" y="59"/>
                        <a:pt x="191" y="59"/>
                        <a:pt x="191" y="59"/>
                      </a:cubicBezTo>
                      <a:cubicBezTo>
                        <a:pt x="191" y="40"/>
                        <a:pt x="191" y="40"/>
                        <a:pt x="191" y="40"/>
                      </a:cubicBezTo>
                      <a:cubicBezTo>
                        <a:pt x="194" y="34"/>
                        <a:pt x="194" y="34"/>
                        <a:pt x="194" y="34"/>
                      </a:cubicBezTo>
                      <a:cubicBezTo>
                        <a:pt x="199" y="26"/>
                        <a:pt x="199" y="26"/>
                        <a:pt x="199" y="26"/>
                      </a:cubicBezTo>
                      <a:lnTo>
                        <a:pt x="186" y="24"/>
                      </a:lnTo>
                      <a:close/>
                    </a:path>
                  </a:pathLst>
                </a:custGeom>
                <a:solidFill>
                  <a:srgbClr val="5B9BD5">
                    <a:lumMod val="40000"/>
                    <a:lumOff val="60000"/>
                  </a:srgbClr>
                </a:solidFill>
                <a:ln w="9525">
                  <a:solidFill>
                    <a:srgbClr val="4472C4"/>
                  </a:solidFill>
                  <a:round/>
                  <a:headEnd/>
                  <a:tailEnd/>
                </a:ln>
                <a:sp3d extrusionH="635000" prstMaterial="matte">
                  <a:extrusionClr>
                    <a:srgbClr val="FFFFFF">
                      <a:lumMod val="65000"/>
                    </a:srgbClr>
                  </a:extrusionClr>
                </a:sp3d>
              </p:spPr>
              <p:txBody>
                <a:bodyPr/>
                <a:lstStyle/>
                <a:p>
                  <a:pPr marL="0" marR="0" lvl="0" indent="0" algn="ctr" defTabSz="5840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399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"/>
                    <a:ea typeface="+mn-ea"/>
                    <a:cs typeface="Helvetica"/>
                    <a:sym typeface="Helvetica Neue"/>
                  </a:endParaRPr>
                </a:p>
              </p:txBody>
            </p:sp>
            <p:grpSp>
              <p:nvGrpSpPr>
                <p:cNvPr id="29" name="Agrupar 17">
                  <a:extLst>
                    <a:ext uri="{FF2B5EF4-FFF2-40B4-BE49-F238E27FC236}">
                      <a16:creationId xmlns:a16="http://schemas.microsoft.com/office/drawing/2014/main" id="{B704A1D1-30D3-BC13-80E2-3447200B7041}"/>
                    </a:ext>
                  </a:extLst>
                </p:cNvPr>
                <p:cNvGrpSpPr/>
                <p:nvPr/>
              </p:nvGrpSpPr>
              <p:grpSpPr>
                <a:xfrm>
                  <a:off x="6687133" y="1152011"/>
                  <a:ext cx="1662909" cy="2097977"/>
                  <a:chOff x="6687133" y="1152011"/>
                  <a:chExt cx="1662909" cy="2097977"/>
                </a:xfrm>
                <a:grpFill/>
              </p:grpSpPr>
              <p:sp>
                <p:nvSpPr>
                  <p:cNvPr id="30" name="SÃO BENEDITO DO SUL">
                    <a:extLst>
                      <a:ext uri="{FF2B5EF4-FFF2-40B4-BE49-F238E27FC236}">
                        <a16:creationId xmlns:a16="http://schemas.microsoft.com/office/drawing/2014/main" id="{4D7B7861-A7DA-7AC3-7673-7DAB5DB776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92512" y="2912458"/>
                    <a:ext cx="152378" cy="317675"/>
                  </a:xfrm>
                  <a:custGeom>
                    <a:avLst/>
                    <a:gdLst/>
                    <a:ahLst/>
                    <a:cxnLst>
                      <a:cxn ang="0">
                        <a:pos x="82" y="125"/>
                      </a:cxn>
                      <a:cxn ang="0">
                        <a:pos x="82" y="92"/>
                      </a:cxn>
                      <a:cxn ang="0">
                        <a:pos x="80" y="71"/>
                      </a:cxn>
                      <a:cxn ang="0">
                        <a:pos x="84" y="50"/>
                      </a:cxn>
                      <a:cxn ang="0">
                        <a:pos x="87" y="42"/>
                      </a:cxn>
                      <a:cxn ang="0">
                        <a:pos x="78" y="25"/>
                      </a:cxn>
                      <a:cxn ang="0">
                        <a:pos x="74" y="11"/>
                      </a:cxn>
                      <a:cxn ang="0">
                        <a:pos x="74" y="8"/>
                      </a:cxn>
                      <a:cxn ang="0">
                        <a:pos x="67" y="5"/>
                      </a:cxn>
                      <a:cxn ang="0">
                        <a:pos x="61" y="0"/>
                      </a:cxn>
                      <a:cxn ang="0">
                        <a:pos x="56" y="0"/>
                      </a:cxn>
                      <a:cxn ang="0">
                        <a:pos x="50" y="3"/>
                      </a:cxn>
                      <a:cxn ang="0">
                        <a:pos x="41" y="3"/>
                      </a:cxn>
                      <a:cxn ang="0">
                        <a:pos x="39" y="9"/>
                      </a:cxn>
                      <a:cxn ang="0">
                        <a:pos x="35" y="10"/>
                      </a:cxn>
                      <a:cxn ang="0">
                        <a:pos x="27" y="3"/>
                      </a:cxn>
                      <a:cxn ang="0">
                        <a:pos x="21" y="1"/>
                      </a:cxn>
                      <a:cxn ang="0">
                        <a:pos x="15" y="6"/>
                      </a:cxn>
                      <a:cxn ang="0">
                        <a:pos x="4" y="21"/>
                      </a:cxn>
                      <a:cxn ang="0">
                        <a:pos x="0" y="32"/>
                      </a:cxn>
                      <a:cxn ang="0">
                        <a:pos x="0" y="42"/>
                      </a:cxn>
                      <a:cxn ang="0">
                        <a:pos x="0" y="54"/>
                      </a:cxn>
                      <a:cxn ang="0">
                        <a:pos x="3" y="57"/>
                      </a:cxn>
                      <a:cxn ang="0">
                        <a:pos x="1" y="116"/>
                      </a:cxn>
                      <a:cxn ang="0">
                        <a:pos x="2" y="132"/>
                      </a:cxn>
                      <a:cxn ang="0">
                        <a:pos x="1" y="154"/>
                      </a:cxn>
                      <a:cxn ang="0">
                        <a:pos x="4" y="179"/>
                      </a:cxn>
                      <a:cxn ang="0">
                        <a:pos x="12" y="174"/>
                      </a:cxn>
                      <a:cxn ang="0">
                        <a:pos x="20" y="165"/>
                      </a:cxn>
                      <a:cxn ang="0">
                        <a:pos x="32" y="163"/>
                      </a:cxn>
                      <a:cxn ang="0">
                        <a:pos x="37" y="159"/>
                      </a:cxn>
                      <a:cxn ang="0">
                        <a:pos x="35" y="150"/>
                      </a:cxn>
                      <a:cxn ang="0">
                        <a:pos x="62" y="145"/>
                      </a:cxn>
                      <a:cxn ang="0">
                        <a:pos x="75" y="148"/>
                      </a:cxn>
                      <a:cxn ang="0">
                        <a:pos x="83" y="152"/>
                      </a:cxn>
                      <a:cxn ang="0">
                        <a:pos x="87" y="147"/>
                      </a:cxn>
                      <a:cxn ang="0">
                        <a:pos x="82" y="125"/>
                      </a:cxn>
                    </a:cxnLst>
                    <a:rect l="0" t="0" r="r" b="b"/>
                    <a:pathLst>
                      <a:path w="87" h="179">
                        <a:moveTo>
                          <a:pt x="82" y="125"/>
                        </a:moveTo>
                        <a:cubicBezTo>
                          <a:pt x="82" y="124"/>
                          <a:pt x="82" y="93"/>
                          <a:pt x="82" y="92"/>
                        </a:cubicBezTo>
                        <a:cubicBezTo>
                          <a:pt x="81" y="91"/>
                          <a:pt x="81" y="73"/>
                          <a:pt x="80" y="71"/>
                        </a:cubicBezTo>
                        <a:cubicBezTo>
                          <a:pt x="80" y="70"/>
                          <a:pt x="84" y="51"/>
                          <a:pt x="84" y="50"/>
                        </a:cubicBezTo>
                        <a:cubicBezTo>
                          <a:pt x="84" y="49"/>
                          <a:pt x="87" y="43"/>
                          <a:pt x="87" y="42"/>
                        </a:cubicBezTo>
                        <a:cubicBezTo>
                          <a:pt x="87" y="41"/>
                          <a:pt x="78" y="25"/>
                          <a:pt x="78" y="25"/>
                        </a:cubicBezTo>
                        <a:cubicBezTo>
                          <a:pt x="74" y="11"/>
                          <a:pt x="74" y="11"/>
                          <a:pt x="74" y="11"/>
                        </a:cubicBezTo>
                        <a:cubicBezTo>
                          <a:pt x="74" y="8"/>
                          <a:pt x="74" y="8"/>
                          <a:pt x="74" y="8"/>
                        </a:cubicBezTo>
                        <a:cubicBezTo>
                          <a:pt x="67" y="5"/>
                          <a:pt x="67" y="5"/>
                          <a:pt x="67" y="5"/>
                        </a:cubicBezTo>
                        <a:cubicBezTo>
                          <a:pt x="61" y="0"/>
                          <a:pt x="61" y="0"/>
                          <a:pt x="61" y="0"/>
                        </a:cubicBez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1" y="3"/>
                          <a:pt x="41" y="9"/>
                          <a:pt x="39" y="9"/>
                        </a:cubicBezTo>
                        <a:cubicBezTo>
                          <a:pt x="38" y="10"/>
                          <a:pt x="35" y="10"/>
                          <a:pt x="35" y="10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4" y="21"/>
                          <a:pt x="4" y="21"/>
                          <a:pt x="4" y="21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2"/>
                          <a:pt x="0" y="42"/>
                          <a:pt x="0" y="42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3" y="57"/>
                          <a:pt x="3" y="57"/>
                          <a:pt x="3" y="57"/>
                        </a:cubicBezTo>
                        <a:cubicBezTo>
                          <a:pt x="1" y="116"/>
                          <a:pt x="1" y="116"/>
                          <a:pt x="1" y="116"/>
                        </a:cubicBezTo>
                        <a:cubicBezTo>
                          <a:pt x="2" y="132"/>
                          <a:pt x="2" y="132"/>
                          <a:pt x="2" y="132"/>
                        </a:cubicBezTo>
                        <a:cubicBezTo>
                          <a:pt x="1" y="154"/>
                          <a:pt x="1" y="154"/>
                          <a:pt x="1" y="154"/>
                        </a:cubicBezTo>
                        <a:cubicBezTo>
                          <a:pt x="4" y="179"/>
                          <a:pt x="4" y="179"/>
                          <a:pt x="4" y="179"/>
                        </a:cubicBezTo>
                        <a:cubicBezTo>
                          <a:pt x="12" y="174"/>
                          <a:pt x="12" y="174"/>
                          <a:pt x="12" y="174"/>
                        </a:cubicBezTo>
                        <a:cubicBezTo>
                          <a:pt x="20" y="165"/>
                          <a:pt x="20" y="165"/>
                          <a:pt x="20" y="165"/>
                        </a:cubicBezTo>
                        <a:cubicBezTo>
                          <a:pt x="32" y="163"/>
                          <a:pt x="32" y="163"/>
                          <a:pt x="32" y="163"/>
                        </a:cubicBezTo>
                        <a:cubicBezTo>
                          <a:pt x="37" y="159"/>
                          <a:pt x="37" y="159"/>
                          <a:pt x="37" y="159"/>
                        </a:cubicBezTo>
                        <a:cubicBezTo>
                          <a:pt x="35" y="150"/>
                          <a:pt x="35" y="150"/>
                          <a:pt x="35" y="150"/>
                        </a:cubicBezTo>
                        <a:cubicBezTo>
                          <a:pt x="62" y="145"/>
                          <a:pt x="62" y="145"/>
                          <a:pt x="62" y="145"/>
                        </a:cubicBezTo>
                        <a:cubicBezTo>
                          <a:pt x="75" y="148"/>
                          <a:pt x="75" y="148"/>
                          <a:pt x="75" y="148"/>
                        </a:cubicBezTo>
                        <a:cubicBezTo>
                          <a:pt x="83" y="152"/>
                          <a:pt x="83" y="152"/>
                          <a:pt x="83" y="152"/>
                        </a:cubicBezTo>
                        <a:cubicBezTo>
                          <a:pt x="87" y="147"/>
                          <a:pt x="87" y="147"/>
                          <a:pt x="87" y="147"/>
                        </a:cubicBezTo>
                        <a:cubicBezTo>
                          <a:pt x="87" y="147"/>
                          <a:pt x="83" y="126"/>
                          <a:pt x="82" y="125"/>
                        </a:cubicBezTo>
                        <a:close/>
                      </a:path>
                    </a:pathLst>
                  </a:custGeom>
                  <a:solidFill>
                    <a:srgbClr val="5B9BD5">
                      <a:lumMod val="40000"/>
                      <a:lumOff val="60000"/>
                    </a:srgbClr>
                  </a:solidFill>
                  <a:ln w="9525">
                    <a:solidFill>
                      <a:srgbClr val="4472C4"/>
                    </a:solidFill>
                    <a:round/>
                    <a:headEnd/>
                    <a:tailEnd/>
                  </a:ln>
                  <a:sp3d extrusionH="635000" prstMaterial="matte">
                    <a:extrusionClr>
                      <a:srgbClr val="FFFFFF">
                        <a:lumMod val="65000"/>
                      </a:srgbClr>
                    </a:extrusionClr>
                  </a:sp3d>
                </p:spPr>
                <p:txBody>
                  <a:bodyPr/>
                  <a:lstStyle/>
                  <a:p>
                    <a:pPr marL="0" marR="0" lvl="0" indent="0" algn="ctr" defTabSz="5840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399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"/>
                      <a:ea typeface="+mn-ea"/>
                      <a:cs typeface="Helvetica"/>
                      <a:sym typeface="Helvetica Neue"/>
                    </a:endParaRPr>
                  </a:p>
                </p:txBody>
              </p:sp>
              <p:sp>
                <p:nvSpPr>
                  <p:cNvPr id="31" name="QUIPAPÁ">
                    <a:extLst>
                      <a:ext uri="{FF2B5EF4-FFF2-40B4-BE49-F238E27FC236}">
                        <a16:creationId xmlns:a16="http://schemas.microsoft.com/office/drawing/2014/main" id="{A03B0F1C-6D6B-D4BB-6481-41DF6097D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7133" y="2985259"/>
                    <a:ext cx="212004" cy="251492"/>
                  </a:xfrm>
                  <a:custGeom>
                    <a:avLst/>
                    <a:gdLst/>
                    <a:ahLst/>
                    <a:cxnLst>
                      <a:cxn ang="0">
                        <a:pos x="120" y="94"/>
                      </a:cxn>
                      <a:cxn ang="0">
                        <a:pos x="118" y="83"/>
                      </a:cxn>
                      <a:cxn ang="0">
                        <a:pos x="118" y="36"/>
                      </a:cxn>
                      <a:cxn ang="0">
                        <a:pos x="117" y="18"/>
                      </a:cxn>
                      <a:cxn ang="0">
                        <a:pos x="107" y="20"/>
                      </a:cxn>
                      <a:cxn ang="0">
                        <a:pos x="99" y="18"/>
                      </a:cxn>
                      <a:cxn ang="0">
                        <a:pos x="97" y="23"/>
                      </a:cxn>
                      <a:cxn ang="0">
                        <a:pos x="90" y="29"/>
                      </a:cxn>
                      <a:cxn ang="0">
                        <a:pos x="86" y="20"/>
                      </a:cxn>
                      <a:cxn ang="0">
                        <a:pos x="82" y="15"/>
                      </a:cxn>
                      <a:cxn ang="0">
                        <a:pos x="76" y="20"/>
                      </a:cxn>
                      <a:cxn ang="0">
                        <a:pos x="70" y="27"/>
                      </a:cxn>
                      <a:cxn ang="0">
                        <a:pos x="63" y="25"/>
                      </a:cxn>
                      <a:cxn ang="0">
                        <a:pos x="56" y="1"/>
                      </a:cxn>
                      <a:cxn ang="0">
                        <a:pos x="47" y="0"/>
                      </a:cxn>
                      <a:cxn ang="0">
                        <a:pos x="34" y="6"/>
                      </a:cxn>
                      <a:cxn ang="0">
                        <a:pos x="22" y="16"/>
                      </a:cxn>
                      <a:cxn ang="0">
                        <a:pos x="21" y="26"/>
                      </a:cxn>
                      <a:cxn ang="0">
                        <a:pos x="17" y="36"/>
                      </a:cxn>
                      <a:cxn ang="0">
                        <a:pos x="15" y="44"/>
                      </a:cxn>
                      <a:cxn ang="0">
                        <a:pos x="7" y="55"/>
                      </a:cxn>
                      <a:cxn ang="0">
                        <a:pos x="0" y="70"/>
                      </a:cxn>
                      <a:cxn ang="0">
                        <a:pos x="25" y="82"/>
                      </a:cxn>
                      <a:cxn ang="0">
                        <a:pos x="30" y="87"/>
                      </a:cxn>
                      <a:cxn ang="0">
                        <a:pos x="39" y="96"/>
                      </a:cxn>
                      <a:cxn ang="0">
                        <a:pos x="47" y="107"/>
                      </a:cxn>
                      <a:cxn ang="0">
                        <a:pos x="57" y="113"/>
                      </a:cxn>
                      <a:cxn ang="0">
                        <a:pos x="67" y="129"/>
                      </a:cxn>
                      <a:cxn ang="0">
                        <a:pos x="75" y="134"/>
                      </a:cxn>
                      <a:cxn ang="0">
                        <a:pos x="91" y="137"/>
                      </a:cxn>
                      <a:cxn ang="0">
                        <a:pos x="106" y="142"/>
                      </a:cxn>
                      <a:cxn ang="0">
                        <a:pos x="117" y="142"/>
                      </a:cxn>
                      <a:cxn ang="0">
                        <a:pos x="119" y="134"/>
                      </a:cxn>
                      <a:cxn ang="0">
                        <a:pos x="117" y="109"/>
                      </a:cxn>
                      <a:cxn ang="0">
                        <a:pos x="120" y="94"/>
                      </a:cxn>
                    </a:cxnLst>
                    <a:rect l="0" t="0" r="r" b="b"/>
                    <a:pathLst>
                      <a:path w="120" h="142">
                        <a:moveTo>
                          <a:pt x="120" y="94"/>
                        </a:moveTo>
                        <a:cubicBezTo>
                          <a:pt x="118" y="83"/>
                          <a:pt x="118" y="83"/>
                          <a:pt x="118" y="83"/>
                        </a:cubicBezTo>
                        <a:cubicBezTo>
                          <a:pt x="118" y="36"/>
                          <a:pt x="118" y="36"/>
                          <a:pt x="118" y="36"/>
                        </a:cubicBezTo>
                        <a:cubicBezTo>
                          <a:pt x="117" y="18"/>
                          <a:pt x="117" y="18"/>
                          <a:pt x="117" y="18"/>
                        </a:cubicBezTo>
                        <a:cubicBezTo>
                          <a:pt x="107" y="20"/>
                          <a:pt x="107" y="20"/>
                          <a:pt x="107" y="20"/>
                        </a:cubicBezTo>
                        <a:cubicBezTo>
                          <a:pt x="99" y="18"/>
                          <a:pt x="99" y="18"/>
                          <a:pt x="99" y="18"/>
                        </a:cubicBezTo>
                        <a:cubicBezTo>
                          <a:pt x="97" y="23"/>
                          <a:pt x="97" y="23"/>
                          <a:pt x="97" y="23"/>
                        </a:cubicBezTo>
                        <a:cubicBezTo>
                          <a:pt x="90" y="29"/>
                          <a:pt x="90" y="29"/>
                          <a:pt x="90" y="29"/>
                        </a:cubicBezTo>
                        <a:cubicBezTo>
                          <a:pt x="86" y="20"/>
                          <a:pt x="86" y="20"/>
                          <a:pt x="86" y="20"/>
                        </a:cubicBezTo>
                        <a:cubicBezTo>
                          <a:pt x="82" y="15"/>
                          <a:pt x="82" y="15"/>
                          <a:pt x="82" y="15"/>
                        </a:cubicBezTo>
                        <a:cubicBezTo>
                          <a:pt x="76" y="20"/>
                          <a:pt x="76" y="20"/>
                          <a:pt x="76" y="20"/>
                        </a:cubicBezTo>
                        <a:cubicBezTo>
                          <a:pt x="70" y="27"/>
                          <a:pt x="70" y="27"/>
                          <a:pt x="70" y="27"/>
                        </a:cubicBezTo>
                        <a:cubicBezTo>
                          <a:pt x="63" y="25"/>
                          <a:pt x="63" y="25"/>
                          <a:pt x="63" y="25"/>
                        </a:cubicBezTo>
                        <a:cubicBezTo>
                          <a:pt x="56" y="1"/>
                          <a:pt x="56" y="1"/>
                          <a:pt x="56" y="1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22" y="16"/>
                          <a:pt x="22" y="16"/>
                          <a:pt x="22" y="16"/>
                        </a:cubicBezTo>
                        <a:cubicBezTo>
                          <a:pt x="21" y="26"/>
                          <a:pt x="21" y="26"/>
                          <a:pt x="21" y="26"/>
                        </a:cubicBezTo>
                        <a:cubicBezTo>
                          <a:pt x="21" y="26"/>
                          <a:pt x="17" y="34"/>
                          <a:pt x="17" y="36"/>
                        </a:cubicBezTo>
                        <a:cubicBezTo>
                          <a:pt x="18" y="38"/>
                          <a:pt x="15" y="44"/>
                          <a:pt x="15" y="44"/>
                        </a:cubicBezTo>
                        <a:cubicBezTo>
                          <a:pt x="7" y="55"/>
                          <a:pt x="7" y="55"/>
                          <a:pt x="7" y="55"/>
                        </a:cubicBezTo>
                        <a:cubicBezTo>
                          <a:pt x="0" y="70"/>
                          <a:pt x="0" y="70"/>
                          <a:pt x="0" y="70"/>
                        </a:cubicBezTo>
                        <a:cubicBezTo>
                          <a:pt x="25" y="82"/>
                          <a:pt x="25" y="82"/>
                          <a:pt x="25" y="82"/>
                        </a:cubicBezTo>
                        <a:cubicBezTo>
                          <a:pt x="30" y="87"/>
                          <a:pt x="30" y="87"/>
                          <a:pt x="30" y="87"/>
                        </a:cubicBezTo>
                        <a:cubicBezTo>
                          <a:pt x="39" y="96"/>
                          <a:pt x="39" y="96"/>
                          <a:pt x="39" y="96"/>
                        </a:cubicBezTo>
                        <a:cubicBezTo>
                          <a:pt x="47" y="107"/>
                          <a:pt x="47" y="107"/>
                          <a:pt x="47" y="107"/>
                        </a:cubicBezTo>
                        <a:cubicBezTo>
                          <a:pt x="57" y="113"/>
                          <a:pt x="57" y="113"/>
                          <a:pt x="57" y="113"/>
                        </a:cubicBezTo>
                        <a:cubicBezTo>
                          <a:pt x="67" y="129"/>
                          <a:pt x="67" y="129"/>
                          <a:pt x="67" y="129"/>
                        </a:cubicBezTo>
                        <a:cubicBezTo>
                          <a:pt x="75" y="134"/>
                          <a:pt x="75" y="134"/>
                          <a:pt x="75" y="134"/>
                        </a:cubicBezTo>
                        <a:cubicBezTo>
                          <a:pt x="91" y="137"/>
                          <a:pt x="91" y="137"/>
                          <a:pt x="91" y="137"/>
                        </a:cubicBezTo>
                        <a:cubicBezTo>
                          <a:pt x="106" y="142"/>
                          <a:pt x="106" y="142"/>
                          <a:pt x="106" y="142"/>
                        </a:cubicBezTo>
                        <a:cubicBezTo>
                          <a:pt x="117" y="142"/>
                          <a:pt x="117" y="142"/>
                          <a:pt x="117" y="142"/>
                        </a:cubicBezTo>
                        <a:cubicBezTo>
                          <a:pt x="119" y="134"/>
                          <a:pt x="119" y="134"/>
                          <a:pt x="119" y="134"/>
                        </a:cubicBezTo>
                        <a:cubicBezTo>
                          <a:pt x="117" y="109"/>
                          <a:pt x="117" y="109"/>
                          <a:pt x="117" y="109"/>
                        </a:cubicBezTo>
                        <a:lnTo>
                          <a:pt x="120" y="94"/>
                        </a:lnTo>
                        <a:close/>
                      </a:path>
                    </a:pathLst>
                  </a:custGeom>
                  <a:solidFill>
                    <a:srgbClr val="5B9BD5">
                      <a:lumMod val="40000"/>
                      <a:lumOff val="60000"/>
                    </a:srgbClr>
                  </a:solidFill>
                  <a:ln w="9525">
                    <a:solidFill>
                      <a:srgbClr val="4472C4"/>
                    </a:solidFill>
                    <a:round/>
                    <a:headEnd/>
                    <a:tailEnd/>
                  </a:ln>
                  <a:sp3d extrusionH="635000" prstMaterial="matte">
                    <a:extrusionClr>
                      <a:srgbClr val="FFFFFF">
                        <a:lumMod val="65000"/>
                      </a:srgbClr>
                    </a:extrusionClr>
                  </a:sp3d>
                </p:spPr>
                <p:txBody>
                  <a:bodyPr/>
                  <a:lstStyle/>
                  <a:p>
                    <a:pPr marL="0" marR="0" lvl="0" indent="0" algn="ctr" defTabSz="5840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399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"/>
                      <a:ea typeface="+mn-ea"/>
                      <a:cs typeface="Helvetica"/>
                      <a:sym typeface="Helvetica Neue"/>
                    </a:endParaRPr>
                  </a:p>
                </p:txBody>
              </p:sp>
              <p:sp>
                <p:nvSpPr>
                  <p:cNvPr id="32" name="ESCADA">
                    <a:extLst>
                      <a:ext uri="{FF2B5EF4-FFF2-40B4-BE49-F238E27FC236}">
                        <a16:creationId xmlns:a16="http://schemas.microsoft.com/office/drawing/2014/main" id="{BF8EB13D-4626-990D-433B-6534559CD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47778" y="2330055"/>
                    <a:ext cx="291506" cy="311056"/>
                  </a:xfrm>
                  <a:custGeom>
                    <a:avLst/>
                    <a:gdLst/>
                    <a:ahLst/>
                    <a:cxnLst>
                      <a:cxn ang="0">
                        <a:pos x="156" y="34"/>
                      </a:cxn>
                      <a:cxn ang="0">
                        <a:pos x="154" y="26"/>
                      </a:cxn>
                      <a:cxn ang="0">
                        <a:pos x="146" y="27"/>
                      </a:cxn>
                      <a:cxn ang="0">
                        <a:pos x="133" y="33"/>
                      </a:cxn>
                      <a:cxn ang="0">
                        <a:pos x="122" y="38"/>
                      </a:cxn>
                      <a:cxn ang="0">
                        <a:pos x="115" y="36"/>
                      </a:cxn>
                      <a:cxn ang="0">
                        <a:pos x="112" y="30"/>
                      </a:cxn>
                      <a:cxn ang="0">
                        <a:pos x="104" y="26"/>
                      </a:cxn>
                      <a:cxn ang="0">
                        <a:pos x="96" y="22"/>
                      </a:cxn>
                      <a:cxn ang="0">
                        <a:pos x="88" y="11"/>
                      </a:cxn>
                      <a:cxn ang="0">
                        <a:pos x="84" y="3"/>
                      </a:cxn>
                      <a:cxn ang="0">
                        <a:pos x="72" y="0"/>
                      </a:cxn>
                      <a:cxn ang="0">
                        <a:pos x="68" y="4"/>
                      </a:cxn>
                      <a:cxn ang="0">
                        <a:pos x="68" y="17"/>
                      </a:cxn>
                      <a:cxn ang="0">
                        <a:pos x="69" y="25"/>
                      </a:cxn>
                      <a:cxn ang="0">
                        <a:pos x="63" y="38"/>
                      </a:cxn>
                      <a:cxn ang="0">
                        <a:pos x="57" y="44"/>
                      </a:cxn>
                      <a:cxn ang="0">
                        <a:pos x="49" y="44"/>
                      </a:cxn>
                      <a:cxn ang="0">
                        <a:pos x="42" y="38"/>
                      </a:cxn>
                      <a:cxn ang="0">
                        <a:pos x="14" y="38"/>
                      </a:cxn>
                      <a:cxn ang="0">
                        <a:pos x="13" y="50"/>
                      </a:cxn>
                      <a:cxn ang="0">
                        <a:pos x="10" y="56"/>
                      </a:cxn>
                      <a:cxn ang="0">
                        <a:pos x="8" y="62"/>
                      </a:cxn>
                      <a:cxn ang="0">
                        <a:pos x="8" y="80"/>
                      </a:cxn>
                      <a:cxn ang="0">
                        <a:pos x="0" y="96"/>
                      </a:cxn>
                      <a:cxn ang="0">
                        <a:pos x="2" y="103"/>
                      </a:cxn>
                      <a:cxn ang="0">
                        <a:pos x="10" y="112"/>
                      </a:cxn>
                      <a:cxn ang="0">
                        <a:pos x="14" y="121"/>
                      </a:cxn>
                      <a:cxn ang="0">
                        <a:pos x="16" y="133"/>
                      </a:cxn>
                      <a:cxn ang="0">
                        <a:pos x="20" y="136"/>
                      </a:cxn>
                      <a:cxn ang="0">
                        <a:pos x="28" y="129"/>
                      </a:cxn>
                      <a:cxn ang="0">
                        <a:pos x="28" y="140"/>
                      </a:cxn>
                      <a:cxn ang="0">
                        <a:pos x="29" y="148"/>
                      </a:cxn>
                      <a:cxn ang="0">
                        <a:pos x="33" y="150"/>
                      </a:cxn>
                      <a:cxn ang="0">
                        <a:pos x="33" y="163"/>
                      </a:cxn>
                      <a:cxn ang="0">
                        <a:pos x="35" y="172"/>
                      </a:cxn>
                      <a:cxn ang="0">
                        <a:pos x="35" y="177"/>
                      </a:cxn>
                      <a:cxn ang="0">
                        <a:pos x="45" y="172"/>
                      </a:cxn>
                      <a:cxn ang="0">
                        <a:pos x="55" y="162"/>
                      </a:cxn>
                      <a:cxn ang="0">
                        <a:pos x="61" y="166"/>
                      </a:cxn>
                      <a:cxn ang="0">
                        <a:pos x="64" y="174"/>
                      </a:cxn>
                      <a:cxn ang="0">
                        <a:pos x="67" y="176"/>
                      </a:cxn>
                      <a:cxn ang="0">
                        <a:pos x="76" y="168"/>
                      </a:cxn>
                      <a:cxn ang="0">
                        <a:pos x="90" y="167"/>
                      </a:cxn>
                      <a:cxn ang="0">
                        <a:pos x="104" y="168"/>
                      </a:cxn>
                      <a:cxn ang="0">
                        <a:pos x="118" y="170"/>
                      </a:cxn>
                      <a:cxn ang="0">
                        <a:pos x="110" y="159"/>
                      </a:cxn>
                      <a:cxn ang="0">
                        <a:pos x="107" y="150"/>
                      </a:cxn>
                      <a:cxn ang="0">
                        <a:pos x="98" y="139"/>
                      </a:cxn>
                      <a:cxn ang="0">
                        <a:pos x="89" y="129"/>
                      </a:cxn>
                      <a:cxn ang="0">
                        <a:pos x="92" y="126"/>
                      </a:cxn>
                      <a:cxn ang="0">
                        <a:pos x="104" y="118"/>
                      </a:cxn>
                      <a:cxn ang="0">
                        <a:pos x="108" y="106"/>
                      </a:cxn>
                      <a:cxn ang="0">
                        <a:pos x="117" y="92"/>
                      </a:cxn>
                      <a:cxn ang="0">
                        <a:pos x="128" y="82"/>
                      </a:cxn>
                      <a:cxn ang="0">
                        <a:pos x="142" y="69"/>
                      </a:cxn>
                      <a:cxn ang="0">
                        <a:pos x="154" y="59"/>
                      </a:cxn>
                      <a:cxn ang="0">
                        <a:pos x="161" y="48"/>
                      </a:cxn>
                      <a:cxn ang="0">
                        <a:pos x="163" y="42"/>
                      </a:cxn>
                      <a:cxn ang="0">
                        <a:pos x="156" y="34"/>
                      </a:cxn>
                    </a:cxnLst>
                    <a:rect l="0" t="0" r="r" b="b"/>
                    <a:pathLst>
                      <a:path w="163" h="177">
                        <a:moveTo>
                          <a:pt x="156" y="34"/>
                        </a:moveTo>
                        <a:cubicBezTo>
                          <a:pt x="156" y="32"/>
                          <a:pt x="155" y="26"/>
                          <a:pt x="154" y="26"/>
                        </a:cubicBezTo>
                        <a:cubicBezTo>
                          <a:pt x="152" y="25"/>
                          <a:pt x="146" y="27"/>
                          <a:pt x="146" y="27"/>
                        </a:cubicBezTo>
                        <a:cubicBezTo>
                          <a:pt x="146" y="27"/>
                          <a:pt x="134" y="33"/>
                          <a:pt x="133" y="33"/>
                        </a:cubicBezTo>
                        <a:cubicBezTo>
                          <a:pt x="132" y="33"/>
                          <a:pt x="123" y="39"/>
                          <a:pt x="122" y="38"/>
                        </a:cubicBezTo>
                        <a:cubicBezTo>
                          <a:pt x="121" y="37"/>
                          <a:pt x="115" y="36"/>
                          <a:pt x="115" y="36"/>
                        </a:cubicBezTo>
                        <a:cubicBezTo>
                          <a:pt x="112" y="30"/>
                          <a:pt x="112" y="30"/>
                          <a:pt x="112" y="30"/>
                        </a:cubicBezTo>
                        <a:cubicBezTo>
                          <a:pt x="112" y="30"/>
                          <a:pt x="105" y="26"/>
                          <a:pt x="104" y="26"/>
                        </a:cubicBezTo>
                        <a:cubicBezTo>
                          <a:pt x="103" y="26"/>
                          <a:pt x="96" y="22"/>
                          <a:pt x="96" y="22"/>
                        </a:cubicBezTo>
                        <a:cubicBezTo>
                          <a:pt x="88" y="11"/>
                          <a:pt x="88" y="11"/>
                          <a:pt x="88" y="11"/>
                        </a:cubicBezTo>
                        <a:cubicBezTo>
                          <a:pt x="84" y="3"/>
                          <a:pt x="84" y="3"/>
                          <a:pt x="84" y="3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8" y="4"/>
                          <a:pt x="68" y="4"/>
                          <a:pt x="68" y="4"/>
                        </a:cubicBezTo>
                        <a:cubicBezTo>
                          <a:pt x="68" y="4"/>
                          <a:pt x="68" y="15"/>
                          <a:pt x="68" y="17"/>
                        </a:cubicBezTo>
                        <a:cubicBezTo>
                          <a:pt x="69" y="18"/>
                          <a:pt x="69" y="25"/>
                          <a:pt x="69" y="25"/>
                        </a:cubicBezTo>
                        <a:cubicBezTo>
                          <a:pt x="63" y="38"/>
                          <a:pt x="63" y="38"/>
                          <a:pt x="63" y="38"/>
                        </a:cubicBezTo>
                        <a:cubicBezTo>
                          <a:pt x="63" y="38"/>
                          <a:pt x="58" y="44"/>
                          <a:pt x="57" y="44"/>
                        </a:cubicBezTo>
                        <a:cubicBezTo>
                          <a:pt x="55" y="44"/>
                          <a:pt x="50" y="46"/>
                          <a:pt x="49" y="44"/>
                        </a:cubicBezTo>
                        <a:cubicBezTo>
                          <a:pt x="47" y="43"/>
                          <a:pt x="42" y="38"/>
                          <a:pt x="42" y="38"/>
                        </a:cubicBezTo>
                        <a:cubicBezTo>
                          <a:pt x="42" y="38"/>
                          <a:pt x="13" y="33"/>
                          <a:pt x="14" y="38"/>
                        </a:cubicBezTo>
                        <a:cubicBezTo>
                          <a:pt x="14" y="38"/>
                          <a:pt x="13" y="49"/>
                          <a:pt x="13" y="50"/>
                        </a:cubicBezTo>
                        <a:cubicBezTo>
                          <a:pt x="13" y="51"/>
                          <a:pt x="10" y="56"/>
                          <a:pt x="10" y="56"/>
                        </a:cubicBezTo>
                        <a:cubicBezTo>
                          <a:pt x="10" y="56"/>
                          <a:pt x="7" y="61"/>
                          <a:pt x="8" y="62"/>
                        </a:cubicBezTo>
                        <a:cubicBezTo>
                          <a:pt x="8" y="64"/>
                          <a:pt x="8" y="80"/>
                          <a:pt x="8" y="80"/>
                        </a:cubicBezTo>
                        <a:cubicBezTo>
                          <a:pt x="0" y="96"/>
                          <a:pt x="0" y="96"/>
                          <a:pt x="0" y="96"/>
                        </a:cubicBezTo>
                        <a:cubicBezTo>
                          <a:pt x="2" y="103"/>
                          <a:pt x="2" y="103"/>
                          <a:pt x="2" y="103"/>
                        </a:cubicBezTo>
                        <a:cubicBezTo>
                          <a:pt x="2" y="103"/>
                          <a:pt x="10" y="111"/>
                          <a:pt x="10" y="112"/>
                        </a:cubicBezTo>
                        <a:cubicBezTo>
                          <a:pt x="11" y="113"/>
                          <a:pt x="14" y="121"/>
                          <a:pt x="14" y="121"/>
                        </a:cubicBezTo>
                        <a:cubicBezTo>
                          <a:pt x="16" y="133"/>
                          <a:pt x="16" y="133"/>
                          <a:pt x="16" y="133"/>
                        </a:cubicBezTo>
                        <a:cubicBezTo>
                          <a:pt x="20" y="136"/>
                          <a:pt x="20" y="136"/>
                          <a:pt x="20" y="136"/>
                        </a:cubicBezTo>
                        <a:cubicBezTo>
                          <a:pt x="28" y="129"/>
                          <a:pt x="28" y="129"/>
                          <a:pt x="28" y="129"/>
                        </a:cubicBezTo>
                        <a:cubicBezTo>
                          <a:pt x="28" y="140"/>
                          <a:pt x="28" y="140"/>
                          <a:pt x="28" y="140"/>
                        </a:cubicBezTo>
                        <a:cubicBezTo>
                          <a:pt x="29" y="148"/>
                          <a:pt x="29" y="148"/>
                          <a:pt x="29" y="148"/>
                        </a:cubicBezTo>
                        <a:cubicBezTo>
                          <a:pt x="29" y="148"/>
                          <a:pt x="33" y="149"/>
                          <a:pt x="33" y="150"/>
                        </a:cubicBezTo>
                        <a:cubicBezTo>
                          <a:pt x="33" y="152"/>
                          <a:pt x="33" y="163"/>
                          <a:pt x="33" y="163"/>
                        </a:cubicBezTo>
                        <a:cubicBezTo>
                          <a:pt x="35" y="172"/>
                          <a:pt x="35" y="172"/>
                          <a:pt x="35" y="172"/>
                        </a:cubicBezTo>
                        <a:cubicBezTo>
                          <a:pt x="35" y="177"/>
                          <a:pt x="35" y="177"/>
                          <a:pt x="35" y="177"/>
                        </a:cubicBezTo>
                        <a:cubicBezTo>
                          <a:pt x="35" y="177"/>
                          <a:pt x="43" y="173"/>
                          <a:pt x="45" y="172"/>
                        </a:cubicBezTo>
                        <a:cubicBezTo>
                          <a:pt x="46" y="170"/>
                          <a:pt x="55" y="162"/>
                          <a:pt x="55" y="162"/>
                        </a:cubicBezTo>
                        <a:cubicBezTo>
                          <a:pt x="61" y="166"/>
                          <a:pt x="61" y="166"/>
                          <a:pt x="61" y="166"/>
                        </a:cubicBezTo>
                        <a:cubicBezTo>
                          <a:pt x="64" y="174"/>
                          <a:pt x="64" y="174"/>
                          <a:pt x="64" y="174"/>
                        </a:cubicBezTo>
                        <a:cubicBezTo>
                          <a:pt x="67" y="176"/>
                          <a:pt x="67" y="176"/>
                          <a:pt x="67" y="176"/>
                        </a:cubicBezTo>
                        <a:cubicBezTo>
                          <a:pt x="67" y="176"/>
                          <a:pt x="75" y="168"/>
                          <a:pt x="76" y="168"/>
                        </a:cubicBezTo>
                        <a:cubicBezTo>
                          <a:pt x="77" y="168"/>
                          <a:pt x="88" y="166"/>
                          <a:pt x="90" y="167"/>
                        </a:cubicBezTo>
                        <a:cubicBezTo>
                          <a:pt x="92" y="167"/>
                          <a:pt x="104" y="168"/>
                          <a:pt x="104" y="168"/>
                        </a:cubicBezTo>
                        <a:cubicBezTo>
                          <a:pt x="118" y="170"/>
                          <a:pt x="118" y="170"/>
                          <a:pt x="118" y="170"/>
                        </a:cubicBezTo>
                        <a:cubicBezTo>
                          <a:pt x="118" y="170"/>
                          <a:pt x="111" y="161"/>
                          <a:pt x="110" y="159"/>
                        </a:cubicBezTo>
                        <a:cubicBezTo>
                          <a:pt x="110" y="157"/>
                          <a:pt x="107" y="150"/>
                          <a:pt x="107" y="150"/>
                        </a:cubicBezTo>
                        <a:cubicBezTo>
                          <a:pt x="98" y="139"/>
                          <a:pt x="98" y="139"/>
                          <a:pt x="98" y="139"/>
                        </a:cubicBezTo>
                        <a:cubicBezTo>
                          <a:pt x="89" y="129"/>
                          <a:pt x="89" y="129"/>
                          <a:pt x="89" y="129"/>
                        </a:cubicBezTo>
                        <a:cubicBezTo>
                          <a:pt x="89" y="129"/>
                          <a:pt x="90" y="127"/>
                          <a:pt x="92" y="126"/>
                        </a:cubicBezTo>
                        <a:cubicBezTo>
                          <a:pt x="95" y="125"/>
                          <a:pt x="104" y="118"/>
                          <a:pt x="104" y="118"/>
                        </a:cubicBezTo>
                        <a:cubicBezTo>
                          <a:pt x="108" y="106"/>
                          <a:pt x="108" y="106"/>
                          <a:pt x="108" y="106"/>
                        </a:cubicBezTo>
                        <a:cubicBezTo>
                          <a:pt x="108" y="106"/>
                          <a:pt x="116" y="93"/>
                          <a:pt x="117" y="92"/>
                        </a:cubicBezTo>
                        <a:cubicBezTo>
                          <a:pt x="118" y="91"/>
                          <a:pt x="128" y="84"/>
                          <a:pt x="128" y="82"/>
                        </a:cubicBezTo>
                        <a:cubicBezTo>
                          <a:pt x="127" y="80"/>
                          <a:pt x="142" y="69"/>
                          <a:pt x="142" y="69"/>
                        </a:cubicBezTo>
                        <a:cubicBezTo>
                          <a:pt x="142" y="69"/>
                          <a:pt x="153" y="60"/>
                          <a:pt x="154" y="59"/>
                        </a:cubicBezTo>
                        <a:cubicBezTo>
                          <a:pt x="154" y="57"/>
                          <a:pt x="161" y="48"/>
                          <a:pt x="161" y="48"/>
                        </a:cubicBezTo>
                        <a:cubicBezTo>
                          <a:pt x="163" y="42"/>
                          <a:pt x="163" y="42"/>
                          <a:pt x="163" y="42"/>
                        </a:cubicBezTo>
                        <a:cubicBezTo>
                          <a:pt x="163" y="42"/>
                          <a:pt x="157" y="36"/>
                          <a:pt x="156" y="34"/>
                        </a:cubicBezTo>
                        <a:close/>
                      </a:path>
                    </a:pathLst>
                  </a:custGeom>
                  <a:solidFill>
                    <a:srgbClr val="5B9BD5">
                      <a:lumMod val="40000"/>
                      <a:lumOff val="60000"/>
                    </a:srgbClr>
                  </a:solidFill>
                  <a:ln w="9525">
                    <a:solidFill>
                      <a:srgbClr val="4472C4"/>
                    </a:solidFill>
                    <a:round/>
                    <a:headEnd/>
                    <a:tailEnd/>
                  </a:ln>
                  <a:sp3d extrusionH="635000" prstMaterial="matte">
                    <a:extrusionClr>
                      <a:srgbClr val="FFFFFF">
                        <a:lumMod val="65000"/>
                      </a:srgbClr>
                    </a:extrusionClr>
                  </a:sp3d>
                </p:spPr>
                <p:txBody>
                  <a:bodyPr/>
                  <a:lstStyle/>
                  <a:p>
                    <a:pPr marL="0" marR="0" lvl="0" indent="0" algn="ctr" defTabSz="5840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399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"/>
                      <a:ea typeface="+mn-ea"/>
                      <a:cs typeface="Helvetica"/>
                      <a:sym typeface="Helvetica Neue"/>
                    </a:endParaRPr>
                  </a:p>
                </p:txBody>
              </p:sp>
              <p:grpSp>
                <p:nvGrpSpPr>
                  <p:cNvPr id="33" name="Agrupar 21">
                    <a:extLst>
                      <a:ext uri="{FF2B5EF4-FFF2-40B4-BE49-F238E27FC236}">
                        <a16:creationId xmlns:a16="http://schemas.microsoft.com/office/drawing/2014/main" id="{4F9B8611-CCB1-77A9-A9EE-9FC85BC400AC}"/>
                      </a:ext>
                    </a:extLst>
                  </p:cNvPr>
                  <p:cNvGrpSpPr/>
                  <p:nvPr/>
                </p:nvGrpSpPr>
                <p:grpSpPr>
                  <a:xfrm>
                    <a:off x="7025015" y="1152011"/>
                    <a:ext cx="1325027" cy="2097977"/>
                    <a:chOff x="7025015" y="1152011"/>
                    <a:chExt cx="1325027" cy="2097977"/>
                  </a:xfrm>
                  <a:grpFill/>
                </p:grpSpPr>
                <p:sp>
                  <p:nvSpPr>
                    <p:cNvPr id="34" name="VICÊNCIA">
                      <a:extLst>
                        <a:ext uri="{FF2B5EF4-FFF2-40B4-BE49-F238E27FC236}">
                          <a16:creationId xmlns:a16="http://schemas.microsoft.com/office/drawing/2014/main" id="{7CB9B75D-CCE8-9D24-BF49-4D52B726FE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35150" y="1449831"/>
                      <a:ext cx="238505" cy="205165"/>
                    </a:xfrm>
                    <a:custGeom>
                      <a:avLst/>
                      <a:gdLst/>
                      <a:ahLst/>
                      <a:cxnLst>
                        <a:cxn ang="0">
                          <a:pos x="127" y="40"/>
                        </a:cxn>
                        <a:cxn ang="0">
                          <a:pos x="130" y="28"/>
                        </a:cxn>
                        <a:cxn ang="0">
                          <a:pos x="128" y="14"/>
                        </a:cxn>
                        <a:cxn ang="0">
                          <a:pos x="126" y="0"/>
                        </a:cxn>
                        <a:cxn ang="0">
                          <a:pos x="92" y="7"/>
                        </a:cxn>
                        <a:cxn ang="0">
                          <a:pos x="88" y="17"/>
                        </a:cxn>
                        <a:cxn ang="0">
                          <a:pos x="74" y="17"/>
                        </a:cxn>
                        <a:cxn ang="0">
                          <a:pos x="59" y="14"/>
                        </a:cxn>
                        <a:cxn ang="0">
                          <a:pos x="48" y="20"/>
                        </a:cxn>
                        <a:cxn ang="0">
                          <a:pos x="42" y="20"/>
                        </a:cxn>
                        <a:cxn ang="0">
                          <a:pos x="37" y="30"/>
                        </a:cxn>
                        <a:cxn ang="0">
                          <a:pos x="22" y="25"/>
                        </a:cxn>
                        <a:cxn ang="0">
                          <a:pos x="9" y="21"/>
                        </a:cxn>
                        <a:cxn ang="0">
                          <a:pos x="0" y="29"/>
                        </a:cxn>
                        <a:cxn ang="0">
                          <a:pos x="11" y="44"/>
                        </a:cxn>
                        <a:cxn ang="0">
                          <a:pos x="7" y="56"/>
                        </a:cxn>
                        <a:cxn ang="0">
                          <a:pos x="1" y="72"/>
                        </a:cxn>
                        <a:cxn ang="0">
                          <a:pos x="8" y="82"/>
                        </a:cxn>
                        <a:cxn ang="0">
                          <a:pos x="14" y="90"/>
                        </a:cxn>
                        <a:cxn ang="0">
                          <a:pos x="17" y="105"/>
                        </a:cxn>
                        <a:cxn ang="0">
                          <a:pos x="26" y="116"/>
                        </a:cxn>
                        <a:cxn ang="0">
                          <a:pos x="43" y="117"/>
                        </a:cxn>
                        <a:cxn ang="0">
                          <a:pos x="49" y="114"/>
                        </a:cxn>
                        <a:cxn ang="0">
                          <a:pos x="48" y="95"/>
                        </a:cxn>
                        <a:cxn ang="0">
                          <a:pos x="68" y="93"/>
                        </a:cxn>
                        <a:cxn ang="0">
                          <a:pos x="80" y="86"/>
                        </a:cxn>
                        <a:cxn ang="0">
                          <a:pos x="91" y="88"/>
                        </a:cxn>
                        <a:cxn ang="0">
                          <a:pos x="98" y="92"/>
                        </a:cxn>
                        <a:cxn ang="0">
                          <a:pos x="109" y="90"/>
                        </a:cxn>
                        <a:cxn ang="0">
                          <a:pos x="116" y="96"/>
                        </a:cxn>
                        <a:cxn ang="0">
                          <a:pos x="124" y="84"/>
                        </a:cxn>
                        <a:cxn ang="0">
                          <a:pos x="129" y="71"/>
                        </a:cxn>
                        <a:cxn ang="0">
                          <a:pos x="133" y="54"/>
                        </a:cxn>
                      </a:cxnLst>
                      <a:rect l="0" t="0" r="r" b="b"/>
                      <a:pathLst>
                        <a:path w="133" h="117">
                          <a:moveTo>
                            <a:pt x="130" y="47"/>
                          </a:moveTo>
                          <a:cubicBezTo>
                            <a:pt x="130" y="46"/>
                            <a:pt x="127" y="40"/>
                            <a:pt x="127" y="40"/>
                          </a:cubicBezTo>
                          <a:cubicBezTo>
                            <a:pt x="126" y="35"/>
                            <a:pt x="126" y="35"/>
                            <a:pt x="126" y="35"/>
                          </a:cubicBezTo>
                          <a:cubicBezTo>
                            <a:pt x="130" y="28"/>
                            <a:pt x="130" y="28"/>
                            <a:pt x="130" y="28"/>
                          </a:cubicBezTo>
                          <a:cubicBezTo>
                            <a:pt x="131" y="22"/>
                            <a:pt x="131" y="22"/>
                            <a:pt x="131" y="22"/>
                          </a:cubicBezTo>
                          <a:cubicBezTo>
                            <a:pt x="128" y="14"/>
                            <a:pt x="128" y="14"/>
                            <a:pt x="128" y="14"/>
                          </a:cubicBezTo>
                          <a:cubicBezTo>
                            <a:pt x="128" y="5"/>
                            <a:pt x="128" y="5"/>
                            <a:pt x="128" y="5"/>
                          </a:cubicBezTo>
                          <a:cubicBezTo>
                            <a:pt x="126" y="0"/>
                            <a:pt x="126" y="0"/>
                            <a:pt x="126" y="0"/>
                          </a:cubicBezTo>
                          <a:cubicBezTo>
                            <a:pt x="117" y="3"/>
                            <a:pt x="117" y="3"/>
                            <a:pt x="117" y="3"/>
                          </a:cubicBezTo>
                          <a:cubicBezTo>
                            <a:pt x="92" y="7"/>
                            <a:pt x="92" y="7"/>
                            <a:pt x="92" y="7"/>
                          </a:cubicBezTo>
                          <a:cubicBezTo>
                            <a:pt x="89" y="12"/>
                            <a:pt x="89" y="12"/>
                            <a:pt x="89" y="12"/>
                          </a:cubicBezTo>
                          <a:cubicBezTo>
                            <a:pt x="89" y="12"/>
                            <a:pt x="89" y="17"/>
                            <a:pt x="88" y="17"/>
                          </a:cubicBezTo>
                          <a:cubicBezTo>
                            <a:pt x="87" y="17"/>
                            <a:pt x="80" y="18"/>
                            <a:pt x="80" y="18"/>
                          </a:cubicBezTo>
                          <a:cubicBezTo>
                            <a:pt x="74" y="17"/>
                            <a:pt x="74" y="17"/>
                            <a:pt x="74" y="17"/>
                          </a:cubicBezTo>
                          <a:cubicBezTo>
                            <a:pt x="69" y="13"/>
                            <a:pt x="69" y="13"/>
                            <a:pt x="69" y="13"/>
                          </a:cubicBezTo>
                          <a:cubicBezTo>
                            <a:pt x="69" y="13"/>
                            <a:pt x="60" y="14"/>
                            <a:pt x="59" y="14"/>
                          </a:cubicBezTo>
                          <a:cubicBezTo>
                            <a:pt x="58" y="14"/>
                            <a:pt x="55" y="18"/>
                            <a:pt x="55" y="18"/>
                          </a:cubicBezTo>
                          <a:cubicBezTo>
                            <a:pt x="48" y="20"/>
                            <a:pt x="48" y="20"/>
                            <a:pt x="48" y="20"/>
                          </a:cubicBezTo>
                          <a:cubicBezTo>
                            <a:pt x="48" y="17"/>
                            <a:pt x="48" y="17"/>
                            <a:pt x="48" y="17"/>
                          </a:cubicBezTo>
                          <a:cubicBezTo>
                            <a:pt x="48" y="17"/>
                            <a:pt x="42" y="19"/>
                            <a:pt x="42" y="20"/>
                          </a:cubicBezTo>
                          <a:cubicBezTo>
                            <a:pt x="42" y="21"/>
                            <a:pt x="40" y="27"/>
                            <a:pt x="40" y="27"/>
                          </a:cubicBezTo>
                          <a:cubicBezTo>
                            <a:pt x="37" y="30"/>
                            <a:pt x="37" y="30"/>
                            <a:pt x="37" y="30"/>
                          </a:cubicBezTo>
                          <a:cubicBezTo>
                            <a:pt x="29" y="29"/>
                            <a:pt x="29" y="29"/>
                            <a:pt x="29" y="29"/>
                          </a:cubicBezTo>
                          <a:cubicBezTo>
                            <a:pt x="22" y="25"/>
                            <a:pt x="22" y="25"/>
                            <a:pt x="22" y="25"/>
                          </a:cubicBezTo>
                          <a:cubicBezTo>
                            <a:pt x="22" y="25"/>
                            <a:pt x="20" y="21"/>
                            <a:pt x="19" y="20"/>
                          </a:cubicBezTo>
                          <a:cubicBezTo>
                            <a:pt x="18" y="20"/>
                            <a:pt x="9" y="21"/>
                            <a:pt x="9" y="21"/>
                          </a:cubicBezTo>
                          <a:cubicBezTo>
                            <a:pt x="9" y="21"/>
                            <a:pt x="3" y="18"/>
                            <a:pt x="2" y="21"/>
                          </a:cubicBezTo>
                          <a:cubicBezTo>
                            <a:pt x="0" y="29"/>
                            <a:pt x="0" y="29"/>
                            <a:pt x="0" y="29"/>
                          </a:cubicBezTo>
                          <a:cubicBezTo>
                            <a:pt x="0" y="29"/>
                            <a:pt x="5" y="36"/>
                            <a:pt x="6" y="36"/>
                          </a:cubicBezTo>
                          <a:cubicBezTo>
                            <a:pt x="8" y="36"/>
                            <a:pt x="11" y="43"/>
                            <a:pt x="11" y="44"/>
                          </a:cubicBezTo>
                          <a:cubicBezTo>
                            <a:pt x="12" y="45"/>
                            <a:pt x="12" y="49"/>
                            <a:pt x="11" y="51"/>
                          </a:cubicBezTo>
                          <a:cubicBezTo>
                            <a:pt x="10" y="53"/>
                            <a:pt x="7" y="56"/>
                            <a:pt x="7" y="56"/>
                          </a:cubicBezTo>
                          <a:cubicBezTo>
                            <a:pt x="2" y="66"/>
                            <a:pt x="2" y="66"/>
                            <a:pt x="2" y="66"/>
                          </a:cubicBezTo>
                          <a:cubicBezTo>
                            <a:pt x="1" y="72"/>
                            <a:pt x="1" y="72"/>
                            <a:pt x="1" y="72"/>
                          </a:cubicBezTo>
                          <a:cubicBezTo>
                            <a:pt x="1" y="72"/>
                            <a:pt x="2" y="75"/>
                            <a:pt x="3" y="76"/>
                          </a:cubicBezTo>
                          <a:cubicBezTo>
                            <a:pt x="4" y="77"/>
                            <a:pt x="7" y="81"/>
                            <a:pt x="8" y="82"/>
                          </a:cubicBezTo>
                          <a:cubicBezTo>
                            <a:pt x="8" y="83"/>
                            <a:pt x="11" y="84"/>
                            <a:pt x="13" y="85"/>
                          </a:cubicBezTo>
                          <a:cubicBezTo>
                            <a:pt x="14" y="86"/>
                            <a:pt x="13" y="89"/>
                            <a:pt x="14" y="90"/>
                          </a:cubicBezTo>
                          <a:cubicBezTo>
                            <a:pt x="14" y="91"/>
                            <a:pt x="15" y="98"/>
                            <a:pt x="15" y="98"/>
                          </a:cubicBezTo>
                          <a:cubicBezTo>
                            <a:pt x="15" y="98"/>
                            <a:pt x="16" y="104"/>
                            <a:pt x="17" y="105"/>
                          </a:cubicBezTo>
                          <a:cubicBezTo>
                            <a:pt x="19" y="106"/>
                            <a:pt x="24" y="110"/>
                            <a:pt x="24" y="110"/>
                          </a:cubicBezTo>
                          <a:cubicBezTo>
                            <a:pt x="26" y="116"/>
                            <a:pt x="26" y="116"/>
                            <a:pt x="26" y="116"/>
                          </a:cubicBezTo>
                          <a:cubicBezTo>
                            <a:pt x="26" y="116"/>
                            <a:pt x="31" y="117"/>
                            <a:pt x="33" y="117"/>
                          </a:cubicBezTo>
                          <a:cubicBezTo>
                            <a:pt x="35" y="117"/>
                            <a:pt x="42" y="117"/>
                            <a:pt x="43" y="117"/>
                          </a:cubicBezTo>
                          <a:cubicBezTo>
                            <a:pt x="44" y="117"/>
                            <a:pt x="48" y="117"/>
                            <a:pt x="48" y="117"/>
                          </a:cubicBezTo>
                          <a:cubicBezTo>
                            <a:pt x="49" y="114"/>
                            <a:pt x="49" y="114"/>
                            <a:pt x="49" y="114"/>
                          </a:cubicBezTo>
                          <a:cubicBezTo>
                            <a:pt x="47" y="105"/>
                            <a:pt x="47" y="105"/>
                            <a:pt x="47" y="105"/>
                          </a:cubicBezTo>
                          <a:cubicBezTo>
                            <a:pt x="48" y="95"/>
                            <a:pt x="48" y="95"/>
                            <a:pt x="48" y="95"/>
                          </a:cubicBezTo>
                          <a:cubicBezTo>
                            <a:pt x="54" y="94"/>
                            <a:pt x="54" y="94"/>
                            <a:pt x="54" y="94"/>
                          </a:cubicBezTo>
                          <a:cubicBezTo>
                            <a:pt x="68" y="93"/>
                            <a:pt x="68" y="93"/>
                            <a:pt x="68" y="93"/>
                          </a:cubicBezTo>
                          <a:cubicBezTo>
                            <a:pt x="75" y="92"/>
                            <a:pt x="75" y="92"/>
                            <a:pt x="75" y="92"/>
                          </a:cubicBezTo>
                          <a:cubicBezTo>
                            <a:pt x="80" y="86"/>
                            <a:pt x="80" y="86"/>
                            <a:pt x="80" y="86"/>
                          </a:cubicBezTo>
                          <a:cubicBezTo>
                            <a:pt x="80" y="86"/>
                            <a:pt x="82" y="87"/>
                            <a:pt x="84" y="87"/>
                          </a:cubicBezTo>
                          <a:cubicBezTo>
                            <a:pt x="85" y="87"/>
                            <a:pt x="91" y="88"/>
                            <a:pt x="91" y="88"/>
                          </a:cubicBezTo>
                          <a:cubicBezTo>
                            <a:pt x="95" y="90"/>
                            <a:pt x="95" y="90"/>
                            <a:pt x="95" y="90"/>
                          </a:cubicBezTo>
                          <a:cubicBezTo>
                            <a:pt x="98" y="92"/>
                            <a:pt x="98" y="92"/>
                            <a:pt x="98" y="92"/>
                          </a:cubicBezTo>
                          <a:cubicBezTo>
                            <a:pt x="104" y="91"/>
                            <a:pt x="104" y="91"/>
                            <a:pt x="104" y="91"/>
                          </a:cubicBezTo>
                          <a:cubicBezTo>
                            <a:pt x="109" y="90"/>
                            <a:pt x="109" y="90"/>
                            <a:pt x="109" y="90"/>
                          </a:cubicBezTo>
                          <a:cubicBezTo>
                            <a:pt x="115" y="92"/>
                            <a:pt x="115" y="92"/>
                            <a:pt x="115" y="92"/>
                          </a:cubicBezTo>
                          <a:cubicBezTo>
                            <a:pt x="116" y="96"/>
                            <a:pt x="116" y="96"/>
                            <a:pt x="116" y="96"/>
                          </a:cubicBezTo>
                          <a:cubicBezTo>
                            <a:pt x="120" y="89"/>
                            <a:pt x="120" y="89"/>
                            <a:pt x="120" y="89"/>
                          </a:cubicBezTo>
                          <a:cubicBezTo>
                            <a:pt x="124" y="84"/>
                            <a:pt x="124" y="84"/>
                            <a:pt x="124" y="84"/>
                          </a:cubicBezTo>
                          <a:cubicBezTo>
                            <a:pt x="128" y="80"/>
                            <a:pt x="128" y="80"/>
                            <a:pt x="128" y="80"/>
                          </a:cubicBezTo>
                          <a:cubicBezTo>
                            <a:pt x="129" y="71"/>
                            <a:pt x="129" y="71"/>
                            <a:pt x="129" y="71"/>
                          </a:cubicBezTo>
                          <a:cubicBezTo>
                            <a:pt x="132" y="65"/>
                            <a:pt x="132" y="65"/>
                            <a:pt x="132" y="65"/>
                          </a:cubicBezTo>
                          <a:cubicBezTo>
                            <a:pt x="133" y="54"/>
                            <a:pt x="133" y="54"/>
                            <a:pt x="133" y="54"/>
                          </a:cubicBezTo>
                          <a:cubicBezTo>
                            <a:pt x="133" y="54"/>
                            <a:pt x="131" y="48"/>
                            <a:pt x="130" y="47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35" name="TRACUNHAÉM">
                      <a:extLst>
                        <a:ext uri="{FF2B5EF4-FFF2-40B4-BE49-F238E27FC236}">
                          <a16:creationId xmlns:a16="http://schemas.microsoft.com/office/drawing/2014/main" id="{31D99302-C883-5B1E-759B-2DE6E0A210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806781" y="1582196"/>
                      <a:ext cx="192129" cy="198547"/>
                    </a:xfrm>
                    <a:custGeom>
                      <a:avLst/>
                      <a:gdLst/>
                      <a:ahLst/>
                      <a:cxnLst>
                        <a:cxn ang="0">
                          <a:pos x="104" y="13"/>
                        </a:cxn>
                        <a:cxn ang="0">
                          <a:pos x="101" y="4"/>
                        </a:cxn>
                        <a:cxn ang="0">
                          <a:pos x="96" y="0"/>
                        </a:cxn>
                        <a:cxn ang="0">
                          <a:pos x="91" y="5"/>
                        </a:cxn>
                        <a:cxn ang="0">
                          <a:pos x="83" y="8"/>
                        </a:cxn>
                        <a:cxn ang="0">
                          <a:pos x="79" y="11"/>
                        </a:cxn>
                        <a:cxn ang="0">
                          <a:pos x="78" y="18"/>
                        </a:cxn>
                        <a:cxn ang="0">
                          <a:pos x="69" y="27"/>
                        </a:cxn>
                        <a:cxn ang="0">
                          <a:pos x="62" y="25"/>
                        </a:cxn>
                        <a:cxn ang="0">
                          <a:pos x="51" y="33"/>
                        </a:cxn>
                        <a:cxn ang="0">
                          <a:pos x="50" y="38"/>
                        </a:cxn>
                        <a:cxn ang="0">
                          <a:pos x="45" y="39"/>
                        </a:cxn>
                        <a:cxn ang="0">
                          <a:pos x="41" y="45"/>
                        </a:cxn>
                        <a:cxn ang="0">
                          <a:pos x="36" y="53"/>
                        </a:cxn>
                        <a:cxn ang="0">
                          <a:pos x="30" y="55"/>
                        </a:cxn>
                        <a:cxn ang="0">
                          <a:pos x="26" y="55"/>
                        </a:cxn>
                        <a:cxn ang="0">
                          <a:pos x="10" y="68"/>
                        </a:cxn>
                        <a:cxn ang="0">
                          <a:pos x="9" y="78"/>
                        </a:cxn>
                        <a:cxn ang="0">
                          <a:pos x="5" y="83"/>
                        </a:cxn>
                        <a:cxn ang="0">
                          <a:pos x="0" y="90"/>
                        </a:cxn>
                        <a:cxn ang="0">
                          <a:pos x="4" y="96"/>
                        </a:cxn>
                        <a:cxn ang="0">
                          <a:pos x="9" y="105"/>
                        </a:cxn>
                        <a:cxn ang="0">
                          <a:pos x="17" y="109"/>
                        </a:cxn>
                        <a:cxn ang="0">
                          <a:pos x="40" y="111"/>
                        </a:cxn>
                        <a:cxn ang="0">
                          <a:pos x="49" y="106"/>
                        </a:cxn>
                        <a:cxn ang="0">
                          <a:pos x="65" y="102"/>
                        </a:cxn>
                        <a:cxn ang="0">
                          <a:pos x="68" y="96"/>
                        </a:cxn>
                        <a:cxn ang="0">
                          <a:pos x="69" y="74"/>
                        </a:cxn>
                        <a:cxn ang="0">
                          <a:pos x="85" y="60"/>
                        </a:cxn>
                        <a:cxn ang="0">
                          <a:pos x="90" y="46"/>
                        </a:cxn>
                        <a:cxn ang="0">
                          <a:pos x="101" y="33"/>
                        </a:cxn>
                        <a:cxn ang="0">
                          <a:pos x="106" y="23"/>
                        </a:cxn>
                        <a:cxn ang="0">
                          <a:pos x="104" y="13"/>
                        </a:cxn>
                      </a:cxnLst>
                      <a:rect l="0" t="0" r="r" b="b"/>
                      <a:pathLst>
                        <a:path w="106" h="111">
                          <a:moveTo>
                            <a:pt x="104" y="13"/>
                          </a:moveTo>
                          <a:cubicBezTo>
                            <a:pt x="104" y="12"/>
                            <a:pt x="101" y="4"/>
                            <a:pt x="101" y="4"/>
                          </a:cubicBezTo>
                          <a:cubicBezTo>
                            <a:pt x="96" y="0"/>
                            <a:pt x="96" y="0"/>
                            <a:pt x="96" y="0"/>
                          </a:cubicBezTo>
                          <a:cubicBezTo>
                            <a:pt x="96" y="0"/>
                            <a:pt x="92" y="5"/>
                            <a:pt x="91" y="5"/>
                          </a:cubicBezTo>
                          <a:cubicBezTo>
                            <a:pt x="90" y="5"/>
                            <a:pt x="83" y="8"/>
                            <a:pt x="83" y="8"/>
                          </a:cubicBezTo>
                          <a:cubicBezTo>
                            <a:pt x="79" y="11"/>
                            <a:pt x="79" y="11"/>
                            <a:pt x="79" y="11"/>
                          </a:cubicBezTo>
                          <a:cubicBezTo>
                            <a:pt x="78" y="18"/>
                            <a:pt x="78" y="18"/>
                            <a:pt x="78" y="18"/>
                          </a:cubicBezTo>
                          <a:cubicBezTo>
                            <a:pt x="69" y="27"/>
                            <a:pt x="69" y="27"/>
                            <a:pt x="69" y="27"/>
                          </a:cubicBezTo>
                          <a:cubicBezTo>
                            <a:pt x="62" y="25"/>
                            <a:pt x="62" y="25"/>
                            <a:pt x="62" y="25"/>
                          </a:cubicBezTo>
                          <a:cubicBezTo>
                            <a:pt x="51" y="33"/>
                            <a:pt x="51" y="33"/>
                            <a:pt x="51" y="33"/>
                          </a:cubicBezTo>
                          <a:cubicBezTo>
                            <a:pt x="50" y="38"/>
                            <a:pt x="50" y="38"/>
                            <a:pt x="50" y="38"/>
                          </a:cubicBezTo>
                          <a:cubicBezTo>
                            <a:pt x="45" y="39"/>
                            <a:pt x="45" y="39"/>
                            <a:pt x="45" y="39"/>
                          </a:cubicBezTo>
                          <a:cubicBezTo>
                            <a:pt x="41" y="45"/>
                            <a:pt x="41" y="45"/>
                            <a:pt x="41" y="45"/>
                          </a:cubicBezTo>
                          <a:cubicBezTo>
                            <a:pt x="36" y="53"/>
                            <a:pt x="36" y="53"/>
                            <a:pt x="36" y="53"/>
                          </a:cubicBezTo>
                          <a:cubicBezTo>
                            <a:pt x="30" y="55"/>
                            <a:pt x="30" y="55"/>
                            <a:pt x="30" y="55"/>
                          </a:cubicBezTo>
                          <a:cubicBezTo>
                            <a:pt x="26" y="55"/>
                            <a:pt x="26" y="55"/>
                            <a:pt x="26" y="55"/>
                          </a:cubicBezTo>
                          <a:cubicBezTo>
                            <a:pt x="26" y="55"/>
                            <a:pt x="11" y="62"/>
                            <a:pt x="10" y="68"/>
                          </a:cubicBezTo>
                          <a:cubicBezTo>
                            <a:pt x="9" y="78"/>
                            <a:pt x="9" y="78"/>
                            <a:pt x="9" y="78"/>
                          </a:cubicBezTo>
                          <a:cubicBezTo>
                            <a:pt x="5" y="83"/>
                            <a:pt x="5" y="83"/>
                            <a:pt x="5" y="83"/>
                          </a:cubicBezTo>
                          <a:cubicBezTo>
                            <a:pt x="0" y="90"/>
                            <a:pt x="0" y="90"/>
                            <a:pt x="0" y="90"/>
                          </a:cubicBezTo>
                          <a:cubicBezTo>
                            <a:pt x="4" y="96"/>
                            <a:pt x="4" y="96"/>
                            <a:pt x="4" y="96"/>
                          </a:cubicBezTo>
                          <a:cubicBezTo>
                            <a:pt x="9" y="105"/>
                            <a:pt x="9" y="105"/>
                            <a:pt x="9" y="105"/>
                          </a:cubicBezTo>
                          <a:cubicBezTo>
                            <a:pt x="17" y="109"/>
                            <a:pt x="17" y="109"/>
                            <a:pt x="17" y="109"/>
                          </a:cubicBezTo>
                          <a:cubicBezTo>
                            <a:pt x="40" y="111"/>
                            <a:pt x="40" y="111"/>
                            <a:pt x="40" y="111"/>
                          </a:cubicBezTo>
                          <a:cubicBezTo>
                            <a:pt x="49" y="106"/>
                            <a:pt x="49" y="106"/>
                            <a:pt x="49" y="106"/>
                          </a:cubicBezTo>
                          <a:cubicBezTo>
                            <a:pt x="65" y="102"/>
                            <a:pt x="65" y="102"/>
                            <a:pt x="65" y="102"/>
                          </a:cubicBezTo>
                          <a:cubicBezTo>
                            <a:pt x="68" y="96"/>
                            <a:pt x="68" y="96"/>
                            <a:pt x="68" y="96"/>
                          </a:cubicBezTo>
                          <a:cubicBezTo>
                            <a:pt x="69" y="74"/>
                            <a:pt x="69" y="74"/>
                            <a:pt x="69" y="74"/>
                          </a:cubicBezTo>
                          <a:cubicBezTo>
                            <a:pt x="85" y="60"/>
                            <a:pt x="85" y="60"/>
                            <a:pt x="85" y="60"/>
                          </a:cubicBezTo>
                          <a:cubicBezTo>
                            <a:pt x="85" y="60"/>
                            <a:pt x="90" y="47"/>
                            <a:pt x="90" y="46"/>
                          </a:cubicBezTo>
                          <a:cubicBezTo>
                            <a:pt x="91" y="44"/>
                            <a:pt x="101" y="34"/>
                            <a:pt x="101" y="33"/>
                          </a:cubicBezTo>
                          <a:cubicBezTo>
                            <a:pt x="101" y="32"/>
                            <a:pt x="105" y="24"/>
                            <a:pt x="106" y="23"/>
                          </a:cubicBezTo>
                          <a:cubicBezTo>
                            <a:pt x="106" y="22"/>
                            <a:pt x="104" y="14"/>
                            <a:pt x="104" y="1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36" name="POMBOS">
                      <a:extLst>
                        <a:ext uri="{FF2B5EF4-FFF2-40B4-BE49-F238E27FC236}">
                          <a16:creationId xmlns:a16="http://schemas.microsoft.com/office/drawing/2014/main" id="{6FE97071-655C-40E1-6840-9EC6CCFF57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15275" y="2091799"/>
                      <a:ext cx="205379" cy="297820"/>
                    </a:xfrm>
                    <a:custGeom>
                      <a:avLst/>
                      <a:gdLst/>
                      <a:ahLst/>
                      <a:cxnLst>
                        <a:cxn ang="0">
                          <a:pos x="109" y="71"/>
                        </a:cxn>
                        <a:cxn ang="0">
                          <a:pos x="105" y="63"/>
                        </a:cxn>
                        <a:cxn ang="0">
                          <a:pos x="98" y="29"/>
                        </a:cxn>
                        <a:cxn ang="0">
                          <a:pos x="89" y="30"/>
                        </a:cxn>
                        <a:cxn ang="0">
                          <a:pos x="85" y="26"/>
                        </a:cxn>
                        <a:cxn ang="0">
                          <a:pos x="67" y="8"/>
                        </a:cxn>
                        <a:cxn ang="0">
                          <a:pos x="49" y="6"/>
                        </a:cxn>
                        <a:cxn ang="0">
                          <a:pos x="39" y="0"/>
                        </a:cxn>
                        <a:cxn ang="0">
                          <a:pos x="33" y="5"/>
                        </a:cxn>
                        <a:cxn ang="0">
                          <a:pos x="25" y="11"/>
                        </a:cxn>
                        <a:cxn ang="0">
                          <a:pos x="17" y="19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2" y="40"/>
                        </a:cxn>
                        <a:cxn ang="0">
                          <a:pos x="18" y="41"/>
                        </a:cxn>
                        <a:cxn ang="0">
                          <a:pos x="20" y="47"/>
                        </a:cxn>
                        <a:cxn ang="0">
                          <a:pos x="22" y="62"/>
                        </a:cxn>
                        <a:cxn ang="0">
                          <a:pos x="24" y="68"/>
                        </a:cxn>
                        <a:cxn ang="0">
                          <a:pos x="27" y="66"/>
                        </a:cxn>
                        <a:cxn ang="0">
                          <a:pos x="29" y="73"/>
                        </a:cxn>
                        <a:cxn ang="0">
                          <a:pos x="24" y="83"/>
                        </a:cxn>
                        <a:cxn ang="0">
                          <a:pos x="25" y="103"/>
                        </a:cxn>
                        <a:cxn ang="0">
                          <a:pos x="24" y="113"/>
                        </a:cxn>
                        <a:cxn ang="0">
                          <a:pos x="21" y="122"/>
                        </a:cxn>
                        <a:cxn ang="0">
                          <a:pos x="19" y="130"/>
                        </a:cxn>
                        <a:cxn ang="0">
                          <a:pos x="25" y="140"/>
                        </a:cxn>
                        <a:cxn ang="0">
                          <a:pos x="32" y="143"/>
                        </a:cxn>
                        <a:cxn ang="0">
                          <a:pos x="65" y="146"/>
                        </a:cxn>
                        <a:cxn ang="0">
                          <a:pos x="67" y="153"/>
                        </a:cxn>
                        <a:cxn ang="0">
                          <a:pos x="68" y="162"/>
                        </a:cxn>
                        <a:cxn ang="0">
                          <a:pos x="73" y="166"/>
                        </a:cxn>
                        <a:cxn ang="0">
                          <a:pos x="81" y="165"/>
                        </a:cxn>
                        <a:cxn ang="0">
                          <a:pos x="83" y="160"/>
                        </a:cxn>
                        <a:cxn ang="0">
                          <a:pos x="91" y="150"/>
                        </a:cxn>
                        <a:cxn ang="0">
                          <a:pos x="96" y="140"/>
                        </a:cxn>
                        <a:cxn ang="0">
                          <a:pos x="111" y="113"/>
                        </a:cxn>
                        <a:cxn ang="0">
                          <a:pos x="113" y="91"/>
                        </a:cxn>
                        <a:cxn ang="0">
                          <a:pos x="116" y="82"/>
                        </a:cxn>
                        <a:cxn ang="0">
                          <a:pos x="109" y="71"/>
                        </a:cxn>
                      </a:cxnLst>
                      <a:rect l="0" t="0" r="r" b="b"/>
                      <a:pathLst>
                        <a:path w="116" h="166">
                          <a:moveTo>
                            <a:pt x="109" y="71"/>
                          </a:moveTo>
                          <a:cubicBezTo>
                            <a:pt x="105" y="63"/>
                            <a:pt x="105" y="63"/>
                            <a:pt x="105" y="63"/>
                          </a:cubicBezTo>
                          <a:cubicBezTo>
                            <a:pt x="98" y="29"/>
                            <a:pt x="98" y="29"/>
                            <a:pt x="98" y="29"/>
                          </a:cubicBezTo>
                          <a:cubicBezTo>
                            <a:pt x="89" y="30"/>
                            <a:pt x="89" y="30"/>
                            <a:pt x="89" y="30"/>
                          </a:cubicBezTo>
                          <a:cubicBezTo>
                            <a:pt x="85" y="26"/>
                            <a:pt x="85" y="26"/>
                            <a:pt x="85" y="26"/>
                          </a:cubicBezTo>
                          <a:cubicBezTo>
                            <a:pt x="67" y="8"/>
                            <a:pt x="67" y="8"/>
                            <a:pt x="67" y="8"/>
                          </a:cubicBezTo>
                          <a:cubicBezTo>
                            <a:pt x="49" y="6"/>
                            <a:pt x="49" y="6"/>
                            <a:pt x="49" y="6"/>
                          </a:cubicBezTo>
                          <a:cubicBezTo>
                            <a:pt x="39" y="0"/>
                            <a:pt x="39" y="0"/>
                            <a:pt x="39" y="0"/>
                          </a:cubicBezTo>
                          <a:cubicBezTo>
                            <a:pt x="33" y="5"/>
                            <a:pt x="33" y="5"/>
                            <a:pt x="33" y="5"/>
                          </a:cubicBezTo>
                          <a:cubicBezTo>
                            <a:pt x="25" y="11"/>
                            <a:pt x="25" y="11"/>
                            <a:pt x="25" y="11"/>
                          </a:cubicBezTo>
                          <a:cubicBezTo>
                            <a:pt x="17" y="19"/>
                            <a:pt x="17" y="19"/>
                            <a:pt x="17" y="19"/>
                          </a:cubicBezTo>
                          <a:cubicBezTo>
                            <a:pt x="17" y="19"/>
                            <a:pt x="4" y="20"/>
                            <a:pt x="3" y="21"/>
                          </a:cubicBezTo>
                          <a:cubicBezTo>
                            <a:pt x="3" y="23"/>
                            <a:pt x="0" y="34"/>
                            <a:pt x="0" y="34"/>
                          </a:cubicBezTo>
                          <a:cubicBezTo>
                            <a:pt x="2" y="40"/>
                            <a:pt x="2" y="40"/>
                            <a:pt x="2" y="40"/>
                          </a:cubicBezTo>
                          <a:cubicBezTo>
                            <a:pt x="18" y="41"/>
                            <a:pt x="18" y="41"/>
                            <a:pt x="18" y="41"/>
                          </a:cubicBezTo>
                          <a:cubicBezTo>
                            <a:pt x="20" y="47"/>
                            <a:pt x="20" y="47"/>
                            <a:pt x="20" y="47"/>
                          </a:cubicBezTo>
                          <a:cubicBezTo>
                            <a:pt x="22" y="62"/>
                            <a:pt x="22" y="62"/>
                            <a:pt x="22" y="62"/>
                          </a:cubicBezTo>
                          <a:cubicBezTo>
                            <a:pt x="24" y="68"/>
                            <a:pt x="24" y="68"/>
                            <a:pt x="24" y="68"/>
                          </a:cubicBezTo>
                          <a:cubicBezTo>
                            <a:pt x="27" y="66"/>
                            <a:pt x="27" y="66"/>
                            <a:pt x="27" y="66"/>
                          </a:cubicBezTo>
                          <a:cubicBezTo>
                            <a:pt x="27" y="66"/>
                            <a:pt x="29" y="72"/>
                            <a:pt x="29" y="73"/>
                          </a:cubicBezTo>
                          <a:cubicBezTo>
                            <a:pt x="29" y="75"/>
                            <a:pt x="24" y="83"/>
                            <a:pt x="24" y="83"/>
                          </a:cubicBezTo>
                          <a:cubicBezTo>
                            <a:pt x="25" y="103"/>
                            <a:pt x="25" y="103"/>
                            <a:pt x="25" y="103"/>
                          </a:cubicBezTo>
                          <a:cubicBezTo>
                            <a:pt x="24" y="113"/>
                            <a:pt x="24" y="113"/>
                            <a:pt x="24" y="113"/>
                          </a:cubicBezTo>
                          <a:cubicBezTo>
                            <a:pt x="21" y="122"/>
                            <a:pt x="21" y="122"/>
                            <a:pt x="21" y="122"/>
                          </a:cubicBezTo>
                          <a:cubicBezTo>
                            <a:pt x="19" y="130"/>
                            <a:pt x="19" y="130"/>
                            <a:pt x="19" y="130"/>
                          </a:cubicBezTo>
                          <a:cubicBezTo>
                            <a:pt x="25" y="140"/>
                            <a:pt x="25" y="140"/>
                            <a:pt x="25" y="140"/>
                          </a:cubicBezTo>
                          <a:cubicBezTo>
                            <a:pt x="32" y="143"/>
                            <a:pt x="32" y="143"/>
                            <a:pt x="32" y="143"/>
                          </a:cubicBezTo>
                          <a:cubicBezTo>
                            <a:pt x="65" y="146"/>
                            <a:pt x="65" y="146"/>
                            <a:pt x="65" y="146"/>
                          </a:cubicBezTo>
                          <a:cubicBezTo>
                            <a:pt x="67" y="153"/>
                            <a:pt x="67" y="153"/>
                            <a:pt x="67" y="153"/>
                          </a:cubicBezTo>
                          <a:cubicBezTo>
                            <a:pt x="68" y="162"/>
                            <a:pt x="68" y="162"/>
                            <a:pt x="68" y="162"/>
                          </a:cubicBezTo>
                          <a:cubicBezTo>
                            <a:pt x="73" y="166"/>
                            <a:pt x="73" y="166"/>
                            <a:pt x="73" y="166"/>
                          </a:cubicBezTo>
                          <a:cubicBezTo>
                            <a:pt x="81" y="165"/>
                            <a:pt x="81" y="165"/>
                            <a:pt x="81" y="165"/>
                          </a:cubicBezTo>
                          <a:cubicBezTo>
                            <a:pt x="83" y="160"/>
                            <a:pt x="83" y="160"/>
                            <a:pt x="83" y="160"/>
                          </a:cubicBezTo>
                          <a:cubicBezTo>
                            <a:pt x="91" y="150"/>
                            <a:pt x="91" y="150"/>
                            <a:pt x="91" y="150"/>
                          </a:cubicBezTo>
                          <a:cubicBezTo>
                            <a:pt x="96" y="140"/>
                            <a:pt x="96" y="140"/>
                            <a:pt x="96" y="140"/>
                          </a:cubicBezTo>
                          <a:cubicBezTo>
                            <a:pt x="111" y="113"/>
                            <a:pt x="111" y="113"/>
                            <a:pt x="111" y="113"/>
                          </a:cubicBezTo>
                          <a:cubicBezTo>
                            <a:pt x="113" y="91"/>
                            <a:pt x="113" y="91"/>
                            <a:pt x="113" y="91"/>
                          </a:cubicBezTo>
                          <a:cubicBezTo>
                            <a:pt x="116" y="82"/>
                            <a:pt x="116" y="82"/>
                            <a:pt x="116" y="82"/>
                          </a:cubicBezTo>
                          <a:lnTo>
                            <a:pt x="109" y="71"/>
                          </a:lnTo>
                          <a:close/>
                        </a:path>
                      </a:pathLst>
                    </a:custGeom>
                    <a:solidFill>
                      <a:srgbClr val="5B9BD5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37" name="MACAPARANA">
                      <a:extLst>
                        <a:ext uri="{FF2B5EF4-FFF2-40B4-BE49-F238E27FC236}">
                          <a16:creationId xmlns:a16="http://schemas.microsoft.com/office/drawing/2014/main" id="{CE884D90-F002-E675-8933-8F3A47768F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49024" y="1251285"/>
                      <a:ext cx="152378" cy="231638"/>
                    </a:xfrm>
                    <a:custGeom>
                      <a:avLst/>
                      <a:gdLst/>
                      <a:ahLst/>
                      <a:cxnLst>
                        <a:cxn ang="0">
                          <a:pos x="87" y="76"/>
                        </a:cxn>
                        <a:cxn ang="0">
                          <a:pos x="80" y="63"/>
                        </a:cxn>
                        <a:cxn ang="0">
                          <a:pos x="79" y="42"/>
                        </a:cxn>
                        <a:cxn ang="0">
                          <a:pos x="74" y="33"/>
                        </a:cxn>
                        <a:cxn ang="0">
                          <a:pos x="72" y="10"/>
                        </a:cxn>
                        <a:cxn ang="0">
                          <a:pos x="62" y="6"/>
                        </a:cxn>
                        <a:cxn ang="0">
                          <a:pos x="51" y="5"/>
                        </a:cxn>
                        <a:cxn ang="0">
                          <a:pos x="42" y="13"/>
                        </a:cxn>
                        <a:cxn ang="0">
                          <a:pos x="36" y="2"/>
                        </a:cxn>
                        <a:cxn ang="0">
                          <a:pos x="32" y="0"/>
                        </a:cxn>
                        <a:cxn ang="0">
                          <a:pos x="18" y="5"/>
                        </a:cxn>
                        <a:cxn ang="0">
                          <a:pos x="6" y="5"/>
                        </a:cxn>
                        <a:cxn ang="0">
                          <a:pos x="0" y="14"/>
                        </a:cxn>
                        <a:cxn ang="0">
                          <a:pos x="13" y="36"/>
                        </a:cxn>
                        <a:cxn ang="0">
                          <a:pos x="24" y="52"/>
                        </a:cxn>
                        <a:cxn ang="0">
                          <a:pos x="25" y="61"/>
                        </a:cxn>
                        <a:cxn ang="0">
                          <a:pos x="32" y="72"/>
                        </a:cxn>
                        <a:cxn ang="0">
                          <a:pos x="37" y="80"/>
                        </a:cxn>
                        <a:cxn ang="0">
                          <a:pos x="44" y="81"/>
                        </a:cxn>
                        <a:cxn ang="0">
                          <a:pos x="53" y="76"/>
                        </a:cxn>
                        <a:cxn ang="0">
                          <a:pos x="58" y="96"/>
                        </a:cxn>
                        <a:cxn ang="0">
                          <a:pos x="61" y="113"/>
                        </a:cxn>
                        <a:cxn ang="0">
                          <a:pos x="55" y="128"/>
                        </a:cxn>
                        <a:cxn ang="0">
                          <a:pos x="63" y="130"/>
                        </a:cxn>
                        <a:cxn ang="0">
                          <a:pos x="70" y="131"/>
                        </a:cxn>
                        <a:cxn ang="0">
                          <a:pos x="79" y="119"/>
                        </a:cxn>
                        <a:cxn ang="0">
                          <a:pos x="79" y="114"/>
                        </a:cxn>
                        <a:cxn ang="0">
                          <a:pos x="78" y="105"/>
                        </a:cxn>
                        <a:cxn ang="0">
                          <a:pos x="77" y="91"/>
                        </a:cxn>
                        <a:cxn ang="0">
                          <a:pos x="86" y="87"/>
                        </a:cxn>
                        <a:cxn ang="0">
                          <a:pos x="87" y="76"/>
                        </a:cxn>
                      </a:cxnLst>
                      <a:rect l="0" t="0" r="r" b="b"/>
                      <a:pathLst>
                        <a:path w="87" h="131">
                          <a:moveTo>
                            <a:pt x="87" y="76"/>
                          </a:moveTo>
                          <a:cubicBezTo>
                            <a:pt x="80" y="63"/>
                            <a:pt x="80" y="63"/>
                            <a:pt x="80" y="63"/>
                          </a:cubicBezTo>
                          <a:cubicBezTo>
                            <a:pt x="79" y="42"/>
                            <a:pt x="79" y="42"/>
                            <a:pt x="79" y="42"/>
                          </a:cubicBezTo>
                          <a:cubicBezTo>
                            <a:pt x="74" y="33"/>
                            <a:pt x="74" y="33"/>
                            <a:pt x="74" y="33"/>
                          </a:cubicBezTo>
                          <a:cubicBezTo>
                            <a:pt x="72" y="10"/>
                            <a:pt x="72" y="10"/>
                            <a:pt x="72" y="10"/>
                          </a:cubicBezTo>
                          <a:cubicBezTo>
                            <a:pt x="69" y="5"/>
                            <a:pt x="62" y="6"/>
                            <a:pt x="62" y="6"/>
                          </a:cubicBezTo>
                          <a:cubicBezTo>
                            <a:pt x="51" y="5"/>
                            <a:pt x="51" y="5"/>
                            <a:pt x="51" y="5"/>
                          </a:cubicBezTo>
                          <a:cubicBezTo>
                            <a:pt x="42" y="13"/>
                            <a:pt x="42" y="13"/>
                            <a:pt x="42" y="13"/>
                          </a:cubicBezTo>
                          <a:cubicBezTo>
                            <a:pt x="36" y="2"/>
                            <a:pt x="36" y="2"/>
                            <a:pt x="36" y="2"/>
                          </a:cubicBezTo>
                          <a:cubicBezTo>
                            <a:pt x="32" y="0"/>
                            <a:pt x="32" y="0"/>
                            <a:pt x="32" y="0"/>
                          </a:cubicBezTo>
                          <a:cubicBezTo>
                            <a:pt x="18" y="5"/>
                            <a:pt x="18" y="5"/>
                            <a:pt x="18" y="5"/>
                          </a:cubicBezTo>
                          <a:cubicBezTo>
                            <a:pt x="6" y="5"/>
                            <a:pt x="6" y="5"/>
                            <a:pt x="6" y="5"/>
                          </a:cubicBezTo>
                          <a:cubicBezTo>
                            <a:pt x="0" y="14"/>
                            <a:pt x="0" y="14"/>
                            <a:pt x="0" y="14"/>
                          </a:cubicBezTo>
                          <a:cubicBezTo>
                            <a:pt x="13" y="36"/>
                            <a:pt x="13" y="36"/>
                            <a:pt x="13" y="36"/>
                          </a:cubicBezTo>
                          <a:cubicBezTo>
                            <a:pt x="13" y="36"/>
                            <a:pt x="22" y="50"/>
                            <a:pt x="24" y="52"/>
                          </a:cubicBezTo>
                          <a:cubicBezTo>
                            <a:pt x="26" y="53"/>
                            <a:pt x="25" y="61"/>
                            <a:pt x="25" y="61"/>
                          </a:cubicBezTo>
                          <a:cubicBezTo>
                            <a:pt x="32" y="72"/>
                            <a:pt x="32" y="72"/>
                            <a:pt x="32" y="72"/>
                          </a:cubicBezTo>
                          <a:cubicBezTo>
                            <a:pt x="37" y="80"/>
                            <a:pt x="37" y="80"/>
                            <a:pt x="37" y="80"/>
                          </a:cubicBezTo>
                          <a:cubicBezTo>
                            <a:pt x="44" y="81"/>
                            <a:pt x="44" y="81"/>
                            <a:pt x="44" y="81"/>
                          </a:cubicBezTo>
                          <a:cubicBezTo>
                            <a:pt x="53" y="76"/>
                            <a:pt x="53" y="76"/>
                            <a:pt x="53" y="76"/>
                          </a:cubicBezTo>
                          <a:cubicBezTo>
                            <a:pt x="58" y="96"/>
                            <a:pt x="58" y="96"/>
                            <a:pt x="58" y="96"/>
                          </a:cubicBezTo>
                          <a:cubicBezTo>
                            <a:pt x="61" y="113"/>
                            <a:pt x="61" y="113"/>
                            <a:pt x="61" y="113"/>
                          </a:cubicBezTo>
                          <a:cubicBezTo>
                            <a:pt x="55" y="128"/>
                            <a:pt x="55" y="128"/>
                            <a:pt x="55" y="128"/>
                          </a:cubicBezTo>
                          <a:cubicBezTo>
                            <a:pt x="63" y="130"/>
                            <a:pt x="63" y="130"/>
                            <a:pt x="63" y="130"/>
                          </a:cubicBezTo>
                          <a:cubicBezTo>
                            <a:pt x="70" y="131"/>
                            <a:pt x="70" y="131"/>
                            <a:pt x="70" y="131"/>
                          </a:cubicBezTo>
                          <a:cubicBezTo>
                            <a:pt x="79" y="119"/>
                            <a:pt x="79" y="119"/>
                            <a:pt x="79" y="119"/>
                          </a:cubicBezTo>
                          <a:cubicBezTo>
                            <a:pt x="79" y="114"/>
                            <a:pt x="79" y="114"/>
                            <a:pt x="79" y="114"/>
                          </a:cubicBezTo>
                          <a:cubicBezTo>
                            <a:pt x="78" y="105"/>
                            <a:pt x="78" y="105"/>
                            <a:pt x="78" y="105"/>
                          </a:cubicBezTo>
                          <a:cubicBezTo>
                            <a:pt x="77" y="91"/>
                            <a:pt x="77" y="91"/>
                            <a:pt x="77" y="91"/>
                          </a:cubicBezTo>
                          <a:cubicBezTo>
                            <a:pt x="86" y="87"/>
                            <a:pt x="86" y="87"/>
                            <a:pt x="86" y="87"/>
                          </a:cubicBezTo>
                          <a:lnTo>
                            <a:pt x="87" y="76"/>
                          </a:ln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38" name="CONDADO">
                      <a:extLst>
                        <a:ext uri="{FF2B5EF4-FFF2-40B4-BE49-F238E27FC236}">
                          <a16:creationId xmlns:a16="http://schemas.microsoft.com/office/drawing/2014/main" id="{4B60C140-9067-1733-0165-94A45BB8DA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32659" y="1377031"/>
                      <a:ext cx="119252" cy="158837"/>
                    </a:xfrm>
                    <a:custGeom>
                      <a:avLst/>
                      <a:gdLst/>
                      <a:ahLst/>
                      <a:cxnLst>
                        <a:cxn ang="0">
                          <a:pos x="68" y="32"/>
                        </a:cxn>
                        <a:cxn ang="0">
                          <a:pos x="66" y="16"/>
                        </a:cxn>
                        <a:cxn ang="0">
                          <a:pos x="66" y="6"/>
                        </a:cxn>
                        <a:cxn ang="0">
                          <a:pos x="45" y="0"/>
                        </a:cxn>
                        <a:cxn ang="0">
                          <a:pos x="35" y="11"/>
                        </a:cxn>
                        <a:cxn ang="0">
                          <a:pos x="28" y="15"/>
                        </a:cxn>
                        <a:cxn ang="0">
                          <a:pos x="20" y="16"/>
                        </a:cxn>
                        <a:cxn ang="0">
                          <a:pos x="18" y="23"/>
                        </a:cxn>
                        <a:cxn ang="0">
                          <a:pos x="10" y="33"/>
                        </a:cxn>
                        <a:cxn ang="0">
                          <a:pos x="0" y="45"/>
                        </a:cxn>
                        <a:cxn ang="0">
                          <a:pos x="2" y="64"/>
                        </a:cxn>
                        <a:cxn ang="0">
                          <a:pos x="6" y="77"/>
                        </a:cxn>
                        <a:cxn ang="0">
                          <a:pos x="11" y="90"/>
                        </a:cxn>
                        <a:cxn ang="0">
                          <a:pos x="21" y="92"/>
                        </a:cxn>
                        <a:cxn ang="0">
                          <a:pos x="33" y="85"/>
                        </a:cxn>
                        <a:cxn ang="0">
                          <a:pos x="47" y="77"/>
                        </a:cxn>
                        <a:cxn ang="0">
                          <a:pos x="50" y="64"/>
                        </a:cxn>
                        <a:cxn ang="0">
                          <a:pos x="57" y="55"/>
                        </a:cxn>
                        <a:cxn ang="0">
                          <a:pos x="56" y="42"/>
                        </a:cxn>
                        <a:cxn ang="0">
                          <a:pos x="68" y="32"/>
                        </a:cxn>
                      </a:cxnLst>
                      <a:rect l="0" t="0" r="r" b="b"/>
                      <a:pathLst>
                        <a:path w="68" h="93">
                          <a:moveTo>
                            <a:pt x="68" y="32"/>
                          </a:moveTo>
                          <a:cubicBezTo>
                            <a:pt x="68" y="29"/>
                            <a:pt x="66" y="19"/>
                            <a:pt x="66" y="16"/>
                          </a:cubicBezTo>
                          <a:cubicBezTo>
                            <a:pt x="66" y="13"/>
                            <a:pt x="66" y="6"/>
                            <a:pt x="66" y="6"/>
                          </a:cubicBezTo>
                          <a:cubicBezTo>
                            <a:pt x="45" y="0"/>
                            <a:pt x="45" y="0"/>
                            <a:pt x="45" y="0"/>
                          </a:cubicBezTo>
                          <a:cubicBezTo>
                            <a:pt x="35" y="11"/>
                            <a:pt x="35" y="11"/>
                            <a:pt x="35" y="11"/>
                          </a:cubicBezTo>
                          <a:cubicBezTo>
                            <a:pt x="28" y="15"/>
                            <a:pt x="28" y="15"/>
                            <a:pt x="28" y="15"/>
                          </a:cubicBezTo>
                          <a:cubicBezTo>
                            <a:pt x="20" y="16"/>
                            <a:pt x="20" y="16"/>
                            <a:pt x="20" y="16"/>
                          </a:cubicBezTo>
                          <a:cubicBezTo>
                            <a:pt x="18" y="23"/>
                            <a:pt x="18" y="23"/>
                            <a:pt x="18" y="23"/>
                          </a:cubicBezTo>
                          <a:cubicBezTo>
                            <a:pt x="10" y="33"/>
                            <a:pt x="10" y="33"/>
                            <a:pt x="10" y="33"/>
                          </a:cubicBezTo>
                          <a:cubicBezTo>
                            <a:pt x="0" y="45"/>
                            <a:pt x="0" y="45"/>
                            <a:pt x="0" y="45"/>
                          </a:cubicBezTo>
                          <a:cubicBezTo>
                            <a:pt x="2" y="64"/>
                            <a:pt x="2" y="64"/>
                            <a:pt x="2" y="64"/>
                          </a:cubicBezTo>
                          <a:cubicBezTo>
                            <a:pt x="6" y="77"/>
                            <a:pt x="6" y="77"/>
                            <a:pt x="6" y="77"/>
                          </a:cubicBezTo>
                          <a:cubicBezTo>
                            <a:pt x="11" y="90"/>
                            <a:pt x="11" y="90"/>
                            <a:pt x="11" y="90"/>
                          </a:cubicBezTo>
                          <a:cubicBezTo>
                            <a:pt x="11" y="90"/>
                            <a:pt x="18" y="93"/>
                            <a:pt x="21" y="92"/>
                          </a:cubicBezTo>
                          <a:cubicBezTo>
                            <a:pt x="23" y="91"/>
                            <a:pt x="33" y="85"/>
                            <a:pt x="33" y="85"/>
                          </a:cubicBezTo>
                          <a:cubicBezTo>
                            <a:pt x="47" y="77"/>
                            <a:pt x="47" y="77"/>
                            <a:pt x="47" y="77"/>
                          </a:cubicBezTo>
                          <a:cubicBezTo>
                            <a:pt x="47" y="77"/>
                            <a:pt x="49" y="66"/>
                            <a:pt x="50" y="64"/>
                          </a:cubicBezTo>
                          <a:cubicBezTo>
                            <a:pt x="50" y="62"/>
                            <a:pt x="57" y="55"/>
                            <a:pt x="57" y="55"/>
                          </a:cubicBezTo>
                          <a:cubicBezTo>
                            <a:pt x="56" y="42"/>
                            <a:pt x="56" y="42"/>
                            <a:pt x="56" y="42"/>
                          </a:cubicBezTo>
                          <a:cubicBezTo>
                            <a:pt x="56" y="42"/>
                            <a:pt x="68" y="35"/>
                            <a:pt x="68" y="32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39" name="CAMUTANGA">
                      <a:extLst>
                        <a:ext uri="{FF2B5EF4-FFF2-40B4-BE49-F238E27FC236}">
                          <a16:creationId xmlns:a16="http://schemas.microsoft.com/office/drawing/2014/main" id="{54D1216A-D020-A9C9-00C6-50DB43D440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61028" y="1178484"/>
                      <a:ext cx="159003" cy="119128"/>
                    </a:xfrm>
                    <a:custGeom>
                      <a:avLst/>
                      <a:gdLst/>
                      <a:ahLst/>
                      <a:cxnLst>
                        <a:cxn ang="0">
                          <a:pos x="86" y="27"/>
                        </a:cxn>
                        <a:cxn ang="0">
                          <a:pos x="74" y="24"/>
                        </a:cxn>
                        <a:cxn ang="0">
                          <a:pos x="64" y="18"/>
                        </a:cxn>
                        <a:cxn ang="0">
                          <a:pos x="57" y="12"/>
                        </a:cxn>
                        <a:cxn ang="0">
                          <a:pos x="54" y="0"/>
                        </a:cxn>
                        <a:cxn ang="0">
                          <a:pos x="28" y="6"/>
                        </a:cxn>
                        <a:cxn ang="0">
                          <a:pos x="10" y="12"/>
                        </a:cxn>
                        <a:cxn ang="0">
                          <a:pos x="3" y="12"/>
                        </a:cxn>
                        <a:cxn ang="0">
                          <a:pos x="0" y="19"/>
                        </a:cxn>
                        <a:cxn ang="0">
                          <a:pos x="8" y="25"/>
                        </a:cxn>
                        <a:cxn ang="0">
                          <a:pos x="16" y="42"/>
                        </a:cxn>
                        <a:cxn ang="0">
                          <a:pos x="26" y="67"/>
                        </a:cxn>
                        <a:cxn ang="0">
                          <a:pos x="47" y="57"/>
                        </a:cxn>
                        <a:cxn ang="0">
                          <a:pos x="59" y="40"/>
                        </a:cxn>
                        <a:cxn ang="0">
                          <a:pos x="67" y="35"/>
                        </a:cxn>
                        <a:cxn ang="0">
                          <a:pos x="78" y="34"/>
                        </a:cxn>
                        <a:cxn ang="0">
                          <a:pos x="90" y="40"/>
                        </a:cxn>
                        <a:cxn ang="0">
                          <a:pos x="86" y="27"/>
                        </a:cxn>
                      </a:cxnLst>
                      <a:rect l="0" t="0" r="r" b="b"/>
                      <a:pathLst>
                        <a:path w="90" h="67">
                          <a:moveTo>
                            <a:pt x="86" y="27"/>
                          </a:moveTo>
                          <a:cubicBezTo>
                            <a:pt x="84" y="25"/>
                            <a:pt x="74" y="24"/>
                            <a:pt x="74" y="24"/>
                          </a:cubicBezTo>
                          <a:cubicBezTo>
                            <a:pt x="64" y="18"/>
                            <a:pt x="64" y="18"/>
                            <a:pt x="64" y="18"/>
                          </a:cubicBezTo>
                          <a:cubicBezTo>
                            <a:pt x="57" y="12"/>
                            <a:pt x="57" y="12"/>
                            <a:pt x="57" y="12"/>
                          </a:cubicBezTo>
                          <a:cubicBezTo>
                            <a:pt x="54" y="0"/>
                            <a:pt x="54" y="0"/>
                            <a:pt x="54" y="0"/>
                          </a:cubicBezTo>
                          <a:cubicBezTo>
                            <a:pt x="28" y="6"/>
                            <a:pt x="28" y="6"/>
                            <a:pt x="28" y="6"/>
                          </a:cubicBezTo>
                          <a:cubicBezTo>
                            <a:pt x="10" y="12"/>
                            <a:pt x="10" y="12"/>
                            <a:pt x="10" y="12"/>
                          </a:cubicBezTo>
                          <a:cubicBezTo>
                            <a:pt x="3" y="12"/>
                            <a:pt x="3" y="12"/>
                            <a:pt x="3" y="12"/>
                          </a:cubicBezTo>
                          <a:cubicBezTo>
                            <a:pt x="0" y="19"/>
                            <a:pt x="0" y="19"/>
                            <a:pt x="0" y="19"/>
                          </a:cubicBezTo>
                          <a:cubicBezTo>
                            <a:pt x="8" y="25"/>
                            <a:pt x="8" y="25"/>
                            <a:pt x="8" y="25"/>
                          </a:cubicBezTo>
                          <a:cubicBezTo>
                            <a:pt x="16" y="42"/>
                            <a:pt x="16" y="42"/>
                            <a:pt x="16" y="42"/>
                          </a:cubicBezTo>
                          <a:cubicBezTo>
                            <a:pt x="26" y="67"/>
                            <a:pt x="26" y="67"/>
                            <a:pt x="26" y="67"/>
                          </a:cubicBezTo>
                          <a:cubicBezTo>
                            <a:pt x="47" y="57"/>
                            <a:pt x="47" y="57"/>
                            <a:pt x="47" y="57"/>
                          </a:cubicBezTo>
                          <a:cubicBezTo>
                            <a:pt x="59" y="40"/>
                            <a:pt x="59" y="40"/>
                            <a:pt x="59" y="40"/>
                          </a:cubicBezTo>
                          <a:cubicBezTo>
                            <a:pt x="67" y="35"/>
                            <a:pt x="67" y="35"/>
                            <a:pt x="67" y="35"/>
                          </a:cubicBezTo>
                          <a:cubicBezTo>
                            <a:pt x="78" y="34"/>
                            <a:pt x="78" y="34"/>
                            <a:pt x="78" y="34"/>
                          </a:cubicBezTo>
                          <a:cubicBezTo>
                            <a:pt x="90" y="40"/>
                            <a:pt x="90" y="40"/>
                            <a:pt x="90" y="40"/>
                          </a:cubicBezTo>
                          <a:cubicBezTo>
                            <a:pt x="90" y="40"/>
                            <a:pt x="87" y="29"/>
                            <a:pt x="86" y="27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40" name="CORTÊS">
                      <a:extLst>
                        <a:ext uri="{FF2B5EF4-FFF2-40B4-BE49-F238E27FC236}">
                          <a16:creationId xmlns:a16="http://schemas.microsoft.com/office/drawing/2014/main" id="{71A32163-D893-3E72-08A8-F584589998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69522" y="2449183"/>
                      <a:ext cx="192129" cy="198547"/>
                    </a:xfrm>
                    <a:custGeom>
                      <a:avLst/>
                      <a:gdLst/>
                      <a:ahLst/>
                      <a:cxnLst>
                        <a:cxn ang="0">
                          <a:pos x="104" y="72"/>
                        </a:cxn>
                        <a:cxn ang="0">
                          <a:pos x="96" y="68"/>
                        </a:cxn>
                        <a:cxn ang="0">
                          <a:pos x="91" y="64"/>
                        </a:cxn>
                        <a:cxn ang="0">
                          <a:pos x="83" y="64"/>
                        </a:cxn>
                        <a:cxn ang="0">
                          <a:pos x="67" y="54"/>
                        </a:cxn>
                        <a:cxn ang="0">
                          <a:pos x="62" y="49"/>
                        </a:cxn>
                        <a:cxn ang="0">
                          <a:pos x="60" y="39"/>
                        </a:cxn>
                        <a:cxn ang="0">
                          <a:pos x="57" y="28"/>
                        </a:cxn>
                        <a:cxn ang="0">
                          <a:pos x="53" y="24"/>
                        </a:cxn>
                        <a:cxn ang="0">
                          <a:pos x="44" y="18"/>
                        </a:cxn>
                        <a:cxn ang="0">
                          <a:pos x="33" y="4"/>
                        </a:cxn>
                        <a:cxn ang="0">
                          <a:pos x="25" y="0"/>
                        </a:cxn>
                        <a:cxn ang="0">
                          <a:pos x="14" y="12"/>
                        </a:cxn>
                        <a:cxn ang="0">
                          <a:pos x="5" y="20"/>
                        </a:cxn>
                        <a:cxn ang="0">
                          <a:pos x="4" y="40"/>
                        </a:cxn>
                        <a:cxn ang="0">
                          <a:pos x="0" y="37"/>
                        </a:cxn>
                        <a:cxn ang="0">
                          <a:pos x="4" y="49"/>
                        </a:cxn>
                        <a:cxn ang="0">
                          <a:pos x="7" y="59"/>
                        </a:cxn>
                        <a:cxn ang="0">
                          <a:pos x="11" y="63"/>
                        </a:cxn>
                        <a:cxn ang="0">
                          <a:pos x="20" y="66"/>
                        </a:cxn>
                        <a:cxn ang="0">
                          <a:pos x="32" y="82"/>
                        </a:cxn>
                        <a:cxn ang="0">
                          <a:pos x="36" y="93"/>
                        </a:cxn>
                        <a:cxn ang="0">
                          <a:pos x="39" y="100"/>
                        </a:cxn>
                        <a:cxn ang="0">
                          <a:pos x="51" y="106"/>
                        </a:cxn>
                        <a:cxn ang="0">
                          <a:pos x="62" y="110"/>
                        </a:cxn>
                        <a:cxn ang="0">
                          <a:pos x="64" y="106"/>
                        </a:cxn>
                        <a:cxn ang="0">
                          <a:pos x="69" y="94"/>
                        </a:cxn>
                        <a:cxn ang="0">
                          <a:pos x="74" y="88"/>
                        </a:cxn>
                        <a:cxn ang="0">
                          <a:pos x="96" y="88"/>
                        </a:cxn>
                        <a:cxn ang="0">
                          <a:pos x="102" y="81"/>
                        </a:cxn>
                        <a:cxn ang="0">
                          <a:pos x="109" y="74"/>
                        </a:cxn>
                        <a:cxn ang="0">
                          <a:pos x="104" y="72"/>
                        </a:cxn>
                      </a:cxnLst>
                      <a:rect l="0" t="0" r="r" b="b"/>
                      <a:pathLst>
                        <a:path w="109" h="110">
                          <a:moveTo>
                            <a:pt x="104" y="72"/>
                          </a:moveTo>
                          <a:cubicBezTo>
                            <a:pt x="104" y="72"/>
                            <a:pt x="98" y="69"/>
                            <a:pt x="96" y="68"/>
                          </a:cubicBezTo>
                          <a:cubicBezTo>
                            <a:pt x="94" y="67"/>
                            <a:pt x="91" y="64"/>
                            <a:pt x="91" y="64"/>
                          </a:cubicBezTo>
                          <a:cubicBezTo>
                            <a:pt x="91" y="64"/>
                            <a:pt x="84" y="64"/>
                            <a:pt x="83" y="64"/>
                          </a:cubicBezTo>
                          <a:cubicBezTo>
                            <a:pt x="81" y="64"/>
                            <a:pt x="70" y="55"/>
                            <a:pt x="67" y="54"/>
                          </a:cubicBezTo>
                          <a:cubicBezTo>
                            <a:pt x="65" y="52"/>
                            <a:pt x="62" y="49"/>
                            <a:pt x="62" y="49"/>
                          </a:cubicBezTo>
                          <a:cubicBezTo>
                            <a:pt x="62" y="49"/>
                            <a:pt x="60" y="40"/>
                            <a:pt x="60" y="39"/>
                          </a:cubicBezTo>
                          <a:cubicBezTo>
                            <a:pt x="59" y="38"/>
                            <a:pt x="57" y="28"/>
                            <a:pt x="57" y="28"/>
                          </a:cubicBezTo>
                          <a:cubicBezTo>
                            <a:pt x="53" y="24"/>
                            <a:pt x="53" y="24"/>
                            <a:pt x="53" y="24"/>
                          </a:cubicBezTo>
                          <a:cubicBezTo>
                            <a:pt x="44" y="18"/>
                            <a:pt x="44" y="18"/>
                            <a:pt x="44" y="18"/>
                          </a:cubicBezTo>
                          <a:cubicBezTo>
                            <a:pt x="44" y="18"/>
                            <a:pt x="33" y="5"/>
                            <a:pt x="33" y="4"/>
                          </a:cubicBezTo>
                          <a:cubicBezTo>
                            <a:pt x="33" y="3"/>
                            <a:pt x="25" y="0"/>
                            <a:pt x="25" y="0"/>
                          </a:cubicBezTo>
                          <a:cubicBezTo>
                            <a:pt x="25" y="0"/>
                            <a:pt x="15" y="10"/>
                            <a:pt x="14" y="12"/>
                          </a:cubicBezTo>
                          <a:cubicBezTo>
                            <a:pt x="14" y="14"/>
                            <a:pt x="5" y="20"/>
                            <a:pt x="5" y="20"/>
                          </a:cubicBezTo>
                          <a:cubicBezTo>
                            <a:pt x="4" y="40"/>
                            <a:pt x="4" y="40"/>
                            <a:pt x="4" y="40"/>
                          </a:cubicBezTo>
                          <a:cubicBezTo>
                            <a:pt x="0" y="37"/>
                            <a:pt x="0" y="37"/>
                            <a:pt x="0" y="37"/>
                          </a:cubicBezTo>
                          <a:cubicBezTo>
                            <a:pt x="0" y="37"/>
                            <a:pt x="3" y="47"/>
                            <a:pt x="4" y="49"/>
                          </a:cubicBezTo>
                          <a:cubicBezTo>
                            <a:pt x="5" y="51"/>
                            <a:pt x="5" y="58"/>
                            <a:pt x="7" y="59"/>
                          </a:cubicBezTo>
                          <a:cubicBezTo>
                            <a:pt x="8" y="61"/>
                            <a:pt x="10" y="63"/>
                            <a:pt x="11" y="63"/>
                          </a:cubicBezTo>
                          <a:cubicBezTo>
                            <a:pt x="13" y="63"/>
                            <a:pt x="20" y="64"/>
                            <a:pt x="20" y="66"/>
                          </a:cubicBezTo>
                          <a:cubicBezTo>
                            <a:pt x="22" y="72"/>
                            <a:pt x="32" y="82"/>
                            <a:pt x="32" y="82"/>
                          </a:cubicBezTo>
                          <a:cubicBezTo>
                            <a:pt x="32" y="82"/>
                            <a:pt x="34" y="91"/>
                            <a:pt x="36" y="93"/>
                          </a:cubicBezTo>
                          <a:cubicBezTo>
                            <a:pt x="38" y="95"/>
                            <a:pt x="37" y="99"/>
                            <a:pt x="39" y="100"/>
                          </a:cubicBezTo>
                          <a:cubicBezTo>
                            <a:pt x="40" y="102"/>
                            <a:pt x="49" y="105"/>
                            <a:pt x="51" y="106"/>
                          </a:cubicBezTo>
                          <a:cubicBezTo>
                            <a:pt x="52" y="106"/>
                            <a:pt x="62" y="110"/>
                            <a:pt x="62" y="110"/>
                          </a:cubicBezTo>
                          <a:cubicBezTo>
                            <a:pt x="64" y="106"/>
                            <a:pt x="64" y="106"/>
                            <a:pt x="64" y="106"/>
                          </a:cubicBezTo>
                          <a:cubicBezTo>
                            <a:pt x="64" y="106"/>
                            <a:pt x="68" y="96"/>
                            <a:pt x="69" y="94"/>
                          </a:cubicBezTo>
                          <a:cubicBezTo>
                            <a:pt x="70" y="93"/>
                            <a:pt x="74" y="88"/>
                            <a:pt x="74" y="88"/>
                          </a:cubicBezTo>
                          <a:cubicBezTo>
                            <a:pt x="96" y="88"/>
                            <a:pt x="96" y="88"/>
                            <a:pt x="96" y="88"/>
                          </a:cubicBezTo>
                          <a:cubicBezTo>
                            <a:pt x="96" y="88"/>
                            <a:pt x="101" y="83"/>
                            <a:pt x="102" y="81"/>
                          </a:cubicBezTo>
                          <a:cubicBezTo>
                            <a:pt x="103" y="79"/>
                            <a:pt x="109" y="74"/>
                            <a:pt x="109" y="74"/>
                          </a:cubicBezTo>
                          <a:lnTo>
                            <a:pt x="104" y="72"/>
                          </a:lnTo>
                          <a:close/>
                        </a:path>
                      </a:pathLst>
                    </a:custGeom>
                    <a:solidFill>
                      <a:srgbClr val="FFAE37"/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41" name="CHÃ DE ALEGRIA">
                      <a:extLst>
                        <a:ext uri="{FF2B5EF4-FFF2-40B4-BE49-F238E27FC236}">
                          <a16:creationId xmlns:a16="http://schemas.microsoft.com/office/drawing/2014/main" id="{8C1E261D-54BF-1BA6-757B-7C5A091826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793531" y="1939580"/>
                      <a:ext cx="106002" cy="105892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16"/>
                        </a:cxn>
                        <a:cxn ang="0">
                          <a:pos x="46" y="13"/>
                        </a:cxn>
                        <a:cxn ang="0">
                          <a:pos x="37" y="8"/>
                        </a:cxn>
                        <a:cxn ang="0">
                          <a:pos x="10" y="4"/>
                        </a:cxn>
                        <a:cxn ang="0">
                          <a:pos x="8" y="15"/>
                        </a:cxn>
                        <a:cxn ang="0">
                          <a:pos x="2" y="27"/>
                        </a:cxn>
                        <a:cxn ang="0">
                          <a:pos x="0" y="45"/>
                        </a:cxn>
                        <a:cxn ang="0">
                          <a:pos x="2" y="60"/>
                        </a:cxn>
                        <a:cxn ang="0">
                          <a:pos x="11" y="49"/>
                        </a:cxn>
                        <a:cxn ang="0">
                          <a:pos x="25" y="36"/>
                        </a:cxn>
                        <a:cxn ang="0">
                          <a:pos x="33" y="32"/>
                        </a:cxn>
                        <a:cxn ang="0">
                          <a:pos x="43" y="28"/>
                        </a:cxn>
                        <a:cxn ang="0">
                          <a:pos x="58" y="22"/>
                        </a:cxn>
                        <a:cxn ang="0">
                          <a:pos x="58" y="16"/>
                        </a:cxn>
                      </a:cxnLst>
                      <a:rect l="0" t="0" r="r" b="b"/>
                      <a:pathLst>
                        <a:path w="58" h="60">
                          <a:moveTo>
                            <a:pt x="58" y="16"/>
                          </a:moveTo>
                          <a:cubicBezTo>
                            <a:pt x="58" y="16"/>
                            <a:pt x="48" y="14"/>
                            <a:pt x="46" y="13"/>
                          </a:cubicBezTo>
                          <a:cubicBezTo>
                            <a:pt x="44" y="12"/>
                            <a:pt x="37" y="8"/>
                            <a:pt x="37" y="8"/>
                          </a:cubicBezTo>
                          <a:cubicBezTo>
                            <a:pt x="37" y="8"/>
                            <a:pt x="12" y="0"/>
                            <a:pt x="10" y="4"/>
                          </a:cubicBezTo>
                          <a:cubicBezTo>
                            <a:pt x="10" y="4"/>
                            <a:pt x="9" y="13"/>
                            <a:pt x="8" y="15"/>
                          </a:cubicBezTo>
                          <a:cubicBezTo>
                            <a:pt x="6" y="18"/>
                            <a:pt x="2" y="24"/>
                            <a:pt x="2" y="27"/>
                          </a:cubicBezTo>
                          <a:cubicBezTo>
                            <a:pt x="2" y="30"/>
                            <a:pt x="1" y="43"/>
                            <a:pt x="0" y="45"/>
                          </a:cubicBezTo>
                          <a:cubicBezTo>
                            <a:pt x="0" y="48"/>
                            <a:pt x="2" y="60"/>
                            <a:pt x="2" y="60"/>
                          </a:cubicBezTo>
                          <a:cubicBezTo>
                            <a:pt x="2" y="60"/>
                            <a:pt x="9" y="52"/>
                            <a:pt x="11" y="49"/>
                          </a:cubicBezTo>
                          <a:cubicBezTo>
                            <a:pt x="12" y="47"/>
                            <a:pt x="22" y="38"/>
                            <a:pt x="25" y="36"/>
                          </a:cubicBezTo>
                          <a:cubicBezTo>
                            <a:pt x="28" y="34"/>
                            <a:pt x="33" y="32"/>
                            <a:pt x="33" y="32"/>
                          </a:cubicBezTo>
                          <a:cubicBezTo>
                            <a:pt x="33" y="32"/>
                            <a:pt x="40" y="30"/>
                            <a:pt x="43" y="28"/>
                          </a:cubicBezTo>
                          <a:cubicBezTo>
                            <a:pt x="47" y="26"/>
                            <a:pt x="58" y="22"/>
                            <a:pt x="58" y="22"/>
                          </a:cubicBezTo>
                          <a:lnTo>
                            <a:pt x="58" y="16"/>
                          </a:ln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42" name="CATENDE">
                      <a:extLst>
                        <a:ext uri="{FF2B5EF4-FFF2-40B4-BE49-F238E27FC236}">
                          <a16:creationId xmlns:a16="http://schemas.microsoft.com/office/drawing/2014/main" id="{7CD517DE-F089-FADC-DC52-5A1CC91569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97891" y="2753621"/>
                      <a:ext cx="198754" cy="291202"/>
                    </a:xfrm>
                    <a:custGeom>
                      <a:avLst/>
                      <a:gdLst/>
                      <a:ahLst/>
                      <a:cxnLst>
                        <a:cxn ang="0">
                          <a:pos x="110" y="110"/>
                        </a:cxn>
                        <a:cxn ang="0">
                          <a:pos x="100" y="113"/>
                        </a:cxn>
                        <a:cxn ang="0">
                          <a:pos x="82" y="112"/>
                        </a:cxn>
                        <a:cxn ang="0">
                          <a:pos x="68" y="110"/>
                        </a:cxn>
                        <a:cxn ang="0">
                          <a:pos x="70" y="104"/>
                        </a:cxn>
                        <a:cxn ang="0">
                          <a:pos x="77" y="102"/>
                        </a:cxn>
                        <a:cxn ang="0">
                          <a:pos x="84" y="91"/>
                        </a:cxn>
                        <a:cxn ang="0">
                          <a:pos x="90" y="82"/>
                        </a:cxn>
                        <a:cxn ang="0">
                          <a:pos x="95" y="75"/>
                        </a:cxn>
                        <a:cxn ang="0">
                          <a:pos x="94" y="65"/>
                        </a:cxn>
                        <a:cxn ang="0">
                          <a:pos x="87" y="55"/>
                        </a:cxn>
                        <a:cxn ang="0">
                          <a:pos x="78" y="47"/>
                        </a:cxn>
                        <a:cxn ang="0">
                          <a:pos x="79" y="39"/>
                        </a:cxn>
                        <a:cxn ang="0">
                          <a:pos x="86" y="36"/>
                        </a:cxn>
                        <a:cxn ang="0">
                          <a:pos x="86" y="20"/>
                        </a:cxn>
                        <a:cxn ang="0">
                          <a:pos x="87" y="16"/>
                        </a:cxn>
                        <a:cxn ang="0">
                          <a:pos x="95" y="12"/>
                        </a:cxn>
                        <a:cxn ang="0">
                          <a:pos x="89" y="9"/>
                        </a:cxn>
                        <a:cxn ang="0">
                          <a:pos x="79" y="10"/>
                        </a:cxn>
                        <a:cxn ang="0">
                          <a:pos x="74" y="6"/>
                        </a:cxn>
                        <a:cxn ang="0">
                          <a:pos x="65" y="0"/>
                        </a:cxn>
                        <a:cxn ang="0">
                          <a:pos x="42" y="6"/>
                        </a:cxn>
                        <a:cxn ang="0">
                          <a:pos x="22" y="6"/>
                        </a:cxn>
                        <a:cxn ang="0">
                          <a:pos x="17" y="11"/>
                        </a:cxn>
                        <a:cxn ang="0">
                          <a:pos x="19" y="23"/>
                        </a:cxn>
                        <a:cxn ang="0">
                          <a:pos x="24" y="35"/>
                        </a:cxn>
                        <a:cxn ang="0">
                          <a:pos x="28" y="42"/>
                        </a:cxn>
                        <a:cxn ang="0">
                          <a:pos x="25" y="50"/>
                        </a:cxn>
                        <a:cxn ang="0">
                          <a:pos x="31" y="56"/>
                        </a:cxn>
                        <a:cxn ang="0">
                          <a:pos x="29" y="67"/>
                        </a:cxn>
                        <a:cxn ang="0">
                          <a:pos x="21" y="69"/>
                        </a:cxn>
                        <a:cxn ang="0">
                          <a:pos x="16" y="74"/>
                        </a:cxn>
                        <a:cxn ang="0">
                          <a:pos x="11" y="68"/>
                        </a:cxn>
                        <a:cxn ang="0">
                          <a:pos x="5" y="68"/>
                        </a:cxn>
                        <a:cxn ang="0">
                          <a:pos x="0" y="76"/>
                        </a:cxn>
                        <a:cxn ang="0">
                          <a:pos x="1" y="85"/>
                        </a:cxn>
                        <a:cxn ang="0">
                          <a:pos x="6" y="90"/>
                        </a:cxn>
                        <a:cxn ang="0">
                          <a:pos x="20" y="91"/>
                        </a:cxn>
                        <a:cxn ang="0">
                          <a:pos x="33" y="94"/>
                        </a:cxn>
                        <a:cxn ang="0">
                          <a:pos x="36" y="97"/>
                        </a:cxn>
                        <a:cxn ang="0">
                          <a:pos x="30" y="104"/>
                        </a:cxn>
                        <a:cxn ang="0">
                          <a:pos x="27" y="114"/>
                        </a:cxn>
                        <a:cxn ang="0">
                          <a:pos x="25" y="124"/>
                        </a:cxn>
                        <a:cxn ang="0">
                          <a:pos x="28" y="129"/>
                        </a:cxn>
                        <a:cxn ang="0">
                          <a:pos x="35" y="130"/>
                        </a:cxn>
                        <a:cxn ang="0">
                          <a:pos x="41" y="125"/>
                        </a:cxn>
                        <a:cxn ang="0">
                          <a:pos x="45" y="127"/>
                        </a:cxn>
                        <a:cxn ang="0">
                          <a:pos x="48" y="130"/>
                        </a:cxn>
                        <a:cxn ang="0">
                          <a:pos x="56" y="130"/>
                        </a:cxn>
                        <a:cxn ang="0">
                          <a:pos x="59" y="135"/>
                        </a:cxn>
                        <a:cxn ang="0">
                          <a:pos x="60" y="144"/>
                        </a:cxn>
                        <a:cxn ang="0">
                          <a:pos x="61" y="156"/>
                        </a:cxn>
                        <a:cxn ang="0">
                          <a:pos x="66" y="163"/>
                        </a:cxn>
                        <a:cxn ang="0">
                          <a:pos x="75" y="151"/>
                        </a:cxn>
                        <a:cxn ang="0">
                          <a:pos x="89" y="133"/>
                        </a:cxn>
                        <a:cxn ang="0">
                          <a:pos x="99" y="124"/>
                        </a:cxn>
                        <a:cxn ang="0">
                          <a:pos x="108" y="117"/>
                        </a:cxn>
                        <a:cxn ang="0">
                          <a:pos x="112" y="114"/>
                        </a:cxn>
                        <a:cxn ang="0">
                          <a:pos x="110" y="110"/>
                        </a:cxn>
                      </a:cxnLst>
                      <a:rect l="0" t="0" r="r" b="b"/>
                      <a:pathLst>
                        <a:path w="112" h="163">
                          <a:moveTo>
                            <a:pt x="110" y="110"/>
                          </a:moveTo>
                          <a:cubicBezTo>
                            <a:pt x="100" y="113"/>
                            <a:pt x="100" y="113"/>
                            <a:pt x="100" y="113"/>
                          </a:cubicBezTo>
                          <a:cubicBezTo>
                            <a:pt x="82" y="112"/>
                            <a:pt x="82" y="112"/>
                            <a:pt x="82" y="112"/>
                          </a:cubicBezTo>
                          <a:cubicBezTo>
                            <a:pt x="68" y="110"/>
                            <a:pt x="68" y="110"/>
                            <a:pt x="68" y="110"/>
                          </a:cubicBezTo>
                          <a:cubicBezTo>
                            <a:pt x="70" y="104"/>
                            <a:pt x="70" y="104"/>
                            <a:pt x="70" y="104"/>
                          </a:cubicBezTo>
                          <a:cubicBezTo>
                            <a:pt x="77" y="102"/>
                            <a:pt x="77" y="102"/>
                            <a:pt x="77" y="102"/>
                          </a:cubicBezTo>
                          <a:cubicBezTo>
                            <a:pt x="77" y="102"/>
                            <a:pt x="84" y="93"/>
                            <a:pt x="84" y="91"/>
                          </a:cubicBezTo>
                          <a:cubicBezTo>
                            <a:pt x="84" y="90"/>
                            <a:pt x="89" y="84"/>
                            <a:pt x="90" y="82"/>
                          </a:cubicBezTo>
                          <a:cubicBezTo>
                            <a:pt x="91" y="80"/>
                            <a:pt x="95" y="79"/>
                            <a:pt x="95" y="75"/>
                          </a:cubicBezTo>
                          <a:cubicBezTo>
                            <a:pt x="95" y="71"/>
                            <a:pt x="96" y="67"/>
                            <a:pt x="94" y="65"/>
                          </a:cubicBezTo>
                          <a:cubicBezTo>
                            <a:pt x="93" y="62"/>
                            <a:pt x="88" y="56"/>
                            <a:pt x="87" y="55"/>
                          </a:cubicBezTo>
                          <a:cubicBezTo>
                            <a:pt x="85" y="53"/>
                            <a:pt x="78" y="47"/>
                            <a:pt x="78" y="47"/>
                          </a:cubicBezTo>
                          <a:cubicBezTo>
                            <a:pt x="78" y="47"/>
                            <a:pt x="77" y="40"/>
                            <a:pt x="79" y="39"/>
                          </a:cubicBezTo>
                          <a:cubicBezTo>
                            <a:pt x="80" y="38"/>
                            <a:pt x="85" y="38"/>
                            <a:pt x="86" y="36"/>
                          </a:cubicBezTo>
                          <a:cubicBezTo>
                            <a:pt x="86" y="34"/>
                            <a:pt x="87" y="22"/>
                            <a:pt x="86" y="20"/>
                          </a:cubicBezTo>
                          <a:cubicBezTo>
                            <a:pt x="86" y="19"/>
                            <a:pt x="87" y="16"/>
                            <a:pt x="87" y="16"/>
                          </a:cubicBezTo>
                          <a:cubicBezTo>
                            <a:pt x="87" y="16"/>
                            <a:pt x="95" y="14"/>
                            <a:pt x="95" y="12"/>
                          </a:cubicBezTo>
                          <a:cubicBezTo>
                            <a:pt x="95" y="10"/>
                            <a:pt x="89" y="9"/>
                            <a:pt x="89" y="9"/>
                          </a:cubicBezTo>
                          <a:cubicBezTo>
                            <a:pt x="79" y="10"/>
                            <a:pt x="79" y="10"/>
                            <a:pt x="79" y="10"/>
                          </a:cubicBezTo>
                          <a:cubicBezTo>
                            <a:pt x="79" y="10"/>
                            <a:pt x="76" y="6"/>
                            <a:pt x="74" y="6"/>
                          </a:cubicBezTo>
                          <a:cubicBezTo>
                            <a:pt x="72" y="5"/>
                            <a:pt x="65" y="0"/>
                            <a:pt x="65" y="0"/>
                          </a:cubicBezTo>
                          <a:cubicBezTo>
                            <a:pt x="42" y="6"/>
                            <a:pt x="42" y="6"/>
                            <a:pt x="42" y="6"/>
                          </a:cubicBezTo>
                          <a:cubicBezTo>
                            <a:pt x="42" y="6"/>
                            <a:pt x="24" y="5"/>
                            <a:pt x="22" y="6"/>
                          </a:cubicBezTo>
                          <a:cubicBezTo>
                            <a:pt x="17" y="11"/>
                            <a:pt x="17" y="11"/>
                            <a:pt x="17" y="11"/>
                          </a:cubicBezTo>
                          <a:cubicBezTo>
                            <a:pt x="19" y="23"/>
                            <a:pt x="19" y="23"/>
                            <a:pt x="19" y="23"/>
                          </a:cubicBezTo>
                          <a:cubicBezTo>
                            <a:pt x="24" y="35"/>
                            <a:pt x="24" y="35"/>
                            <a:pt x="24" y="35"/>
                          </a:cubicBezTo>
                          <a:cubicBezTo>
                            <a:pt x="28" y="42"/>
                            <a:pt x="28" y="42"/>
                            <a:pt x="28" y="42"/>
                          </a:cubicBezTo>
                          <a:cubicBezTo>
                            <a:pt x="25" y="50"/>
                            <a:pt x="25" y="50"/>
                            <a:pt x="25" y="50"/>
                          </a:cubicBezTo>
                          <a:cubicBezTo>
                            <a:pt x="31" y="56"/>
                            <a:pt x="31" y="56"/>
                            <a:pt x="31" y="56"/>
                          </a:cubicBezTo>
                          <a:cubicBezTo>
                            <a:pt x="29" y="67"/>
                            <a:pt x="29" y="67"/>
                            <a:pt x="29" y="67"/>
                          </a:cubicBezTo>
                          <a:cubicBezTo>
                            <a:pt x="21" y="69"/>
                            <a:pt x="21" y="69"/>
                            <a:pt x="21" y="69"/>
                          </a:cubicBezTo>
                          <a:cubicBezTo>
                            <a:pt x="16" y="74"/>
                            <a:pt x="16" y="74"/>
                            <a:pt x="16" y="74"/>
                          </a:cubicBezTo>
                          <a:cubicBezTo>
                            <a:pt x="11" y="68"/>
                            <a:pt x="11" y="68"/>
                            <a:pt x="11" y="68"/>
                          </a:cubicBezTo>
                          <a:cubicBezTo>
                            <a:pt x="5" y="68"/>
                            <a:pt x="5" y="68"/>
                            <a:pt x="5" y="68"/>
                          </a:cubicBezTo>
                          <a:cubicBezTo>
                            <a:pt x="0" y="76"/>
                            <a:pt x="0" y="76"/>
                            <a:pt x="0" y="76"/>
                          </a:cubicBezTo>
                          <a:cubicBezTo>
                            <a:pt x="1" y="85"/>
                            <a:pt x="1" y="85"/>
                            <a:pt x="1" y="85"/>
                          </a:cubicBezTo>
                          <a:cubicBezTo>
                            <a:pt x="6" y="90"/>
                            <a:pt x="6" y="90"/>
                            <a:pt x="6" y="90"/>
                          </a:cubicBezTo>
                          <a:cubicBezTo>
                            <a:pt x="6" y="90"/>
                            <a:pt x="18" y="91"/>
                            <a:pt x="20" y="91"/>
                          </a:cubicBezTo>
                          <a:cubicBezTo>
                            <a:pt x="21" y="92"/>
                            <a:pt x="33" y="94"/>
                            <a:pt x="33" y="94"/>
                          </a:cubicBezTo>
                          <a:cubicBezTo>
                            <a:pt x="33" y="94"/>
                            <a:pt x="37" y="96"/>
                            <a:pt x="36" y="97"/>
                          </a:cubicBezTo>
                          <a:cubicBezTo>
                            <a:pt x="35" y="99"/>
                            <a:pt x="30" y="103"/>
                            <a:pt x="30" y="104"/>
                          </a:cubicBezTo>
                          <a:cubicBezTo>
                            <a:pt x="30" y="106"/>
                            <a:pt x="27" y="114"/>
                            <a:pt x="27" y="114"/>
                          </a:cubicBezTo>
                          <a:cubicBezTo>
                            <a:pt x="25" y="124"/>
                            <a:pt x="25" y="124"/>
                            <a:pt x="25" y="124"/>
                          </a:cubicBezTo>
                          <a:cubicBezTo>
                            <a:pt x="25" y="124"/>
                            <a:pt x="26" y="130"/>
                            <a:pt x="28" y="129"/>
                          </a:cubicBezTo>
                          <a:cubicBezTo>
                            <a:pt x="30" y="129"/>
                            <a:pt x="35" y="130"/>
                            <a:pt x="35" y="130"/>
                          </a:cubicBezTo>
                          <a:cubicBezTo>
                            <a:pt x="41" y="125"/>
                            <a:pt x="41" y="125"/>
                            <a:pt x="41" y="125"/>
                          </a:cubicBezTo>
                          <a:cubicBezTo>
                            <a:pt x="45" y="127"/>
                            <a:pt x="45" y="127"/>
                            <a:pt x="45" y="127"/>
                          </a:cubicBezTo>
                          <a:cubicBezTo>
                            <a:pt x="48" y="130"/>
                            <a:pt x="48" y="130"/>
                            <a:pt x="48" y="130"/>
                          </a:cubicBezTo>
                          <a:cubicBezTo>
                            <a:pt x="56" y="130"/>
                            <a:pt x="56" y="130"/>
                            <a:pt x="56" y="130"/>
                          </a:cubicBezTo>
                          <a:cubicBezTo>
                            <a:pt x="56" y="130"/>
                            <a:pt x="58" y="134"/>
                            <a:pt x="59" y="135"/>
                          </a:cubicBezTo>
                          <a:cubicBezTo>
                            <a:pt x="59" y="137"/>
                            <a:pt x="60" y="142"/>
                            <a:pt x="60" y="144"/>
                          </a:cubicBezTo>
                          <a:cubicBezTo>
                            <a:pt x="61" y="146"/>
                            <a:pt x="61" y="156"/>
                            <a:pt x="61" y="156"/>
                          </a:cubicBezTo>
                          <a:cubicBezTo>
                            <a:pt x="66" y="163"/>
                            <a:pt x="66" y="163"/>
                            <a:pt x="66" y="163"/>
                          </a:cubicBezTo>
                          <a:cubicBezTo>
                            <a:pt x="66" y="163"/>
                            <a:pt x="73" y="154"/>
                            <a:pt x="75" y="151"/>
                          </a:cubicBezTo>
                          <a:cubicBezTo>
                            <a:pt x="77" y="148"/>
                            <a:pt x="86" y="135"/>
                            <a:pt x="89" y="133"/>
                          </a:cubicBezTo>
                          <a:cubicBezTo>
                            <a:pt x="93" y="130"/>
                            <a:pt x="97" y="127"/>
                            <a:pt x="99" y="124"/>
                          </a:cubicBezTo>
                          <a:cubicBezTo>
                            <a:pt x="101" y="122"/>
                            <a:pt x="108" y="117"/>
                            <a:pt x="108" y="117"/>
                          </a:cubicBezTo>
                          <a:cubicBezTo>
                            <a:pt x="112" y="114"/>
                            <a:pt x="112" y="114"/>
                            <a:pt x="112" y="114"/>
                          </a:cubicBezTo>
                          <a:lnTo>
                            <a:pt x="110" y="110"/>
                          </a:lnTo>
                          <a:close/>
                        </a:path>
                      </a:pathLst>
                    </a:custGeom>
                    <a:solidFill>
                      <a:srgbClr val="5B9BD5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43" name="CARPINA">
                      <a:extLst>
                        <a:ext uri="{FF2B5EF4-FFF2-40B4-BE49-F238E27FC236}">
                          <a16:creationId xmlns:a16="http://schemas.microsoft.com/office/drawing/2014/main" id="{AC3962F2-CC8B-76C2-27D6-B9187D3635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94777" y="1701324"/>
                      <a:ext cx="238505" cy="158837"/>
                    </a:xfrm>
                    <a:custGeom>
                      <a:avLst/>
                      <a:gdLst/>
                      <a:ahLst/>
                      <a:cxnLst>
                        <a:cxn ang="0">
                          <a:pos x="134" y="70"/>
                        </a:cxn>
                        <a:cxn ang="0">
                          <a:pos x="135" y="42"/>
                        </a:cxn>
                        <a:cxn ang="0">
                          <a:pos x="126" y="30"/>
                        </a:cxn>
                        <a:cxn ang="0">
                          <a:pos x="118" y="19"/>
                        </a:cxn>
                        <a:cxn ang="0">
                          <a:pos x="92" y="8"/>
                        </a:cxn>
                        <a:cxn ang="0">
                          <a:pos x="78" y="0"/>
                        </a:cxn>
                        <a:cxn ang="0">
                          <a:pos x="59" y="3"/>
                        </a:cxn>
                        <a:cxn ang="0">
                          <a:pos x="48" y="5"/>
                        </a:cxn>
                        <a:cxn ang="0">
                          <a:pos x="41" y="1"/>
                        </a:cxn>
                        <a:cxn ang="0">
                          <a:pos x="35" y="6"/>
                        </a:cxn>
                        <a:cxn ang="0">
                          <a:pos x="28" y="14"/>
                        </a:cxn>
                        <a:cxn ang="0">
                          <a:pos x="22" y="11"/>
                        </a:cxn>
                        <a:cxn ang="0">
                          <a:pos x="14" y="2"/>
                        </a:cxn>
                        <a:cxn ang="0">
                          <a:pos x="6" y="4"/>
                        </a:cxn>
                        <a:cxn ang="0">
                          <a:pos x="4" y="15"/>
                        </a:cxn>
                        <a:cxn ang="0">
                          <a:pos x="1" y="24"/>
                        </a:cxn>
                        <a:cxn ang="0">
                          <a:pos x="0" y="37"/>
                        </a:cxn>
                        <a:cxn ang="0">
                          <a:pos x="7" y="40"/>
                        </a:cxn>
                        <a:cxn ang="0">
                          <a:pos x="18" y="34"/>
                        </a:cxn>
                        <a:cxn ang="0">
                          <a:pos x="30" y="30"/>
                        </a:cxn>
                        <a:cxn ang="0">
                          <a:pos x="40" y="30"/>
                        </a:cxn>
                        <a:cxn ang="0">
                          <a:pos x="50" y="32"/>
                        </a:cxn>
                        <a:cxn ang="0">
                          <a:pos x="57" y="34"/>
                        </a:cxn>
                        <a:cxn ang="0">
                          <a:pos x="64" y="35"/>
                        </a:cxn>
                        <a:cxn ang="0">
                          <a:pos x="65" y="41"/>
                        </a:cxn>
                        <a:cxn ang="0">
                          <a:pos x="66" y="50"/>
                        </a:cxn>
                        <a:cxn ang="0">
                          <a:pos x="73" y="50"/>
                        </a:cxn>
                        <a:cxn ang="0">
                          <a:pos x="75" y="39"/>
                        </a:cxn>
                        <a:cxn ang="0">
                          <a:pos x="77" y="43"/>
                        </a:cxn>
                        <a:cxn ang="0">
                          <a:pos x="82" y="49"/>
                        </a:cxn>
                        <a:cxn ang="0">
                          <a:pos x="84" y="56"/>
                        </a:cxn>
                        <a:cxn ang="0">
                          <a:pos x="83" y="63"/>
                        </a:cxn>
                        <a:cxn ang="0">
                          <a:pos x="83" y="69"/>
                        </a:cxn>
                        <a:cxn ang="0">
                          <a:pos x="83" y="76"/>
                        </a:cxn>
                        <a:cxn ang="0">
                          <a:pos x="87" y="77"/>
                        </a:cxn>
                        <a:cxn ang="0">
                          <a:pos x="93" y="79"/>
                        </a:cxn>
                        <a:cxn ang="0">
                          <a:pos x="100" y="86"/>
                        </a:cxn>
                        <a:cxn ang="0">
                          <a:pos x="107" y="84"/>
                        </a:cxn>
                        <a:cxn ang="0">
                          <a:pos x="111" y="84"/>
                        </a:cxn>
                        <a:cxn ang="0">
                          <a:pos x="111" y="91"/>
                        </a:cxn>
                        <a:cxn ang="0">
                          <a:pos x="117" y="90"/>
                        </a:cxn>
                        <a:cxn ang="0">
                          <a:pos x="131" y="86"/>
                        </a:cxn>
                        <a:cxn ang="0">
                          <a:pos x="135" y="84"/>
                        </a:cxn>
                        <a:cxn ang="0">
                          <a:pos x="134" y="70"/>
                        </a:cxn>
                      </a:cxnLst>
                      <a:rect l="0" t="0" r="r" b="b"/>
                      <a:pathLst>
                        <a:path w="136" h="92">
                          <a:moveTo>
                            <a:pt x="134" y="70"/>
                          </a:moveTo>
                          <a:cubicBezTo>
                            <a:pt x="133" y="67"/>
                            <a:pt x="135" y="42"/>
                            <a:pt x="135" y="42"/>
                          </a:cubicBezTo>
                          <a:cubicBezTo>
                            <a:pt x="135" y="42"/>
                            <a:pt x="129" y="35"/>
                            <a:pt x="126" y="30"/>
                          </a:cubicBezTo>
                          <a:cubicBezTo>
                            <a:pt x="123" y="26"/>
                            <a:pt x="121" y="20"/>
                            <a:pt x="118" y="19"/>
                          </a:cubicBezTo>
                          <a:cubicBezTo>
                            <a:pt x="115" y="19"/>
                            <a:pt x="96" y="11"/>
                            <a:pt x="92" y="8"/>
                          </a:cubicBezTo>
                          <a:cubicBezTo>
                            <a:pt x="88" y="4"/>
                            <a:pt x="78" y="0"/>
                            <a:pt x="78" y="0"/>
                          </a:cubicBezTo>
                          <a:cubicBezTo>
                            <a:pt x="78" y="0"/>
                            <a:pt x="61" y="3"/>
                            <a:pt x="59" y="3"/>
                          </a:cubicBezTo>
                          <a:cubicBezTo>
                            <a:pt x="58" y="3"/>
                            <a:pt x="48" y="5"/>
                            <a:pt x="48" y="5"/>
                          </a:cubicBezTo>
                          <a:cubicBezTo>
                            <a:pt x="48" y="5"/>
                            <a:pt x="43" y="0"/>
                            <a:pt x="41" y="1"/>
                          </a:cubicBezTo>
                          <a:cubicBezTo>
                            <a:pt x="39" y="2"/>
                            <a:pt x="37" y="2"/>
                            <a:pt x="35" y="6"/>
                          </a:cubicBezTo>
                          <a:cubicBezTo>
                            <a:pt x="33" y="10"/>
                            <a:pt x="29" y="13"/>
                            <a:pt x="28" y="14"/>
                          </a:cubicBezTo>
                          <a:cubicBezTo>
                            <a:pt x="26" y="14"/>
                            <a:pt x="24" y="12"/>
                            <a:pt x="22" y="11"/>
                          </a:cubicBezTo>
                          <a:cubicBezTo>
                            <a:pt x="20" y="11"/>
                            <a:pt x="16" y="2"/>
                            <a:pt x="14" y="2"/>
                          </a:cubicBezTo>
                          <a:cubicBezTo>
                            <a:pt x="12" y="2"/>
                            <a:pt x="6" y="0"/>
                            <a:pt x="6" y="4"/>
                          </a:cubicBezTo>
                          <a:cubicBezTo>
                            <a:pt x="6" y="6"/>
                            <a:pt x="4" y="13"/>
                            <a:pt x="4" y="15"/>
                          </a:cubicBezTo>
                          <a:cubicBezTo>
                            <a:pt x="4" y="16"/>
                            <a:pt x="1" y="24"/>
                            <a:pt x="1" y="24"/>
                          </a:cubicBezTo>
                          <a:cubicBezTo>
                            <a:pt x="0" y="37"/>
                            <a:pt x="0" y="37"/>
                            <a:pt x="0" y="37"/>
                          </a:cubicBezTo>
                          <a:cubicBezTo>
                            <a:pt x="7" y="40"/>
                            <a:pt x="7" y="40"/>
                            <a:pt x="7" y="40"/>
                          </a:cubicBezTo>
                          <a:cubicBezTo>
                            <a:pt x="18" y="34"/>
                            <a:pt x="18" y="34"/>
                            <a:pt x="18" y="34"/>
                          </a:cubicBezTo>
                          <a:cubicBezTo>
                            <a:pt x="30" y="30"/>
                            <a:pt x="30" y="30"/>
                            <a:pt x="30" y="30"/>
                          </a:cubicBezTo>
                          <a:cubicBezTo>
                            <a:pt x="40" y="30"/>
                            <a:pt x="40" y="30"/>
                            <a:pt x="40" y="30"/>
                          </a:cubicBezTo>
                          <a:cubicBezTo>
                            <a:pt x="50" y="32"/>
                            <a:pt x="50" y="32"/>
                            <a:pt x="50" y="32"/>
                          </a:cubicBezTo>
                          <a:cubicBezTo>
                            <a:pt x="50" y="32"/>
                            <a:pt x="55" y="34"/>
                            <a:pt x="57" y="34"/>
                          </a:cubicBezTo>
                          <a:cubicBezTo>
                            <a:pt x="59" y="35"/>
                            <a:pt x="64" y="35"/>
                            <a:pt x="64" y="35"/>
                          </a:cubicBezTo>
                          <a:cubicBezTo>
                            <a:pt x="65" y="41"/>
                            <a:pt x="65" y="41"/>
                            <a:pt x="65" y="41"/>
                          </a:cubicBezTo>
                          <a:cubicBezTo>
                            <a:pt x="65" y="41"/>
                            <a:pt x="65" y="48"/>
                            <a:pt x="66" y="50"/>
                          </a:cubicBezTo>
                          <a:cubicBezTo>
                            <a:pt x="67" y="51"/>
                            <a:pt x="73" y="50"/>
                            <a:pt x="73" y="50"/>
                          </a:cubicBezTo>
                          <a:cubicBezTo>
                            <a:pt x="75" y="39"/>
                            <a:pt x="75" y="39"/>
                            <a:pt x="75" y="39"/>
                          </a:cubicBezTo>
                          <a:cubicBezTo>
                            <a:pt x="75" y="39"/>
                            <a:pt x="76" y="42"/>
                            <a:pt x="77" y="43"/>
                          </a:cubicBezTo>
                          <a:cubicBezTo>
                            <a:pt x="79" y="44"/>
                            <a:pt x="82" y="49"/>
                            <a:pt x="82" y="49"/>
                          </a:cubicBezTo>
                          <a:cubicBezTo>
                            <a:pt x="82" y="49"/>
                            <a:pt x="84" y="53"/>
                            <a:pt x="84" y="56"/>
                          </a:cubicBezTo>
                          <a:cubicBezTo>
                            <a:pt x="85" y="59"/>
                            <a:pt x="84" y="61"/>
                            <a:pt x="83" y="63"/>
                          </a:cubicBezTo>
                          <a:cubicBezTo>
                            <a:pt x="83" y="66"/>
                            <a:pt x="83" y="69"/>
                            <a:pt x="83" y="69"/>
                          </a:cubicBezTo>
                          <a:cubicBezTo>
                            <a:pt x="83" y="76"/>
                            <a:pt x="83" y="76"/>
                            <a:pt x="83" y="76"/>
                          </a:cubicBezTo>
                          <a:cubicBezTo>
                            <a:pt x="83" y="76"/>
                            <a:pt x="85" y="77"/>
                            <a:pt x="87" y="77"/>
                          </a:cubicBezTo>
                          <a:cubicBezTo>
                            <a:pt x="89" y="78"/>
                            <a:pt x="92" y="77"/>
                            <a:pt x="93" y="79"/>
                          </a:cubicBezTo>
                          <a:cubicBezTo>
                            <a:pt x="94" y="80"/>
                            <a:pt x="100" y="86"/>
                            <a:pt x="100" y="86"/>
                          </a:cubicBezTo>
                          <a:cubicBezTo>
                            <a:pt x="107" y="84"/>
                            <a:pt x="107" y="84"/>
                            <a:pt x="107" y="84"/>
                          </a:cubicBezTo>
                          <a:cubicBezTo>
                            <a:pt x="107" y="84"/>
                            <a:pt x="111" y="82"/>
                            <a:pt x="111" y="84"/>
                          </a:cubicBezTo>
                          <a:cubicBezTo>
                            <a:pt x="111" y="86"/>
                            <a:pt x="109" y="90"/>
                            <a:pt x="111" y="91"/>
                          </a:cubicBezTo>
                          <a:cubicBezTo>
                            <a:pt x="112" y="92"/>
                            <a:pt x="115" y="90"/>
                            <a:pt x="117" y="90"/>
                          </a:cubicBezTo>
                          <a:cubicBezTo>
                            <a:pt x="119" y="89"/>
                            <a:pt x="131" y="86"/>
                            <a:pt x="131" y="86"/>
                          </a:cubicBezTo>
                          <a:cubicBezTo>
                            <a:pt x="131" y="86"/>
                            <a:pt x="136" y="86"/>
                            <a:pt x="135" y="84"/>
                          </a:cubicBezTo>
                          <a:cubicBezTo>
                            <a:pt x="134" y="82"/>
                            <a:pt x="135" y="72"/>
                            <a:pt x="134" y="70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44" name="BELÉM DE MARIA">
                      <a:extLst>
                        <a:ext uri="{FF2B5EF4-FFF2-40B4-BE49-F238E27FC236}">
                          <a16:creationId xmlns:a16="http://schemas.microsoft.com/office/drawing/2014/main" id="{F4FEC8B5-72C6-10DA-BB51-616BBCBE16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38265" y="2687439"/>
                      <a:ext cx="112627" cy="198547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91"/>
                        </a:cxn>
                        <a:cxn ang="0">
                          <a:pos x="58" y="85"/>
                        </a:cxn>
                        <a:cxn ang="0">
                          <a:pos x="60" y="79"/>
                        </a:cxn>
                        <a:cxn ang="0">
                          <a:pos x="59" y="70"/>
                        </a:cxn>
                        <a:cxn ang="0">
                          <a:pos x="50" y="58"/>
                        </a:cxn>
                        <a:cxn ang="0">
                          <a:pos x="49" y="50"/>
                        </a:cxn>
                        <a:cxn ang="0">
                          <a:pos x="47" y="40"/>
                        </a:cxn>
                        <a:cxn ang="0">
                          <a:pos x="42" y="31"/>
                        </a:cxn>
                        <a:cxn ang="0">
                          <a:pos x="37" y="19"/>
                        </a:cxn>
                        <a:cxn ang="0">
                          <a:pos x="27" y="15"/>
                        </a:cxn>
                        <a:cxn ang="0">
                          <a:pos x="18" y="7"/>
                        </a:cxn>
                        <a:cxn ang="0">
                          <a:pos x="15" y="0"/>
                        </a:cxn>
                        <a:cxn ang="0">
                          <a:pos x="8" y="3"/>
                        </a:cxn>
                        <a:cxn ang="0">
                          <a:pos x="0" y="11"/>
                        </a:cxn>
                        <a:cxn ang="0">
                          <a:pos x="0" y="17"/>
                        </a:cxn>
                        <a:cxn ang="0">
                          <a:pos x="3" y="23"/>
                        </a:cxn>
                        <a:cxn ang="0">
                          <a:pos x="2" y="32"/>
                        </a:cxn>
                        <a:cxn ang="0">
                          <a:pos x="3" y="39"/>
                        </a:cxn>
                        <a:cxn ang="0">
                          <a:pos x="5" y="45"/>
                        </a:cxn>
                        <a:cxn ang="0">
                          <a:pos x="5" y="54"/>
                        </a:cxn>
                        <a:cxn ang="0">
                          <a:pos x="12" y="59"/>
                        </a:cxn>
                        <a:cxn ang="0">
                          <a:pos x="18" y="71"/>
                        </a:cxn>
                        <a:cxn ang="0">
                          <a:pos x="28" y="86"/>
                        </a:cxn>
                        <a:cxn ang="0">
                          <a:pos x="36" y="99"/>
                        </a:cxn>
                        <a:cxn ang="0">
                          <a:pos x="41" y="103"/>
                        </a:cxn>
                        <a:cxn ang="0">
                          <a:pos x="50" y="110"/>
                        </a:cxn>
                        <a:cxn ang="0">
                          <a:pos x="56" y="107"/>
                        </a:cxn>
                        <a:cxn ang="0">
                          <a:pos x="62" y="103"/>
                        </a:cxn>
                        <a:cxn ang="0">
                          <a:pos x="64" y="94"/>
                        </a:cxn>
                        <a:cxn ang="0">
                          <a:pos x="60" y="91"/>
                        </a:cxn>
                      </a:cxnLst>
                      <a:rect l="0" t="0" r="r" b="b"/>
                      <a:pathLst>
                        <a:path w="64" h="110">
                          <a:moveTo>
                            <a:pt x="60" y="91"/>
                          </a:moveTo>
                          <a:cubicBezTo>
                            <a:pt x="58" y="90"/>
                            <a:pt x="58" y="85"/>
                            <a:pt x="58" y="85"/>
                          </a:cubicBezTo>
                          <a:cubicBezTo>
                            <a:pt x="60" y="79"/>
                            <a:pt x="60" y="79"/>
                            <a:pt x="60" y="79"/>
                          </a:cubicBezTo>
                          <a:cubicBezTo>
                            <a:pt x="59" y="70"/>
                            <a:pt x="59" y="70"/>
                            <a:pt x="59" y="70"/>
                          </a:cubicBezTo>
                          <a:cubicBezTo>
                            <a:pt x="59" y="70"/>
                            <a:pt x="51" y="60"/>
                            <a:pt x="50" y="58"/>
                          </a:cubicBezTo>
                          <a:cubicBezTo>
                            <a:pt x="48" y="56"/>
                            <a:pt x="49" y="52"/>
                            <a:pt x="49" y="50"/>
                          </a:cubicBezTo>
                          <a:cubicBezTo>
                            <a:pt x="49" y="48"/>
                            <a:pt x="48" y="42"/>
                            <a:pt x="47" y="40"/>
                          </a:cubicBezTo>
                          <a:cubicBezTo>
                            <a:pt x="46" y="38"/>
                            <a:pt x="43" y="33"/>
                            <a:pt x="42" y="31"/>
                          </a:cubicBezTo>
                          <a:cubicBezTo>
                            <a:pt x="41" y="28"/>
                            <a:pt x="38" y="21"/>
                            <a:pt x="37" y="19"/>
                          </a:cubicBezTo>
                          <a:cubicBezTo>
                            <a:pt x="36" y="17"/>
                            <a:pt x="27" y="15"/>
                            <a:pt x="27" y="15"/>
                          </a:cubicBezTo>
                          <a:cubicBezTo>
                            <a:pt x="18" y="7"/>
                            <a:pt x="18" y="7"/>
                            <a:pt x="18" y="7"/>
                          </a:cubicBezTo>
                          <a:cubicBezTo>
                            <a:pt x="15" y="0"/>
                            <a:pt x="15" y="0"/>
                            <a:pt x="15" y="0"/>
                          </a:cubicBezTo>
                          <a:cubicBezTo>
                            <a:pt x="11" y="0"/>
                            <a:pt x="8" y="3"/>
                            <a:pt x="8" y="3"/>
                          </a:cubicBezTo>
                          <a:cubicBezTo>
                            <a:pt x="0" y="11"/>
                            <a:pt x="0" y="11"/>
                            <a:pt x="0" y="11"/>
                          </a:cubicBezTo>
                          <a:cubicBezTo>
                            <a:pt x="0" y="17"/>
                            <a:pt x="0" y="17"/>
                            <a:pt x="0" y="17"/>
                          </a:cubicBezTo>
                          <a:cubicBezTo>
                            <a:pt x="0" y="17"/>
                            <a:pt x="3" y="21"/>
                            <a:pt x="3" y="23"/>
                          </a:cubicBezTo>
                          <a:cubicBezTo>
                            <a:pt x="3" y="24"/>
                            <a:pt x="2" y="32"/>
                            <a:pt x="2" y="32"/>
                          </a:cubicBezTo>
                          <a:cubicBezTo>
                            <a:pt x="3" y="39"/>
                            <a:pt x="3" y="39"/>
                            <a:pt x="3" y="39"/>
                          </a:cubicBezTo>
                          <a:cubicBezTo>
                            <a:pt x="3" y="39"/>
                            <a:pt x="4" y="44"/>
                            <a:pt x="5" y="45"/>
                          </a:cubicBezTo>
                          <a:cubicBezTo>
                            <a:pt x="5" y="47"/>
                            <a:pt x="5" y="54"/>
                            <a:pt x="5" y="54"/>
                          </a:cubicBezTo>
                          <a:cubicBezTo>
                            <a:pt x="12" y="59"/>
                            <a:pt x="12" y="59"/>
                            <a:pt x="12" y="59"/>
                          </a:cubicBezTo>
                          <a:cubicBezTo>
                            <a:pt x="18" y="71"/>
                            <a:pt x="18" y="71"/>
                            <a:pt x="18" y="71"/>
                          </a:cubicBezTo>
                          <a:cubicBezTo>
                            <a:pt x="18" y="71"/>
                            <a:pt x="26" y="85"/>
                            <a:pt x="28" y="86"/>
                          </a:cubicBezTo>
                          <a:cubicBezTo>
                            <a:pt x="29" y="88"/>
                            <a:pt x="36" y="99"/>
                            <a:pt x="36" y="99"/>
                          </a:cubicBezTo>
                          <a:cubicBezTo>
                            <a:pt x="36" y="99"/>
                            <a:pt x="40" y="102"/>
                            <a:pt x="41" y="103"/>
                          </a:cubicBezTo>
                          <a:cubicBezTo>
                            <a:pt x="43" y="104"/>
                            <a:pt x="50" y="110"/>
                            <a:pt x="50" y="110"/>
                          </a:cubicBezTo>
                          <a:cubicBezTo>
                            <a:pt x="56" y="107"/>
                            <a:pt x="56" y="107"/>
                            <a:pt x="56" y="107"/>
                          </a:cubicBezTo>
                          <a:cubicBezTo>
                            <a:pt x="62" y="103"/>
                            <a:pt x="62" y="103"/>
                            <a:pt x="62" y="103"/>
                          </a:cubicBezTo>
                          <a:cubicBezTo>
                            <a:pt x="62" y="103"/>
                            <a:pt x="64" y="97"/>
                            <a:pt x="64" y="94"/>
                          </a:cubicBezTo>
                          <a:cubicBezTo>
                            <a:pt x="64" y="92"/>
                            <a:pt x="63" y="92"/>
                            <a:pt x="60" y="91"/>
                          </a:cubicBezTo>
                          <a:close/>
                        </a:path>
                      </a:pathLst>
                    </a:custGeom>
                    <a:solidFill>
                      <a:srgbClr val="5B9BD5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45" name="BUENOS AIRES">
                      <a:extLst>
                        <a:ext uri="{FF2B5EF4-FFF2-40B4-BE49-F238E27FC236}">
                          <a16:creationId xmlns:a16="http://schemas.microsoft.com/office/drawing/2014/main" id="{E21AD459-1CF9-F082-F511-C6912403C4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68276" y="1602051"/>
                      <a:ext cx="178879" cy="112510"/>
                    </a:xfrm>
                    <a:custGeom>
                      <a:avLst/>
                      <a:gdLst/>
                      <a:ahLst/>
                      <a:cxnLst>
                        <a:cxn ang="0">
                          <a:pos x="99" y="5"/>
                        </a:cxn>
                        <a:cxn ang="0">
                          <a:pos x="92" y="5"/>
                        </a:cxn>
                        <a:cxn ang="0">
                          <a:pos x="80" y="8"/>
                        </a:cxn>
                        <a:cxn ang="0">
                          <a:pos x="74" y="2"/>
                        </a:cxn>
                        <a:cxn ang="0">
                          <a:pos x="64" y="0"/>
                        </a:cxn>
                        <a:cxn ang="0">
                          <a:pos x="53" y="8"/>
                        </a:cxn>
                        <a:cxn ang="0">
                          <a:pos x="31" y="9"/>
                        </a:cxn>
                        <a:cxn ang="0">
                          <a:pos x="27" y="16"/>
                        </a:cxn>
                        <a:cxn ang="0">
                          <a:pos x="29" y="29"/>
                        </a:cxn>
                        <a:cxn ang="0">
                          <a:pos x="9" y="31"/>
                        </a:cxn>
                        <a:cxn ang="0">
                          <a:pos x="3" y="40"/>
                        </a:cxn>
                        <a:cxn ang="0">
                          <a:pos x="1" y="51"/>
                        </a:cxn>
                        <a:cxn ang="0">
                          <a:pos x="5" y="61"/>
                        </a:cxn>
                        <a:cxn ang="0">
                          <a:pos x="10" y="56"/>
                        </a:cxn>
                        <a:cxn ang="0">
                          <a:pos x="18" y="55"/>
                        </a:cxn>
                        <a:cxn ang="0">
                          <a:pos x="26" y="58"/>
                        </a:cxn>
                        <a:cxn ang="0">
                          <a:pos x="37" y="66"/>
                        </a:cxn>
                        <a:cxn ang="0">
                          <a:pos x="44" y="64"/>
                        </a:cxn>
                        <a:cxn ang="0">
                          <a:pos x="52" y="58"/>
                        </a:cxn>
                        <a:cxn ang="0">
                          <a:pos x="60" y="59"/>
                        </a:cxn>
                        <a:cxn ang="0">
                          <a:pos x="72" y="57"/>
                        </a:cxn>
                        <a:cxn ang="0">
                          <a:pos x="86" y="56"/>
                        </a:cxn>
                        <a:cxn ang="0">
                          <a:pos x="91" y="53"/>
                        </a:cxn>
                        <a:cxn ang="0">
                          <a:pos x="95" y="37"/>
                        </a:cxn>
                        <a:cxn ang="0">
                          <a:pos x="95" y="26"/>
                        </a:cxn>
                        <a:cxn ang="0">
                          <a:pos x="95" y="14"/>
                        </a:cxn>
                        <a:cxn ang="0">
                          <a:pos x="99" y="5"/>
                        </a:cxn>
                      </a:cxnLst>
                      <a:rect l="0" t="0" r="r" b="b"/>
                      <a:pathLst>
                        <a:path w="99" h="66">
                          <a:moveTo>
                            <a:pt x="99" y="5"/>
                          </a:moveTo>
                          <a:cubicBezTo>
                            <a:pt x="92" y="5"/>
                            <a:pt x="92" y="5"/>
                            <a:pt x="92" y="5"/>
                          </a:cubicBezTo>
                          <a:cubicBezTo>
                            <a:pt x="80" y="8"/>
                            <a:pt x="80" y="8"/>
                            <a:pt x="80" y="8"/>
                          </a:cubicBezTo>
                          <a:cubicBezTo>
                            <a:pt x="74" y="2"/>
                            <a:pt x="74" y="2"/>
                            <a:pt x="74" y="2"/>
                          </a:cubicBezTo>
                          <a:cubicBezTo>
                            <a:pt x="64" y="0"/>
                            <a:pt x="64" y="0"/>
                            <a:pt x="64" y="0"/>
                          </a:cubicBezTo>
                          <a:cubicBezTo>
                            <a:pt x="53" y="8"/>
                            <a:pt x="53" y="8"/>
                            <a:pt x="53" y="8"/>
                          </a:cubicBezTo>
                          <a:cubicBezTo>
                            <a:pt x="31" y="9"/>
                            <a:pt x="31" y="9"/>
                            <a:pt x="31" y="9"/>
                          </a:cubicBezTo>
                          <a:cubicBezTo>
                            <a:pt x="27" y="16"/>
                            <a:pt x="27" y="16"/>
                            <a:pt x="27" y="16"/>
                          </a:cubicBezTo>
                          <a:cubicBezTo>
                            <a:pt x="29" y="29"/>
                            <a:pt x="29" y="29"/>
                            <a:pt x="29" y="29"/>
                          </a:cubicBezTo>
                          <a:cubicBezTo>
                            <a:pt x="9" y="31"/>
                            <a:pt x="9" y="31"/>
                            <a:pt x="9" y="31"/>
                          </a:cubicBezTo>
                          <a:cubicBezTo>
                            <a:pt x="3" y="40"/>
                            <a:pt x="3" y="40"/>
                            <a:pt x="3" y="40"/>
                          </a:cubicBezTo>
                          <a:cubicBezTo>
                            <a:pt x="3" y="40"/>
                            <a:pt x="0" y="48"/>
                            <a:pt x="1" y="51"/>
                          </a:cubicBezTo>
                          <a:cubicBezTo>
                            <a:pt x="2" y="53"/>
                            <a:pt x="5" y="61"/>
                            <a:pt x="5" y="61"/>
                          </a:cubicBezTo>
                          <a:cubicBezTo>
                            <a:pt x="10" y="56"/>
                            <a:pt x="10" y="56"/>
                            <a:pt x="10" y="56"/>
                          </a:cubicBezTo>
                          <a:cubicBezTo>
                            <a:pt x="10" y="56"/>
                            <a:pt x="16" y="55"/>
                            <a:pt x="18" y="55"/>
                          </a:cubicBezTo>
                          <a:cubicBezTo>
                            <a:pt x="19" y="56"/>
                            <a:pt x="26" y="58"/>
                            <a:pt x="26" y="58"/>
                          </a:cubicBezTo>
                          <a:cubicBezTo>
                            <a:pt x="37" y="66"/>
                            <a:pt x="37" y="66"/>
                            <a:pt x="37" y="66"/>
                          </a:cubicBezTo>
                          <a:cubicBezTo>
                            <a:pt x="44" y="64"/>
                            <a:pt x="44" y="64"/>
                            <a:pt x="44" y="64"/>
                          </a:cubicBezTo>
                          <a:cubicBezTo>
                            <a:pt x="52" y="58"/>
                            <a:pt x="52" y="58"/>
                            <a:pt x="52" y="58"/>
                          </a:cubicBezTo>
                          <a:cubicBezTo>
                            <a:pt x="52" y="58"/>
                            <a:pt x="59" y="59"/>
                            <a:pt x="60" y="59"/>
                          </a:cubicBezTo>
                          <a:cubicBezTo>
                            <a:pt x="61" y="59"/>
                            <a:pt x="72" y="57"/>
                            <a:pt x="72" y="57"/>
                          </a:cubicBezTo>
                          <a:cubicBezTo>
                            <a:pt x="72" y="57"/>
                            <a:pt x="85" y="56"/>
                            <a:pt x="86" y="56"/>
                          </a:cubicBezTo>
                          <a:cubicBezTo>
                            <a:pt x="87" y="57"/>
                            <a:pt x="91" y="53"/>
                            <a:pt x="91" y="53"/>
                          </a:cubicBezTo>
                          <a:cubicBezTo>
                            <a:pt x="91" y="53"/>
                            <a:pt x="94" y="39"/>
                            <a:pt x="95" y="37"/>
                          </a:cubicBezTo>
                          <a:cubicBezTo>
                            <a:pt x="96" y="36"/>
                            <a:pt x="95" y="27"/>
                            <a:pt x="95" y="26"/>
                          </a:cubicBezTo>
                          <a:cubicBezTo>
                            <a:pt x="95" y="24"/>
                            <a:pt x="95" y="16"/>
                            <a:pt x="95" y="14"/>
                          </a:cubicBezTo>
                          <a:cubicBezTo>
                            <a:pt x="96" y="12"/>
                            <a:pt x="99" y="5"/>
                            <a:pt x="99" y="5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1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 Medium"/>
                        <a:cs typeface="Helvetica"/>
                        <a:sym typeface="Helvetica Neue"/>
                      </a:endParaRPr>
                    </a:p>
                  </p:txBody>
                </p:sp>
                <p:sp>
                  <p:nvSpPr>
                    <p:cNvPr id="46" name="AMARAJI">
                      <a:extLst>
                        <a:ext uri="{FF2B5EF4-FFF2-40B4-BE49-F238E27FC236}">
                          <a16:creationId xmlns:a16="http://schemas.microsoft.com/office/drawing/2014/main" id="{FB4B4F30-319C-19A6-11B0-6EC46A4F83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09273" y="2349910"/>
                      <a:ext cx="238505" cy="225020"/>
                    </a:xfrm>
                    <a:custGeom>
                      <a:avLst/>
                      <a:gdLst/>
                      <a:ahLst/>
                      <a:cxnLst>
                        <a:cxn ang="0">
                          <a:pos x="111" y="68"/>
                        </a:cxn>
                        <a:cxn ang="0">
                          <a:pos x="108" y="58"/>
                        </a:cxn>
                        <a:cxn ang="0">
                          <a:pos x="100" y="49"/>
                        </a:cxn>
                        <a:cxn ang="0">
                          <a:pos x="89" y="39"/>
                        </a:cxn>
                        <a:cxn ang="0">
                          <a:pos x="83" y="28"/>
                        </a:cxn>
                        <a:cxn ang="0">
                          <a:pos x="63" y="0"/>
                        </a:cxn>
                        <a:cxn ang="0">
                          <a:pos x="48" y="10"/>
                        </a:cxn>
                        <a:cxn ang="0">
                          <a:pos x="30" y="14"/>
                        </a:cxn>
                        <a:cxn ang="0">
                          <a:pos x="18" y="21"/>
                        </a:cxn>
                        <a:cxn ang="0">
                          <a:pos x="3" y="35"/>
                        </a:cxn>
                        <a:cxn ang="0">
                          <a:pos x="0" y="52"/>
                        </a:cxn>
                        <a:cxn ang="0">
                          <a:pos x="17" y="68"/>
                        </a:cxn>
                        <a:cxn ang="0">
                          <a:pos x="24" y="76"/>
                        </a:cxn>
                        <a:cxn ang="0">
                          <a:pos x="33" y="83"/>
                        </a:cxn>
                        <a:cxn ang="0">
                          <a:pos x="38" y="106"/>
                        </a:cxn>
                        <a:cxn ang="0">
                          <a:pos x="57" y="118"/>
                        </a:cxn>
                        <a:cxn ang="0">
                          <a:pos x="68" y="120"/>
                        </a:cxn>
                        <a:cxn ang="0">
                          <a:pos x="70" y="123"/>
                        </a:cxn>
                        <a:cxn ang="0">
                          <a:pos x="84" y="127"/>
                        </a:cxn>
                        <a:cxn ang="0">
                          <a:pos x="88" y="121"/>
                        </a:cxn>
                        <a:cxn ang="0">
                          <a:pos x="95" y="114"/>
                        </a:cxn>
                        <a:cxn ang="0">
                          <a:pos x="112" y="116"/>
                        </a:cxn>
                        <a:cxn ang="0">
                          <a:pos x="117" y="107"/>
                        </a:cxn>
                        <a:cxn ang="0">
                          <a:pos x="122" y="97"/>
                        </a:cxn>
                        <a:cxn ang="0">
                          <a:pos x="133" y="87"/>
                        </a:cxn>
                        <a:cxn ang="0">
                          <a:pos x="111" y="68"/>
                        </a:cxn>
                      </a:cxnLst>
                      <a:rect l="0" t="0" r="r" b="b"/>
                      <a:pathLst>
                        <a:path w="133" h="127">
                          <a:moveTo>
                            <a:pt x="111" y="68"/>
                          </a:moveTo>
                          <a:cubicBezTo>
                            <a:pt x="108" y="58"/>
                            <a:pt x="108" y="58"/>
                            <a:pt x="108" y="58"/>
                          </a:cubicBezTo>
                          <a:cubicBezTo>
                            <a:pt x="100" y="49"/>
                            <a:pt x="100" y="49"/>
                            <a:pt x="100" y="49"/>
                          </a:cubicBezTo>
                          <a:cubicBezTo>
                            <a:pt x="89" y="39"/>
                            <a:pt x="89" y="39"/>
                            <a:pt x="89" y="39"/>
                          </a:cubicBezTo>
                          <a:cubicBezTo>
                            <a:pt x="83" y="28"/>
                            <a:pt x="83" y="28"/>
                            <a:pt x="83" y="28"/>
                          </a:cubicBezTo>
                          <a:cubicBezTo>
                            <a:pt x="63" y="0"/>
                            <a:pt x="63" y="0"/>
                            <a:pt x="63" y="0"/>
                          </a:cubicBezTo>
                          <a:cubicBezTo>
                            <a:pt x="63" y="0"/>
                            <a:pt x="51" y="9"/>
                            <a:pt x="48" y="10"/>
                          </a:cubicBezTo>
                          <a:cubicBezTo>
                            <a:pt x="45" y="12"/>
                            <a:pt x="30" y="14"/>
                            <a:pt x="30" y="14"/>
                          </a:cubicBezTo>
                          <a:cubicBezTo>
                            <a:pt x="18" y="21"/>
                            <a:pt x="18" y="21"/>
                            <a:pt x="18" y="21"/>
                          </a:cubicBezTo>
                          <a:cubicBezTo>
                            <a:pt x="3" y="35"/>
                            <a:pt x="3" y="35"/>
                            <a:pt x="3" y="35"/>
                          </a:cubicBezTo>
                          <a:cubicBezTo>
                            <a:pt x="0" y="52"/>
                            <a:pt x="0" y="52"/>
                            <a:pt x="0" y="52"/>
                          </a:cubicBezTo>
                          <a:cubicBezTo>
                            <a:pt x="17" y="68"/>
                            <a:pt x="17" y="68"/>
                            <a:pt x="17" y="68"/>
                          </a:cubicBezTo>
                          <a:cubicBezTo>
                            <a:pt x="24" y="76"/>
                            <a:pt x="24" y="76"/>
                            <a:pt x="24" y="76"/>
                          </a:cubicBezTo>
                          <a:cubicBezTo>
                            <a:pt x="33" y="83"/>
                            <a:pt x="33" y="83"/>
                            <a:pt x="33" y="83"/>
                          </a:cubicBezTo>
                          <a:cubicBezTo>
                            <a:pt x="38" y="106"/>
                            <a:pt x="38" y="106"/>
                            <a:pt x="38" y="106"/>
                          </a:cubicBezTo>
                          <a:cubicBezTo>
                            <a:pt x="57" y="118"/>
                            <a:pt x="57" y="118"/>
                            <a:pt x="57" y="118"/>
                          </a:cubicBezTo>
                          <a:cubicBezTo>
                            <a:pt x="68" y="120"/>
                            <a:pt x="68" y="120"/>
                            <a:pt x="68" y="120"/>
                          </a:cubicBezTo>
                          <a:cubicBezTo>
                            <a:pt x="70" y="123"/>
                            <a:pt x="70" y="123"/>
                            <a:pt x="70" y="123"/>
                          </a:cubicBezTo>
                          <a:cubicBezTo>
                            <a:pt x="84" y="127"/>
                            <a:pt x="84" y="127"/>
                            <a:pt x="84" y="127"/>
                          </a:cubicBezTo>
                          <a:cubicBezTo>
                            <a:pt x="88" y="121"/>
                            <a:pt x="88" y="121"/>
                            <a:pt x="88" y="121"/>
                          </a:cubicBezTo>
                          <a:cubicBezTo>
                            <a:pt x="95" y="114"/>
                            <a:pt x="95" y="114"/>
                            <a:pt x="95" y="114"/>
                          </a:cubicBezTo>
                          <a:cubicBezTo>
                            <a:pt x="112" y="116"/>
                            <a:pt x="112" y="116"/>
                            <a:pt x="112" y="116"/>
                          </a:cubicBezTo>
                          <a:cubicBezTo>
                            <a:pt x="112" y="116"/>
                            <a:pt x="117" y="109"/>
                            <a:pt x="117" y="107"/>
                          </a:cubicBezTo>
                          <a:cubicBezTo>
                            <a:pt x="118" y="105"/>
                            <a:pt x="121" y="100"/>
                            <a:pt x="122" y="97"/>
                          </a:cubicBezTo>
                          <a:cubicBezTo>
                            <a:pt x="123" y="94"/>
                            <a:pt x="133" y="87"/>
                            <a:pt x="133" y="87"/>
                          </a:cubicBezTo>
                          <a:lnTo>
                            <a:pt x="111" y="68"/>
                          </a:lnTo>
                          <a:close/>
                        </a:path>
                      </a:pathLst>
                    </a:custGeom>
                    <a:solidFill>
                      <a:srgbClr val="5B9BD5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4472C4"/>
                      </a:solidFill>
                      <a:round/>
                      <a:headEnd/>
                      <a:tailEnd/>
                    </a:ln>
                    <a:sp3d extrusionH="635000" prstMaterial="matte">
                      <a:extrusionClr>
                        <a:srgbClr val="FFFFFF">
                          <a:lumMod val="65000"/>
                        </a:srgbClr>
                      </a:extrusionClr>
                    </a:sp3d>
                  </p:spPr>
                  <p:txBody>
                    <a:bodyPr/>
                    <a:lstStyle/>
                    <a:p>
                      <a:pPr marL="0" marR="0" lvl="0" indent="0" algn="ctr" defTabSz="58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99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"/>
                        <a:sym typeface="Helvetica Neue"/>
                      </a:endParaRPr>
                    </a:p>
                  </p:txBody>
                </p:sp>
                <p:grpSp>
                  <p:nvGrpSpPr>
                    <p:cNvPr id="47" name="Agrupar 35">
                      <a:extLst>
                        <a:ext uri="{FF2B5EF4-FFF2-40B4-BE49-F238E27FC236}">
                          <a16:creationId xmlns:a16="http://schemas.microsoft.com/office/drawing/2014/main" id="{F8A35CE4-E436-B2C1-9B59-E1CB96EA41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25015" y="1152011"/>
                      <a:ext cx="1325027" cy="2097977"/>
                      <a:chOff x="7025015" y="1152011"/>
                      <a:chExt cx="1325027" cy="2097977"/>
                    </a:xfrm>
                    <a:grpFill/>
                  </p:grpSpPr>
                  <p:sp>
                    <p:nvSpPr>
                      <p:cNvPr id="48" name="XEXÉU">
                        <a:extLst>
                          <a:ext uri="{FF2B5EF4-FFF2-40B4-BE49-F238E27FC236}">
                            <a16:creationId xmlns:a16="http://schemas.microsoft.com/office/drawing/2014/main" id="{2C3EBAE9-EDD8-77FC-072E-39DD3BDBBF6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0768" y="3018350"/>
                        <a:ext cx="198754" cy="21840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0" y="49"/>
                          </a:cxn>
                          <a:cxn ang="0">
                            <a:pos x="105" y="31"/>
                          </a:cxn>
                          <a:cxn ang="0">
                            <a:pos x="94" y="15"/>
                          </a:cxn>
                          <a:cxn ang="0">
                            <a:pos x="94" y="2"/>
                          </a:cxn>
                          <a:cxn ang="0">
                            <a:pos x="81" y="0"/>
                          </a:cxn>
                          <a:cxn ang="0">
                            <a:pos x="70" y="3"/>
                          </a:cxn>
                          <a:cxn ang="0">
                            <a:pos x="60" y="2"/>
                          </a:cxn>
                          <a:cxn ang="0">
                            <a:pos x="51" y="12"/>
                          </a:cxn>
                          <a:cxn ang="0">
                            <a:pos x="39" y="19"/>
                          </a:cxn>
                          <a:cxn ang="0">
                            <a:pos x="27" y="21"/>
                          </a:cxn>
                          <a:cxn ang="0">
                            <a:pos x="34" y="37"/>
                          </a:cxn>
                          <a:cxn ang="0">
                            <a:pos x="43" y="52"/>
                          </a:cxn>
                          <a:cxn ang="0">
                            <a:pos x="45" y="61"/>
                          </a:cxn>
                          <a:cxn ang="0">
                            <a:pos x="41" y="67"/>
                          </a:cxn>
                          <a:cxn ang="0">
                            <a:pos x="26" y="95"/>
                          </a:cxn>
                          <a:cxn ang="0">
                            <a:pos x="18" y="105"/>
                          </a:cxn>
                          <a:cxn ang="0">
                            <a:pos x="0" y="123"/>
                          </a:cxn>
                          <a:cxn ang="0">
                            <a:pos x="14" y="121"/>
                          </a:cxn>
                          <a:cxn ang="0">
                            <a:pos x="41" y="116"/>
                          </a:cxn>
                          <a:cxn ang="0">
                            <a:pos x="59" y="112"/>
                          </a:cxn>
                          <a:cxn ang="0">
                            <a:pos x="73" y="103"/>
                          </a:cxn>
                          <a:cxn ang="0">
                            <a:pos x="83" y="95"/>
                          </a:cxn>
                          <a:cxn ang="0">
                            <a:pos x="99" y="69"/>
                          </a:cxn>
                          <a:cxn ang="0">
                            <a:pos x="108" y="61"/>
                          </a:cxn>
                          <a:cxn ang="0">
                            <a:pos x="113" y="60"/>
                          </a:cxn>
                          <a:cxn ang="0">
                            <a:pos x="110" y="49"/>
                          </a:cxn>
                        </a:cxnLst>
                        <a:rect l="0" t="0" r="r" b="b"/>
                        <a:pathLst>
                          <a:path w="113" h="123">
                            <a:moveTo>
                              <a:pt x="110" y="49"/>
                            </a:moveTo>
                            <a:cubicBezTo>
                              <a:pt x="109" y="45"/>
                              <a:pt x="105" y="31"/>
                              <a:pt x="105" y="31"/>
                            </a:cubicBezTo>
                            <a:cubicBezTo>
                              <a:pt x="94" y="15"/>
                              <a:pt x="94" y="15"/>
                              <a:pt x="94" y="15"/>
                            </a:cubicBezTo>
                            <a:cubicBezTo>
                              <a:pt x="94" y="2"/>
                              <a:pt x="94" y="2"/>
                              <a:pt x="94" y="2"/>
                            </a:cubicBezTo>
                            <a:cubicBezTo>
                              <a:pt x="81" y="0"/>
                              <a:pt x="81" y="0"/>
                              <a:pt x="81" y="0"/>
                            </a:cubicBezTo>
                            <a:cubicBezTo>
                              <a:pt x="70" y="3"/>
                              <a:pt x="70" y="3"/>
                              <a:pt x="70" y="3"/>
                            </a:cubicBezTo>
                            <a:cubicBezTo>
                              <a:pt x="60" y="2"/>
                              <a:pt x="60" y="2"/>
                              <a:pt x="60" y="2"/>
                            </a:cubicBezTo>
                            <a:cubicBezTo>
                              <a:pt x="60" y="2"/>
                              <a:pt x="53" y="12"/>
                              <a:pt x="51" y="12"/>
                            </a:cubicBezTo>
                            <a:cubicBezTo>
                              <a:pt x="49" y="13"/>
                              <a:pt x="39" y="19"/>
                              <a:pt x="39" y="19"/>
                            </a:cubicBezTo>
                            <a:cubicBezTo>
                              <a:pt x="39" y="19"/>
                              <a:pt x="26" y="17"/>
                              <a:pt x="27" y="21"/>
                            </a:cubicBezTo>
                            <a:cubicBezTo>
                              <a:pt x="34" y="37"/>
                              <a:pt x="34" y="37"/>
                              <a:pt x="34" y="37"/>
                            </a:cubicBezTo>
                            <a:cubicBezTo>
                              <a:pt x="43" y="52"/>
                              <a:pt x="43" y="52"/>
                              <a:pt x="43" y="52"/>
                            </a:cubicBezTo>
                            <a:cubicBezTo>
                              <a:pt x="45" y="61"/>
                              <a:pt x="45" y="61"/>
                              <a:pt x="45" y="61"/>
                            </a:cubicBezTo>
                            <a:cubicBezTo>
                              <a:pt x="41" y="67"/>
                              <a:pt x="41" y="67"/>
                              <a:pt x="41" y="67"/>
                            </a:cubicBezTo>
                            <a:cubicBezTo>
                              <a:pt x="26" y="95"/>
                              <a:pt x="26" y="95"/>
                              <a:pt x="26" y="95"/>
                            </a:cubicBezTo>
                            <a:cubicBezTo>
                              <a:pt x="18" y="105"/>
                              <a:pt x="18" y="105"/>
                              <a:pt x="18" y="105"/>
                            </a:cubicBezTo>
                            <a:cubicBezTo>
                              <a:pt x="0" y="123"/>
                              <a:pt x="0" y="123"/>
                              <a:pt x="0" y="123"/>
                            </a:cubicBezTo>
                            <a:cubicBezTo>
                              <a:pt x="14" y="121"/>
                              <a:pt x="14" y="121"/>
                              <a:pt x="14" y="121"/>
                            </a:cubicBezTo>
                            <a:cubicBezTo>
                              <a:pt x="41" y="116"/>
                              <a:pt x="41" y="116"/>
                              <a:pt x="41" y="116"/>
                            </a:cubicBezTo>
                            <a:cubicBezTo>
                              <a:pt x="41" y="116"/>
                              <a:pt x="57" y="114"/>
                              <a:pt x="59" y="112"/>
                            </a:cubicBezTo>
                            <a:cubicBezTo>
                              <a:pt x="61" y="109"/>
                              <a:pt x="73" y="103"/>
                              <a:pt x="73" y="103"/>
                            </a:cubicBezTo>
                            <a:cubicBezTo>
                              <a:pt x="73" y="103"/>
                              <a:pt x="81" y="98"/>
                              <a:pt x="83" y="95"/>
                            </a:cubicBezTo>
                            <a:cubicBezTo>
                              <a:pt x="84" y="92"/>
                              <a:pt x="99" y="69"/>
                              <a:pt x="99" y="69"/>
                            </a:cubicBezTo>
                            <a:cubicBezTo>
                              <a:pt x="108" y="61"/>
                              <a:pt x="108" y="61"/>
                              <a:pt x="108" y="61"/>
                            </a:cubicBezTo>
                            <a:cubicBezTo>
                              <a:pt x="113" y="60"/>
                              <a:pt x="113" y="60"/>
                              <a:pt x="113" y="60"/>
                            </a:cubicBezTo>
                            <a:cubicBezTo>
                              <a:pt x="113" y="60"/>
                              <a:pt x="111" y="52"/>
                              <a:pt x="110" y="49"/>
                            </a:cubicBez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49" name="VITÓRIA DE SANTO ANTÃO">
                        <a:extLst>
                          <a:ext uri="{FF2B5EF4-FFF2-40B4-BE49-F238E27FC236}">
                            <a16:creationId xmlns:a16="http://schemas.microsoft.com/office/drawing/2014/main" id="{E785B0AE-5C38-6BAB-8F46-C3E965D0B0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01402" y="2005762"/>
                        <a:ext cx="271631" cy="4037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1" y="56"/>
                          </a:cxn>
                          <a:cxn ang="0">
                            <a:pos x="147" y="35"/>
                          </a:cxn>
                          <a:cxn ang="0">
                            <a:pos x="144" y="27"/>
                          </a:cxn>
                          <a:cxn ang="0">
                            <a:pos x="139" y="19"/>
                          </a:cxn>
                          <a:cxn ang="0">
                            <a:pos x="135" y="0"/>
                          </a:cxn>
                          <a:cxn ang="0">
                            <a:pos x="127" y="5"/>
                          </a:cxn>
                          <a:cxn ang="0">
                            <a:pos x="119" y="13"/>
                          </a:cxn>
                          <a:cxn ang="0">
                            <a:pos x="114" y="20"/>
                          </a:cxn>
                          <a:cxn ang="0">
                            <a:pos x="108" y="22"/>
                          </a:cxn>
                          <a:cxn ang="0">
                            <a:pos x="108" y="29"/>
                          </a:cxn>
                          <a:cxn ang="0">
                            <a:pos x="98" y="38"/>
                          </a:cxn>
                          <a:cxn ang="0">
                            <a:pos x="94" y="41"/>
                          </a:cxn>
                          <a:cxn ang="0">
                            <a:pos x="84" y="43"/>
                          </a:cxn>
                          <a:cxn ang="0">
                            <a:pos x="66" y="43"/>
                          </a:cxn>
                          <a:cxn ang="0">
                            <a:pos x="58" y="37"/>
                          </a:cxn>
                          <a:cxn ang="0">
                            <a:pos x="56" y="33"/>
                          </a:cxn>
                          <a:cxn ang="0">
                            <a:pos x="47" y="35"/>
                          </a:cxn>
                          <a:cxn ang="0">
                            <a:pos x="42" y="38"/>
                          </a:cxn>
                          <a:cxn ang="0">
                            <a:pos x="29" y="39"/>
                          </a:cxn>
                          <a:cxn ang="0">
                            <a:pos x="21" y="43"/>
                          </a:cxn>
                          <a:cxn ang="0">
                            <a:pos x="0" y="53"/>
                          </a:cxn>
                          <a:cxn ang="0">
                            <a:pos x="16" y="56"/>
                          </a:cxn>
                          <a:cxn ang="0">
                            <a:pos x="38" y="77"/>
                          </a:cxn>
                          <a:cxn ang="0">
                            <a:pos x="51" y="81"/>
                          </a:cxn>
                          <a:cxn ang="0">
                            <a:pos x="53" y="98"/>
                          </a:cxn>
                          <a:cxn ang="0">
                            <a:pos x="60" y="122"/>
                          </a:cxn>
                          <a:cxn ang="0">
                            <a:pos x="65" y="132"/>
                          </a:cxn>
                          <a:cxn ang="0">
                            <a:pos x="63" y="142"/>
                          </a:cxn>
                          <a:cxn ang="0">
                            <a:pos x="62" y="160"/>
                          </a:cxn>
                          <a:cxn ang="0">
                            <a:pos x="55" y="174"/>
                          </a:cxn>
                          <a:cxn ang="0">
                            <a:pos x="47" y="191"/>
                          </a:cxn>
                          <a:cxn ang="0">
                            <a:pos x="41" y="201"/>
                          </a:cxn>
                          <a:cxn ang="0">
                            <a:pos x="34" y="210"/>
                          </a:cxn>
                          <a:cxn ang="0">
                            <a:pos x="36" y="217"/>
                          </a:cxn>
                          <a:cxn ang="0">
                            <a:pos x="61" y="219"/>
                          </a:cxn>
                          <a:cxn ang="0">
                            <a:pos x="74" y="226"/>
                          </a:cxn>
                          <a:cxn ang="0">
                            <a:pos x="78" y="229"/>
                          </a:cxn>
                          <a:cxn ang="0">
                            <a:pos x="84" y="224"/>
                          </a:cxn>
                          <a:cxn ang="0">
                            <a:pos x="96" y="205"/>
                          </a:cxn>
                          <a:cxn ang="0">
                            <a:pos x="92" y="183"/>
                          </a:cxn>
                          <a:cxn ang="0">
                            <a:pos x="103" y="165"/>
                          </a:cxn>
                          <a:cxn ang="0">
                            <a:pos x="108" y="155"/>
                          </a:cxn>
                          <a:cxn ang="0">
                            <a:pos x="109" y="145"/>
                          </a:cxn>
                          <a:cxn ang="0">
                            <a:pos x="115" y="142"/>
                          </a:cxn>
                          <a:cxn ang="0">
                            <a:pos x="123" y="147"/>
                          </a:cxn>
                          <a:cxn ang="0">
                            <a:pos x="128" y="142"/>
                          </a:cxn>
                          <a:cxn ang="0">
                            <a:pos x="130" y="129"/>
                          </a:cxn>
                          <a:cxn ang="0">
                            <a:pos x="135" y="117"/>
                          </a:cxn>
                          <a:cxn ang="0">
                            <a:pos x="128" y="101"/>
                          </a:cxn>
                          <a:cxn ang="0">
                            <a:pos x="129" y="91"/>
                          </a:cxn>
                          <a:cxn ang="0">
                            <a:pos x="139" y="69"/>
                          </a:cxn>
                          <a:cxn ang="0">
                            <a:pos x="148" y="63"/>
                          </a:cxn>
                          <a:cxn ang="0">
                            <a:pos x="151" y="56"/>
                          </a:cxn>
                        </a:cxnLst>
                        <a:rect l="0" t="0" r="r" b="b"/>
                        <a:pathLst>
                          <a:path w="152" h="229">
                            <a:moveTo>
                              <a:pt x="151" y="56"/>
                            </a:moveTo>
                            <a:cubicBezTo>
                              <a:pt x="151" y="54"/>
                              <a:pt x="147" y="35"/>
                              <a:pt x="147" y="35"/>
                            </a:cubicBezTo>
                            <a:cubicBezTo>
                              <a:pt x="144" y="27"/>
                              <a:pt x="144" y="27"/>
                              <a:pt x="144" y="27"/>
                            </a:cubicBezTo>
                            <a:cubicBezTo>
                              <a:pt x="139" y="19"/>
                              <a:pt x="139" y="19"/>
                              <a:pt x="139" y="19"/>
                            </a:cubicBezTo>
                            <a:cubicBezTo>
                              <a:pt x="135" y="0"/>
                              <a:pt x="135" y="0"/>
                              <a:pt x="135" y="0"/>
                            </a:cubicBezTo>
                            <a:cubicBezTo>
                              <a:pt x="127" y="5"/>
                              <a:pt x="127" y="5"/>
                              <a:pt x="127" y="5"/>
                            </a:cubicBezTo>
                            <a:cubicBezTo>
                              <a:pt x="127" y="5"/>
                              <a:pt x="120" y="11"/>
                              <a:pt x="119" y="13"/>
                            </a:cubicBezTo>
                            <a:cubicBezTo>
                              <a:pt x="119" y="15"/>
                              <a:pt x="114" y="20"/>
                              <a:pt x="114" y="20"/>
                            </a:cubicBezTo>
                            <a:cubicBezTo>
                              <a:pt x="108" y="22"/>
                              <a:pt x="108" y="22"/>
                              <a:pt x="108" y="22"/>
                            </a:cubicBezTo>
                            <a:cubicBezTo>
                              <a:pt x="108" y="22"/>
                              <a:pt x="110" y="27"/>
                              <a:pt x="108" y="29"/>
                            </a:cubicBezTo>
                            <a:cubicBezTo>
                              <a:pt x="106" y="30"/>
                              <a:pt x="98" y="38"/>
                              <a:pt x="98" y="38"/>
                            </a:cubicBezTo>
                            <a:cubicBezTo>
                              <a:pt x="94" y="41"/>
                              <a:pt x="94" y="41"/>
                              <a:pt x="94" y="41"/>
                            </a:cubicBezTo>
                            <a:cubicBezTo>
                              <a:pt x="84" y="43"/>
                              <a:pt x="84" y="43"/>
                              <a:pt x="84" y="43"/>
                            </a:cubicBezTo>
                            <a:cubicBezTo>
                              <a:pt x="66" y="43"/>
                              <a:pt x="66" y="43"/>
                              <a:pt x="66" y="43"/>
                            </a:cubicBezTo>
                            <a:cubicBezTo>
                              <a:pt x="58" y="37"/>
                              <a:pt x="58" y="37"/>
                              <a:pt x="58" y="37"/>
                            </a:cubicBezTo>
                            <a:cubicBezTo>
                              <a:pt x="56" y="33"/>
                              <a:pt x="56" y="33"/>
                              <a:pt x="56" y="33"/>
                            </a:cubicBezTo>
                            <a:cubicBezTo>
                              <a:pt x="47" y="35"/>
                              <a:pt x="47" y="35"/>
                              <a:pt x="47" y="35"/>
                            </a:cubicBezTo>
                            <a:cubicBezTo>
                              <a:pt x="42" y="38"/>
                              <a:pt x="42" y="38"/>
                              <a:pt x="42" y="38"/>
                            </a:cubicBezTo>
                            <a:cubicBezTo>
                              <a:pt x="29" y="39"/>
                              <a:pt x="29" y="39"/>
                              <a:pt x="29" y="39"/>
                            </a:cubicBezTo>
                            <a:cubicBezTo>
                              <a:pt x="21" y="43"/>
                              <a:pt x="21" y="43"/>
                              <a:pt x="21" y="43"/>
                            </a:cubicBezTo>
                            <a:cubicBezTo>
                              <a:pt x="21" y="43"/>
                              <a:pt x="1" y="48"/>
                              <a:pt x="0" y="53"/>
                            </a:cubicBezTo>
                            <a:cubicBezTo>
                              <a:pt x="16" y="56"/>
                              <a:pt x="16" y="56"/>
                              <a:pt x="16" y="56"/>
                            </a:cubicBezTo>
                            <a:cubicBezTo>
                              <a:pt x="38" y="77"/>
                              <a:pt x="38" y="77"/>
                              <a:pt x="38" y="77"/>
                            </a:cubicBezTo>
                            <a:cubicBezTo>
                              <a:pt x="51" y="81"/>
                              <a:pt x="51" y="81"/>
                              <a:pt x="51" y="81"/>
                            </a:cubicBezTo>
                            <a:cubicBezTo>
                              <a:pt x="53" y="98"/>
                              <a:pt x="53" y="98"/>
                              <a:pt x="53" y="98"/>
                            </a:cubicBezTo>
                            <a:cubicBezTo>
                              <a:pt x="60" y="122"/>
                              <a:pt x="60" y="122"/>
                              <a:pt x="60" y="122"/>
                            </a:cubicBezTo>
                            <a:cubicBezTo>
                              <a:pt x="60" y="122"/>
                              <a:pt x="66" y="130"/>
                              <a:pt x="65" y="132"/>
                            </a:cubicBezTo>
                            <a:cubicBezTo>
                              <a:pt x="65" y="134"/>
                              <a:pt x="63" y="141"/>
                              <a:pt x="63" y="142"/>
                            </a:cubicBezTo>
                            <a:cubicBezTo>
                              <a:pt x="63" y="144"/>
                              <a:pt x="62" y="160"/>
                              <a:pt x="62" y="160"/>
                            </a:cubicBezTo>
                            <a:cubicBezTo>
                              <a:pt x="55" y="174"/>
                              <a:pt x="55" y="174"/>
                              <a:pt x="55" y="174"/>
                            </a:cubicBezTo>
                            <a:cubicBezTo>
                              <a:pt x="47" y="191"/>
                              <a:pt x="47" y="191"/>
                              <a:pt x="47" y="191"/>
                            </a:cubicBezTo>
                            <a:cubicBezTo>
                              <a:pt x="41" y="201"/>
                              <a:pt x="41" y="201"/>
                              <a:pt x="41" y="201"/>
                            </a:cubicBezTo>
                            <a:cubicBezTo>
                              <a:pt x="34" y="210"/>
                              <a:pt x="34" y="210"/>
                              <a:pt x="34" y="210"/>
                            </a:cubicBezTo>
                            <a:cubicBezTo>
                              <a:pt x="36" y="217"/>
                              <a:pt x="36" y="217"/>
                              <a:pt x="36" y="217"/>
                            </a:cubicBezTo>
                            <a:cubicBezTo>
                              <a:pt x="61" y="219"/>
                              <a:pt x="61" y="219"/>
                              <a:pt x="61" y="219"/>
                            </a:cubicBezTo>
                            <a:cubicBezTo>
                              <a:pt x="74" y="226"/>
                              <a:pt x="74" y="226"/>
                              <a:pt x="74" y="226"/>
                            </a:cubicBezTo>
                            <a:cubicBezTo>
                              <a:pt x="78" y="229"/>
                              <a:pt x="78" y="229"/>
                              <a:pt x="78" y="229"/>
                            </a:cubicBezTo>
                            <a:cubicBezTo>
                              <a:pt x="84" y="224"/>
                              <a:pt x="84" y="224"/>
                              <a:pt x="84" y="224"/>
                            </a:cubicBezTo>
                            <a:cubicBezTo>
                              <a:pt x="96" y="205"/>
                              <a:pt x="96" y="205"/>
                              <a:pt x="96" y="205"/>
                            </a:cubicBezTo>
                            <a:cubicBezTo>
                              <a:pt x="92" y="183"/>
                              <a:pt x="92" y="183"/>
                              <a:pt x="92" y="183"/>
                            </a:cubicBezTo>
                            <a:cubicBezTo>
                              <a:pt x="103" y="165"/>
                              <a:pt x="103" y="165"/>
                              <a:pt x="103" y="165"/>
                            </a:cubicBezTo>
                            <a:cubicBezTo>
                              <a:pt x="108" y="155"/>
                              <a:pt x="108" y="155"/>
                              <a:pt x="108" y="155"/>
                            </a:cubicBezTo>
                            <a:cubicBezTo>
                              <a:pt x="109" y="145"/>
                              <a:pt x="109" y="145"/>
                              <a:pt x="109" y="145"/>
                            </a:cubicBezTo>
                            <a:cubicBezTo>
                              <a:pt x="115" y="142"/>
                              <a:pt x="115" y="142"/>
                              <a:pt x="115" y="142"/>
                            </a:cubicBezTo>
                            <a:cubicBezTo>
                              <a:pt x="123" y="147"/>
                              <a:pt x="123" y="147"/>
                              <a:pt x="123" y="147"/>
                            </a:cubicBezTo>
                            <a:cubicBezTo>
                              <a:pt x="128" y="142"/>
                              <a:pt x="128" y="142"/>
                              <a:pt x="128" y="142"/>
                            </a:cubicBezTo>
                            <a:cubicBezTo>
                              <a:pt x="130" y="129"/>
                              <a:pt x="130" y="129"/>
                              <a:pt x="130" y="129"/>
                            </a:cubicBezTo>
                            <a:cubicBezTo>
                              <a:pt x="135" y="117"/>
                              <a:pt x="135" y="117"/>
                              <a:pt x="135" y="117"/>
                            </a:cubicBezTo>
                            <a:cubicBezTo>
                              <a:pt x="128" y="101"/>
                              <a:pt x="128" y="101"/>
                              <a:pt x="128" y="101"/>
                            </a:cubicBezTo>
                            <a:cubicBezTo>
                              <a:pt x="129" y="91"/>
                              <a:pt x="129" y="91"/>
                              <a:pt x="129" y="91"/>
                            </a:cubicBezTo>
                            <a:cubicBezTo>
                              <a:pt x="139" y="69"/>
                              <a:pt x="139" y="69"/>
                              <a:pt x="139" y="69"/>
                            </a:cubicBezTo>
                            <a:cubicBezTo>
                              <a:pt x="148" y="63"/>
                              <a:pt x="148" y="63"/>
                              <a:pt x="148" y="63"/>
                            </a:cubicBezTo>
                            <a:cubicBezTo>
                              <a:pt x="148" y="63"/>
                              <a:pt x="152" y="58"/>
                              <a:pt x="151" y="56"/>
                            </a:cubicBez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0" name="TAMANDARÉ">
                        <a:extLst>
                          <a:ext uri="{FF2B5EF4-FFF2-40B4-BE49-F238E27FC236}">
                            <a16:creationId xmlns:a16="http://schemas.microsoft.com/office/drawing/2014/main" id="{E5BEB1A9-A006-FDA4-662D-6367E4A4A1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74278" y="2899222"/>
                        <a:ext cx="304756" cy="1654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25"/>
                          </a:cxn>
                          <a:cxn ang="0">
                            <a:pos x="161" y="23"/>
                          </a:cxn>
                          <a:cxn ang="0">
                            <a:pos x="150" y="29"/>
                          </a:cxn>
                          <a:cxn ang="0">
                            <a:pos x="142" y="28"/>
                          </a:cxn>
                          <a:cxn ang="0">
                            <a:pos x="136" y="25"/>
                          </a:cxn>
                          <a:cxn ang="0">
                            <a:pos x="95" y="5"/>
                          </a:cxn>
                          <a:cxn ang="0">
                            <a:pos x="75" y="0"/>
                          </a:cxn>
                          <a:cxn ang="0">
                            <a:pos x="67" y="4"/>
                          </a:cxn>
                          <a:cxn ang="0">
                            <a:pos x="55" y="10"/>
                          </a:cxn>
                          <a:cxn ang="0">
                            <a:pos x="25" y="23"/>
                          </a:cxn>
                          <a:cxn ang="0">
                            <a:pos x="16" y="26"/>
                          </a:cxn>
                          <a:cxn ang="0">
                            <a:pos x="1" y="32"/>
                          </a:cxn>
                          <a:cxn ang="0">
                            <a:pos x="3" y="40"/>
                          </a:cxn>
                          <a:cxn ang="0">
                            <a:pos x="2" y="49"/>
                          </a:cxn>
                          <a:cxn ang="0">
                            <a:pos x="3" y="61"/>
                          </a:cxn>
                          <a:cxn ang="0">
                            <a:pos x="7" y="66"/>
                          </a:cxn>
                          <a:cxn ang="0">
                            <a:pos x="11" y="76"/>
                          </a:cxn>
                          <a:cxn ang="0">
                            <a:pos x="15" y="86"/>
                          </a:cxn>
                          <a:cxn ang="0">
                            <a:pos x="20" y="92"/>
                          </a:cxn>
                          <a:cxn ang="0">
                            <a:pos x="25" y="92"/>
                          </a:cxn>
                          <a:cxn ang="0">
                            <a:pos x="35" y="86"/>
                          </a:cxn>
                          <a:cxn ang="0">
                            <a:pos x="46" y="79"/>
                          </a:cxn>
                          <a:cxn ang="0">
                            <a:pos x="52" y="75"/>
                          </a:cxn>
                          <a:cxn ang="0">
                            <a:pos x="61" y="76"/>
                          </a:cxn>
                          <a:cxn ang="0">
                            <a:pos x="63" y="69"/>
                          </a:cxn>
                          <a:cxn ang="0">
                            <a:pos x="68" y="55"/>
                          </a:cxn>
                          <a:cxn ang="0">
                            <a:pos x="74" y="54"/>
                          </a:cxn>
                          <a:cxn ang="0">
                            <a:pos x="82" y="57"/>
                          </a:cxn>
                          <a:cxn ang="0">
                            <a:pos x="88" y="53"/>
                          </a:cxn>
                          <a:cxn ang="0">
                            <a:pos x="103" y="51"/>
                          </a:cxn>
                          <a:cxn ang="0">
                            <a:pos x="109" y="53"/>
                          </a:cxn>
                          <a:cxn ang="0">
                            <a:pos x="112" y="56"/>
                          </a:cxn>
                          <a:cxn ang="0">
                            <a:pos x="131" y="59"/>
                          </a:cxn>
                          <a:cxn ang="0">
                            <a:pos x="141" y="69"/>
                          </a:cxn>
                          <a:cxn ang="0">
                            <a:pos x="145" y="74"/>
                          </a:cxn>
                          <a:cxn ang="0">
                            <a:pos x="160" y="75"/>
                          </a:cxn>
                          <a:cxn ang="0">
                            <a:pos x="165" y="68"/>
                          </a:cxn>
                          <a:cxn ang="0">
                            <a:pos x="170" y="59"/>
                          </a:cxn>
                          <a:cxn ang="0">
                            <a:pos x="168" y="39"/>
                          </a:cxn>
                          <a:cxn ang="0">
                            <a:pos x="171" y="25"/>
                          </a:cxn>
                        </a:cxnLst>
                        <a:rect l="0" t="0" r="r" b="b"/>
                        <a:pathLst>
                          <a:path w="171" h="92">
                            <a:moveTo>
                              <a:pt x="171" y="25"/>
                            </a:moveTo>
                            <a:cubicBezTo>
                              <a:pt x="161" y="23"/>
                              <a:pt x="161" y="23"/>
                              <a:pt x="161" y="23"/>
                            </a:cubicBezTo>
                            <a:cubicBezTo>
                              <a:pt x="161" y="23"/>
                              <a:pt x="152" y="29"/>
                              <a:pt x="150" y="29"/>
                            </a:cubicBezTo>
                            <a:cubicBezTo>
                              <a:pt x="149" y="29"/>
                              <a:pt x="144" y="28"/>
                              <a:pt x="142" y="28"/>
                            </a:cubicBezTo>
                            <a:cubicBezTo>
                              <a:pt x="141" y="28"/>
                              <a:pt x="137" y="26"/>
                              <a:pt x="136" y="25"/>
                            </a:cubicBezTo>
                            <a:cubicBezTo>
                              <a:pt x="134" y="25"/>
                              <a:pt x="95" y="5"/>
                              <a:pt x="95" y="5"/>
                            </a:cubicBezTo>
                            <a:cubicBezTo>
                              <a:pt x="75" y="0"/>
                              <a:pt x="75" y="0"/>
                              <a:pt x="75" y="0"/>
                            </a:cubicBezTo>
                            <a:cubicBezTo>
                              <a:pt x="67" y="4"/>
                              <a:pt x="67" y="4"/>
                              <a:pt x="67" y="4"/>
                            </a:cubicBezTo>
                            <a:cubicBezTo>
                              <a:pt x="55" y="10"/>
                              <a:pt x="55" y="10"/>
                              <a:pt x="55" y="10"/>
                            </a:cubicBezTo>
                            <a:cubicBezTo>
                              <a:pt x="25" y="23"/>
                              <a:pt x="25" y="23"/>
                              <a:pt x="25" y="23"/>
                            </a:cubicBezTo>
                            <a:cubicBezTo>
                              <a:pt x="16" y="26"/>
                              <a:pt x="16" y="26"/>
                              <a:pt x="16" y="26"/>
                            </a:cubicBezTo>
                            <a:cubicBezTo>
                              <a:pt x="16" y="26"/>
                              <a:pt x="0" y="30"/>
                              <a:pt x="1" y="32"/>
                            </a:cubicBezTo>
                            <a:cubicBezTo>
                              <a:pt x="3" y="40"/>
                              <a:pt x="3" y="40"/>
                              <a:pt x="3" y="40"/>
                            </a:cubicBezTo>
                            <a:cubicBezTo>
                              <a:pt x="2" y="49"/>
                              <a:pt x="2" y="49"/>
                              <a:pt x="2" y="49"/>
                            </a:cubicBezTo>
                            <a:cubicBezTo>
                              <a:pt x="3" y="61"/>
                              <a:pt x="3" y="61"/>
                              <a:pt x="3" y="61"/>
                            </a:cubicBezTo>
                            <a:cubicBezTo>
                              <a:pt x="3" y="61"/>
                              <a:pt x="7" y="65"/>
                              <a:pt x="7" y="66"/>
                            </a:cubicBezTo>
                            <a:cubicBezTo>
                              <a:pt x="7" y="67"/>
                              <a:pt x="11" y="76"/>
                              <a:pt x="11" y="76"/>
                            </a:cubicBezTo>
                            <a:cubicBezTo>
                              <a:pt x="15" y="86"/>
                              <a:pt x="15" y="86"/>
                              <a:pt x="15" y="86"/>
                            </a:cubicBezTo>
                            <a:cubicBezTo>
                              <a:pt x="20" y="92"/>
                              <a:pt x="20" y="92"/>
                              <a:pt x="20" y="92"/>
                            </a:cubicBezTo>
                            <a:cubicBezTo>
                              <a:pt x="20" y="92"/>
                              <a:pt x="23" y="92"/>
                              <a:pt x="25" y="92"/>
                            </a:cubicBezTo>
                            <a:cubicBezTo>
                              <a:pt x="27" y="92"/>
                              <a:pt x="32" y="87"/>
                              <a:pt x="35" y="86"/>
                            </a:cubicBezTo>
                            <a:cubicBezTo>
                              <a:pt x="38" y="85"/>
                              <a:pt x="46" y="79"/>
                              <a:pt x="46" y="79"/>
                            </a:cubicBezTo>
                            <a:cubicBezTo>
                              <a:pt x="52" y="75"/>
                              <a:pt x="52" y="75"/>
                              <a:pt x="52" y="75"/>
                            </a:cubicBezTo>
                            <a:cubicBezTo>
                              <a:pt x="61" y="76"/>
                              <a:pt x="61" y="76"/>
                              <a:pt x="61" y="76"/>
                            </a:cubicBezTo>
                            <a:cubicBezTo>
                              <a:pt x="63" y="69"/>
                              <a:pt x="63" y="69"/>
                              <a:pt x="63" y="69"/>
                            </a:cubicBezTo>
                            <a:cubicBezTo>
                              <a:pt x="68" y="55"/>
                              <a:pt x="68" y="55"/>
                              <a:pt x="68" y="55"/>
                            </a:cubicBezTo>
                            <a:cubicBezTo>
                              <a:pt x="68" y="55"/>
                              <a:pt x="73" y="54"/>
                              <a:pt x="74" y="54"/>
                            </a:cubicBezTo>
                            <a:cubicBezTo>
                              <a:pt x="76" y="54"/>
                              <a:pt x="82" y="57"/>
                              <a:pt x="82" y="57"/>
                            </a:cubicBezTo>
                            <a:cubicBezTo>
                              <a:pt x="88" y="53"/>
                              <a:pt x="88" y="53"/>
                              <a:pt x="88" y="53"/>
                            </a:cubicBezTo>
                            <a:cubicBezTo>
                              <a:pt x="103" y="51"/>
                              <a:pt x="103" y="51"/>
                              <a:pt x="103" y="51"/>
                            </a:cubicBezTo>
                            <a:cubicBezTo>
                              <a:pt x="109" y="53"/>
                              <a:pt x="109" y="53"/>
                              <a:pt x="109" y="53"/>
                            </a:cubicBezTo>
                            <a:cubicBezTo>
                              <a:pt x="112" y="56"/>
                              <a:pt x="112" y="56"/>
                              <a:pt x="112" y="56"/>
                            </a:cubicBezTo>
                            <a:cubicBezTo>
                              <a:pt x="131" y="59"/>
                              <a:pt x="131" y="59"/>
                              <a:pt x="131" y="59"/>
                            </a:cubicBezTo>
                            <a:cubicBezTo>
                              <a:pt x="141" y="69"/>
                              <a:pt x="141" y="69"/>
                              <a:pt x="141" y="69"/>
                            </a:cubicBezTo>
                            <a:cubicBezTo>
                              <a:pt x="145" y="74"/>
                              <a:pt x="145" y="74"/>
                              <a:pt x="145" y="74"/>
                            </a:cubicBezTo>
                            <a:cubicBezTo>
                              <a:pt x="160" y="75"/>
                              <a:pt x="160" y="75"/>
                              <a:pt x="160" y="75"/>
                            </a:cubicBezTo>
                            <a:cubicBezTo>
                              <a:pt x="165" y="68"/>
                              <a:pt x="165" y="68"/>
                              <a:pt x="165" y="68"/>
                            </a:cubicBezTo>
                            <a:cubicBezTo>
                              <a:pt x="165" y="68"/>
                              <a:pt x="170" y="60"/>
                              <a:pt x="170" y="59"/>
                            </a:cubicBezTo>
                            <a:cubicBezTo>
                              <a:pt x="170" y="58"/>
                              <a:pt x="168" y="39"/>
                              <a:pt x="168" y="39"/>
                            </a:cubicBezTo>
                            <a:lnTo>
                              <a:pt x="171" y="25"/>
                            </a:ln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1" name="TIMBAÚBA">
                        <a:extLst>
                          <a:ext uri="{FF2B5EF4-FFF2-40B4-BE49-F238E27FC236}">
                            <a16:creationId xmlns:a16="http://schemas.microsoft.com/office/drawing/2014/main" id="{EDF469A0-AB90-DDC3-DD8B-DC77A9759EF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74901" y="1211575"/>
                        <a:ext cx="278256" cy="29120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7" y="80"/>
                          </a:cxn>
                          <a:cxn ang="0">
                            <a:pos x="143" y="74"/>
                          </a:cxn>
                          <a:cxn ang="0">
                            <a:pos x="134" y="68"/>
                          </a:cxn>
                          <a:cxn ang="0">
                            <a:pos x="131" y="64"/>
                          </a:cxn>
                          <a:cxn ang="0">
                            <a:pos x="125" y="67"/>
                          </a:cxn>
                          <a:cxn ang="0">
                            <a:pos x="116" y="75"/>
                          </a:cxn>
                          <a:cxn ang="0">
                            <a:pos x="115" y="82"/>
                          </a:cxn>
                          <a:cxn ang="0">
                            <a:pos x="109" y="81"/>
                          </a:cxn>
                          <a:cxn ang="0">
                            <a:pos x="105" y="77"/>
                          </a:cxn>
                          <a:cxn ang="0">
                            <a:pos x="97" y="75"/>
                          </a:cxn>
                          <a:cxn ang="0">
                            <a:pos x="92" y="71"/>
                          </a:cxn>
                          <a:cxn ang="0">
                            <a:pos x="75" y="71"/>
                          </a:cxn>
                          <a:cxn ang="0">
                            <a:pos x="79" y="60"/>
                          </a:cxn>
                          <a:cxn ang="0">
                            <a:pos x="78" y="52"/>
                          </a:cxn>
                          <a:cxn ang="0">
                            <a:pos x="74" y="42"/>
                          </a:cxn>
                          <a:cxn ang="0">
                            <a:pos x="70" y="27"/>
                          </a:cxn>
                          <a:cxn ang="0">
                            <a:pos x="62" y="17"/>
                          </a:cxn>
                          <a:cxn ang="0">
                            <a:pos x="58" y="6"/>
                          </a:cxn>
                          <a:cxn ang="0">
                            <a:pos x="49" y="0"/>
                          </a:cxn>
                          <a:cxn ang="0">
                            <a:pos x="46" y="6"/>
                          </a:cxn>
                          <a:cxn ang="0">
                            <a:pos x="40" y="11"/>
                          </a:cxn>
                          <a:cxn ang="0">
                            <a:pos x="29" y="16"/>
                          </a:cxn>
                          <a:cxn ang="0">
                            <a:pos x="17" y="23"/>
                          </a:cxn>
                          <a:cxn ang="0">
                            <a:pos x="2" y="32"/>
                          </a:cxn>
                          <a:cxn ang="0">
                            <a:pos x="2" y="54"/>
                          </a:cxn>
                          <a:cxn ang="0">
                            <a:pos x="9" y="65"/>
                          </a:cxn>
                          <a:cxn ang="0">
                            <a:pos x="10" y="80"/>
                          </a:cxn>
                          <a:cxn ang="0">
                            <a:pos x="16" y="96"/>
                          </a:cxn>
                          <a:cxn ang="0">
                            <a:pos x="16" y="109"/>
                          </a:cxn>
                          <a:cxn ang="0">
                            <a:pos x="7" y="113"/>
                          </a:cxn>
                          <a:cxn ang="0">
                            <a:pos x="6" y="122"/>
                          </a:cxn>
                          <a:cxn ang="0">
                            <a:pos x="8" y="132"/>
                          </a:cxn>
                          <a:cxn ang="0">
                            <a:pos x="9" y="141"/>
                          </a:cxn>
                          <a:cxn ang="0">
                            <a:pos x="2" y="151"/>
                          </a:cxn>
                          <a:cxn ang="0">
                            <a:pos x="0" y="159"/>
                          </a:cxn>
                          <a:cxn ang="0">
                            <a:pos x="15" y="164"/>
                          </a:cxn>
                          <a:cxn ang="0">
                            <a:pos x="19" y="156"/>
                          </a:cxn>
                          <a:cxn ang="0">
                            <a:pos x="27" y="149"/>
                          </a:cxn>
                          <a:cxn ang="0">
                            <a:pos x="33" y="153"/>
                          </a:cxn>
                          <a:cxn ang="0">
                            <a:pos x="39" y="147"/>
                          </a:cxn>
                          <a:cxn ang="0">
                            <a:pos x="51" y="149"/>
                          </a:cxn>
                          <a:cxn ang="0">
                            <a:pos x="63" y="154"/>
                          </a:cxn>
                          <a:cxn ang="0">
                            <a:pos x="70" y="145"/>
                          </a:cxn>
                          <a:cxn ang="0">
                            <a:pos x="74" y="140"/>
                          </a:cxn>
                          <a:cxn ang="0">
                            <a:pos x="103" y="135"/>
                          </a:cxn>
                          <a:cxn ang="0">
                            <a:pos x="105" y="116"/>
                          </a:cxn>
                          <a:cxn ang="0">
                            <a:pos x="110" y="110"/>
                          </a:cxn>
                          <a:cxn ang="0">
                            <a:pos x="119" y="104"/>
                          </a:cxn>
                          <a:cxn ang="0">
                            <a:pos x="126" y="97"/>
                          </a:cxn>
                          <a:cxn ang="0">
                            <a:pos x="155" y="83"/>
                          </a:cxn>
                          <a:cxn ang="0">
                            <a:pos x="158" y="81"/>
                          </a:cxn>
                          <a:cxn ang="0">
                            <a:pos x="147" y="80"/>
                          </a:cxn>
                        </a:cxnLst>
                        <a:rect l="0" t="0" r="r" b="b"/>
                        <a:pathLst>
                          <a:path w="158" h="164">
                            <a:moveTo>
                              <a:pt x="147" y="80"/>
                            </a:moveTo>
                            <a:cubicBezTo>
                              <a:pt x="143" y="74"/>
                              <a:pt x="143" y="74"/>
                              <a:pt x="143" y="74"/>
                            </a:cubicBezTo>
                            <a:cubicBezTo>
                              <a:pt x="134" y="68"/>
                              <a:pt x="134" y="68"/>
                              <a:pt x="134" y="68"/>
                            </a:cubicBezTo>
                            <a:cubicBezTo>
                              <a:pt x="131" y="64"/>
                              <a:pt x="131" y="64"/>
                              <a:pt x="131" y="64"/>
                            </a:cubicBezTo>
                            <a:cubicBezTo>
                              <a:pt x="125" y="67"/>
                              <a:pt x="125" y="67"/>
                              <a:pt x="125" y="67"/>
                            </a:cubicBezTo>
                            <a:cubicBezTo>
                              <a:pt x="116" y="75"/>
                              <a:pt x="116" y="75"/>
                              <a:pt x="116" y="75"/>
                            </a:cubicBezTo>
                            <a:cubicBezTo>
                              <a:pt x="115" y="82"/>
                              <a:pt x="115" y="82"/>
                              <a:pt x="115" y="82"/>
                            </a:cubicBezTo>
                            <a:cubicBezTo>
                              <a:pt x="109" y="81"/>
                              <a:pt x="109" y="81"/>
                              <a:pt x="109" y="81"/>
                            </a:cubicBezTo>
                            <a:cubicBezTo>
                              <a:pt x="105" y="77"/>
                              <a:pt x="105" y="77"/>
                              <a:pt x="105" y="77"/>
                            </a:cubicBezTo>
                            <a:cubicBezTo>
                              <a:pt x="97" y="75"/>
                              <a:pt x="97" y="75"/>
                              <a:pt x="97" y="75"/>
                            </a:cubicBezTo>
                            <a:cubicBezTo>
                              <a:pt x="92" y="71"/>
                              <a:pt x="92" y="71"/>
                              <a:pt x="92" y="71"/>
                            </a:cubicBezTo>
                            <a:cubicBezTo>
                              <a:pt x="75" y="71"/>
                              <a:pt x="75" y="71"/>
                              <a:pt x="75" y="71"/>
                            </a:cubicBezTo>
                            <a:cubicBezTo>
                              <a:pt x="79" y="60"/>
                              <a:pt x="79" y="60"/>
                              <a:pt x="79" y="60"/>
                            </a:cubicBezTo>
                            <a:cubicBezTo>
                              <a:pt x="78" y="52"/>
                              <a:pt x="78" y="52"/>
                              <a:pt x="78" y="52"/>
                            </a:cubicBezTo>
                            <a:cubicBezTo>
                              <a:pt x="74" y="42"/>
                              <a:pt x="74" y="42"/>
                              <a:pt x="74" y="42"/>
                            </a:cubicBezTo>
                            <a:cubicBezTo>
                              <a:pt x="70" y="27"/>
                              <a:pt x="70" y="27"/>
                              <a:pt x="70" y="27"/>
                            </a:cubicBezTo>
                            <a:cubicBezTo>
                              <a:pt x="62" y="17"/>
                              <a:pt x="62" y="17"/>
                              <a:pt x="62" y="17"/>
                            </a:cubicBezTo>
                            <a:cubicBezTo>
                              <a:pt x="58" y="6"/>
                              <a:pt x="58" y="6"/>
                              <a:pt x="58" y="6"/>
                            </a:cubicBezTo>
                            <a:cubicBezTo>
                              <a:pt x="49" y="0"/>
                              <a:pt x="49" y="0"/>
                              <a:pt x="49" y="0"/>
                            </a:cubicBezTo>
                            <a:cubicBezTo>
                              <a:pt x="46" y="6"/>
                              <a:pt x="46" y="6"/>
                              <a:pt x="46" y="6"/>
                            </a:cubicBezTo>
                            <a:cubicBezTo>
                              <a:pt x="40" y="11"/>
                              <a:pt x="40" y="11"/>
                              <a:pt x="40" y="11"/>
                            </a:cubicBezTo>
                            <a:cubicBezTo>
                              <a:pt x="29" y="16"/>
                              <a:pt x="29" y="16"/>
                              <a:pt x="29" y="16"/>
                            </a:cubicBezTo>
                            <a:cubicBezTo>
                              <a:pt x="17" y="23"/>
                              <a:pt x="17" y="23"/>
                              <a:pt x="17" y="23"/>
                            </a:cubicBezTo>
                            <a:cubicBezTo>
                              <a:pt x="2" y="32"/>
                              <a:pt x="2" y="32"/>
                              <a:pt x="2" y="32"/>
                            </a:cubicBezTo>
                            <a:cubicBezTo>
                              <a:pt x="2" y="54"/>
                              <a:pt x="2" y="54"/>
                              <a:pt x="2" y="54"/>
                            </a:cubicBezTo>
                            <a:cubicBezTo>
                              <a:pt x="9" y="65"/>
                              <a:pt x="9" y="65"/>
                              <a:pt x="9" y="65"/>
                            </a:cubicBezTo>
                            <a:cubicBezTo>
                              <a:pt x="10" y="80"/>
                              <a:pt x="10" y="80"/>
                              <a:pt x="10" y="80"/>
                            </a:cubicBezTo>
                            <a:cubicBezTo>
                              <a:pt x="16" y="96"/>
                              <a:pt x="16" y="96"/>
                              <a:pt x="16" y="96"/>
                            </a:cubicBezTo>
                            <a:cubicBezTo>
                              <a:pt x="16" y="109"/>
                              <a:pt x="16" y="109"/>
                              <a:pt x="16" y="109"/>
                            </a:cubicBezTo>
                            <a:cubicBezTo>
                              <a:pt x="7" y="113"/>
                              <a:pt x="7" y="113"/>
                              <a:pt x="7" y="113"/>
                            </a:cubicBezTo>
                            <a:cubicBezTo>
                              <a:pt x="6" y="122"/>
                              <a:pt x="6" y="122"/>
                              <a:pt x="6" y="122"/>
                            </a:cubicBezTo>
                            <a:cubicBezTo>
                              <a:pt x="8" y="132"/>
                              <a:pt x="8" y="132"/>
                              <a:pt x="8" y="132"/>
                            </a:cubicBezTo>
                            <a:cubicBezTo>
                              <a:pt x="9" y="141"/>
                              <a:pt x="9" y="141"/>
                              <a:pt x="9" y="141"/>
                            </a:cubicBezTo>
                            <a:cubicBezTo>
                              <a:pt x="2" y="151"/>
                              <a:pt x="2" y="151"/>
                              <a:pt x="2" y="151"/>
                            </a:cubicBezTo>
                            <a:cubicBezTo>
                              <a:pt x="0" y="159"/>
                              <a:pt x="0" y="159"/>
                              <a:pt x="0" y="159"/>
                            </a:cubicBezTo>
                            <a:cubicBezTo>
                              <a:pt x="15" y="164"/>
                              <a:pt x="15" y="164"/>
                              <a:pt x="15" y="164"/>
                            </a:cubicBezTo>
                            <a:cubicBezTo>
                              <a:pt x="19" y="156"/>
                              <a:pt x="19" y="156"/>
                              <a:pt x="19" y="156"/>
                            </a:cubicBezTo>
                            <a:cubicBezTo>
                              <a:pt x="27" y="149"/>
                              <a:pt x="27" y="149"/>
                              <a:pt x="27" y="149"/>
                            </a:cubicBezTo>
                            <a:cubicBezTo>
                              <a:pt x="33" y="153"/>
                              <a:pt x="33" y="153"/>
                              <a:pt x="33" y="153"/>
                            </a:cubicBezTo>
                            <a:cubicBezTo>
                              <a:pt x="39" y="147"/>
                              <a:pt x="39" y="147"/>
                              <a:pt x="39" y="147"/>
                            </a:cubicBezTo>
                            <a:cubicBezTo>
                              <a:pt x="51" y="149"/>
                              <a:pt x="51" y="149"/>
                              <a:pt x="51" y="149"/>
                            </a:cubicBezTo>
                            <a:cubicBezTo>
                              <a:pt x="63" y="154"/>
                              <a:pt x="63" y="154"/>
                              <a:pt x="63" y="154"/>
                            </a:cubicBezTo>
                            <a:cubicBezTo>
                              <a:pt x="70" y="145"/>
                              <a:pt x="70" y="145"/>
                              <a:pt x="70" y="145"/>
                            </a:cubicBezTo>
                            <a:cubicBezTo>
                              <a:pt x="74" y="140"/>
                              <a:pt x="74" y="140"/>
                              <a:pt x="74" y="140"/>
                            </a:cubicBezTo>
                            <a:cubicBezTo>
                              <a:pt x="103" y="135"/>
                              <a:pt x="103" y="135"/>
                              <a:pt x="103" y="135"/>
                            </a:cubicBezTo>
                            <a:cubicBezTo>
                              <a:pt x="103" y="135"/>
                              <a:pt x="107" y="117"/>
                              <a:pt x="105" y="116"/>
                            </a:cubicBezTo>
                            <a:cubicBezTo>
                              <a:pt x="103" y="115"/>
                              <a:pt x="110" y="110"/>
                              <a:pt x="110" y="110"/>
                            </a:cubicBezTo>
                            <a:cubicBezTo>
                              <a:pt x="110" y="110"/>
                              <a:pt x="120" y="106"/>
                              <a:pt x="119" y="104"/>
                            </a:cubicBezTo>
                            <a:cubicBezTo>
                              <a:pt x="119" y="102"/>
                              <a:pt x="126" y="97"/>
                              <a:pt x="126" y="97"/>
                            </a:cubicBezTo>
                            <a:cubicBezTo>
                              <a:pt x="155" y="83"/>
                              <a:pt x="155" y="83"/>
                              <a:pt x="155" y="83"/>
                            </a:cubicBezTo>
                            <a:cubicBezTo>
                              <a:pt x="158" y="81"/>
                              <a:pt x="158" y="81"/>
                              <a:pt x="158" y="81"/>
                            </a:cubicBezTo>
                            <a:lnTo>
                              <a:pt x="147" y="80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2" name="SIRINHAÉM">
                        <a:extLst>
                          <a:ext uri="{FF2B5EF4-FFF2-40B4-BE49-F238E27FC236}">
                            <a16:creationId xmlns:a16="http://schemas.microsoft.com/office/drawing/2014/main" id="{A774E189-6330-2BD2-3DCD-6DF5BD4F464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53780" y="2621257"/>
                        <a:ext cx="291506" cy="271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0" y="65"/>
                          </a:cxn>
                          <a:cxn ang="0">
                            <a:pos x="154" y="47"/>
                          </a:cxn>
                          <a:cxn ang="0">
                            <a:pos x="147" y="31"/>
                          </a:cxn>
                          <a:cxn ang="0">
                            <a:pos x="138" y="24"/>
                          </a:cxn>
                          <a:cxn ang="0">
                            <a:pos x="115" y="19"/>
                          </a:cxn>
                          <a:cxn ang="0">
                            <a:pos x="101" y="10"/>
                          </a:cxn>
                          <a:cxn ang="0">
                            <a:pos x="78" y="6"/>
                          </a:cxn>
                          <a:cxn ang="0">
                            <a:pos x="60" y="6"/>
                          </a:cxn>
                          <a:cxn ang="0">
                            <a:pos x="53" y="3"/>
                          </a:cxn>
                          <a:cxn ang="0">
                            <a:pos x="22" y="0"/>
                          </a:cxn>
                          <a:cxn ang="0">
                            <a:pos x="5" y="10"/>
                          </a:cxn>
                          <a:cxn ang="0">
                            <a:pos x="3" y="26"/>
                          </a:cxn>
                          <a:cxn ang="0">
                            <a:pos x="0" y="43"/>
                          </a:cxn>
                          <a:cxn ang="0">
                            <a:pos x="9" y="59"/>
                          </a:cxn>
                          <a:cxn ang="0">
                            <a:pos x="11" y="73"/>
                          </a:cxn>
                          <a:cxn ang="0">
                            <a:pos x="12" y="92"/>
                          </a:cxn>
                          <a:cxn ang="0">
                            <a:pos x="8" y="102"/>
                          </a:cxn>
                          <a:cxn ang="0">
                            <a:pos x="10" y="113"/>
                          </a:cxn>
                          <a:cxn ang="0">
                            <a:pos x="13" y="120"/>
                          </a:cxn>
                          <a:cxn ang="0">
                            <a:pos x="33" y="122"/>
                          </a:cxn>
                          <a:cxn ang="0">
                            <a:pos x="41" y="124"/>
                          </a:cxn>
                          <a:cxn ang="0">
                            <a:pos x="50" y="116"/>
                          </a:cxn>
                          <a:cxn ang="0">
                            <a:pos x="51" y="104"/>
                          </a:cxn>
                          <a:cxn ang="0">
                            <a:pos x="57" y="101"/>
                          </a:cxn>
                          <a:cxn ang="0">
                            <a:pos x="60" y="94"/>
                          </a:cxn>
                          <a:cxn ang="0">
                            <a:pos x="68" y="87"/>
                          </a:cxn>
                          <a:cxn ang="0">
                            <a:pos x="79" y="93"/>
                          </a:cxn>
                          <a:cxn ang="0">
                            <a:pos x="85" y="97"/>
                          </a:cxn>
                          <a:cxn ang="0">
                            <a:pos x="93" y="111"/>
                          </a:cxn>
                          <a:cxn ang="0">
                            <a:pos x="98" y="119"/>
                          </a:cxn>
                          <a:cxn ang="0">
                            <a:pos x="106" y="127"/>
                          </a:cxn>
                          <a:cxn ang="0">
                            <a:pos x="111" y="134"/>
                          </a:cxn>
                          <a:cxn ang="0">
                            <a:pos x="113" y="141"/>
                          </a:cxn>
                          <a:cxn ang="0">
                            <a:pos x="127" y="152"/>
                          </a:cxn>
                          <a:cxn ang="0">
                            <a:pos x="133" y="153"/>
                          </a:cxn>
                          <a:cxn ang="0">
                            <a:pos x="135" y="145"/>
                          </a:cxn>
                          <a:cxn ang="0">
                            <a:pos x="143" y="144"/>
                          </a:cxn>
                          <a:cxn ang="0">
                            <a:pos x="149" y="135"/>
                          </a:cxn>
                          <a:cxn ang="0">
                            <a:pos x="153" y="114"/>
                          </a:cxn>
                          <a:cxn ang="0">
                            <a:pos x="161" y="95"/>
                          </a:cxn>
                          <a:cxn ang="0">
                            <a:pos x="162" y="87"/>
                          </a:cxn>
                          <a:cxn ang="0">
                            <a:pos x="160" y="65"/>
                          </a:cxn>
                        </a:cxnLst>
                        <a:rect l="0" t="0" r="r" b="b"/>
                        <a:pathLst>
                          <a:path w="162" h="153">
                            <a:moveTo>
                              <a:pt x="160" y="65"/>
                            </a:moveTo>
                            <a:cubicBezTo>
                              <a:pt x="154" y="47"/>
                              <a:pt x="154" y="47"/>
                              <a:pt x="154" y="47"/>
                            </a:cubicBezTo>
                            <a:cubicBezTo>
                              <a:pt x="147" y="31"/>
                              <a:pt x="147" y="31"/>
                              <a:pt x="147" y="31"/>
                            </a:cubicBezTo>
                            <a:cubicBezTo>
                              <a:pt x="147" y="31"/>
                              <a:pt x="140" y="24"/>
                              <a:pt x="138" y="24"/>
                            </a:cubicBezTo>
                            <a:cubicBezTo>
                              <a:pt x="136" y="23"/>
                              <a:pt x="115" y="19"/>
                              <a:pt x="115" y="19"/>
                            </a:cubicBezTo>
                            <a:cubicBezTo>
                              <a:pt x="101" y="10"/>
                              <a:pt x="101" y="10"/>
                              <a:pt x="101" y="10"/>
                            </a:cubicBezTo>
                            <a:cubicBezTo>
                              <a:pt x="78" y="6"/>
                              <a:pt x="78" y="6"/>
                              <a:pt x="78" y="6"/>
                            </a:cubicBezTo>
                            <a:cubicBezTo>
                              <a:pt x="60" y="6"/>
                              <a:pt x="60" y="6"/>
                              <a:pt x="60" y="6"/>
                            </a:cubicBezTo>
                            <a:cubicBezTo>
                              <a:pt x="53" y="3"/>
                              <a:pt x="53" y="3"/>
                              <a:pt x="53" y="3"/>
                            </a:cubicBezTo>
                            <a:cubicBezTo>
                              <a:pt x="22" y="0"/>
                              <a:pt x="22" y="0"/>
                              <a:pt x="22" y="0"/>
                            </a:cubicBezTo>
                            <a:cubicBezTo>
                              <a:pt x="5" y="10"/>
                              <a:pt x="5" y="10"/>
                              <a:pt x="5" y="10"/>
                            </a:cubicBezTo>
                            <a:cubicBezTo>
                              <a:pt x="3" y="26"/>
                              <a:pt x="3" y="26"/>
                              <a:pt x="3" y="26"/>
                            </a:cubicBezTo>
                            <a:cubicBezTo>
                              <a:pt x="0" y="43"/>
                              <a:pt x="0" y="43"/>
                              <a:pt x="0" y="43"/>
                            </a:cubicBezTo>
                            <a:cubicBezTo>
                              <a:pt x="9" y="59"/>
                              <a:pt x="9" y="59"/>
                              <a:pt x="9" y="59"/>
                            </a:cubicBezTo>
                            <a:cubicBezTo>
                              <a:pt x="11" y="73"/>
                              <a:pt x="11" y="73"/>
                              <a:pt x="11" y="73"/>
                            </a:cubicBezTo>
                            <a:cubicBezTo>
                              <a:pt x="12" y="92"/>
                              <a:pt x="12" y="92"/>
                              <a:pt x="12" y="92"/>
                            </a:cubicBezTo>
                            <a:cubicBezTo>
                              <a:pt x="8" y="102"/>
                              <a:pt x="8" y="102"/>
                              <a:pt x="8" y="102"/>
                            </a:cubicBezTo>
                            <a:cubicBezTo>
                              <a:pt x="10" y="113"/>
                              <a:pt x="10" y="113"/>
                              <a:pt x="10" y="113"/>
                            </a:cubicBezTo>
                            <a:cubicBezTo>
                              <a:pt x="13" y="120"/>
                              <a:pt x="13" y="120"/>
                              <a:pt x="13" y="120"/>
                            </a:cubicBezTo>
                            <a:cubicBezTo>
                              <a:pt x="33" y="122"/>
                              <a:pt x="33" y="122"/>
                              <a:pt x="33" y="122"/>
                            </a:cubicBezTo>
                            <a:cubicBezTo>
                              <a:pt x="41" y="124"/>
                              <a:pt x="41" y="124"/>
                              <a:pt x="41" y="124"/>
                            </a:cubicBezTo>
                            <a:cubicBezTo>
                              <a:pt x="50" y="116"/>
                              <a:pt x="50" y="116"/>
                              <a:pt x="50" y="116"/>
                            </a:cubicBezTo>
                            <a:cubicBezTo>
                              <a:pt x="51" y="104"/>
                              <a:pt x="51" y="104"/>
                              <a:pt x="51" y="104"/>
                            </a:cubicBezTo>
                            <a:cubicBezTo>
                              <a:pt x="57" y="101"/>
                              <a:pt x="57" y="101"/>
                              <a:pt x="57" y="101"/>
                            </a:cubicBezTo>
                            <a:cubicBezTo>
                              <a:pt x="60" y="94"/>
                              <a:pt x="60" y="94"/>
                              <a:pt x="60" y="94"/>
                            </a:cubicBezTo>
                            <a:cubicBezTo>
                              <a:pt x="68" y="87"/>
                              <a:pt x="68" y="87"/>
                              <a:pt x="68" y="87"/>
                            </a:cubicBezTo>
                            <a:cubicBezTo>
                              <a:pt x="79" y="93"/>
                              <a:pt x="79" y="93"/>
                              <a:pt x="79" y="93"/>
                            </a:cubicBezTo>
                            <a:cubicBezTo>
                              <a:pt x="85" y="97"/>
                              <a:pt x="85" y="97"/>
                              <a:pt x="85" y="97"/>
                            </a:cubicBezTo>
                            <a:cubicBezTo>
                              <a:pt x="93" y="111"/>
                              <a:pt x="93" y="111"/>
                              <a:pt x="93" y="111"/>
                            </a:cubicBezTo>
                            <a:cubicBezTo>
                              <a:pt x="98" y="119"/>
                              <a:pt x="98" y="119"/>
                              <a:pt x="98" y="119"/>
                            </a:cubicBezTo>
                            <a:cubicBezTo>
                              <a:pt x="106" y="127"/>
                              <a:pt x="106" y="127"/>
                              <a:pt x="106" y="127"/>
                            </a:cubicBezTo>
                            <a:cubicBezTo>
                              <a:pt x="111" y="134"/>
                              <a:pt x="111" y="134"/>
                              <a:pt x="111" y="134"/>
                            </a:cubicBezTo>
                            <a:cubicBezTo>
                              <a:pt x="113" y="141"/>
                              <a:pt x="113" y="141"/>
                              <a:pt x="113" y="141"/>
                            </a:cubicBezTo>
                            <a:cubicBezTo>
                              <a:pt x="127" y="152"/>
                              <a:pt x="127" y="152"/>
                              <a:pt x="127" y="152"/>
                            </a:cubicBezTo>
                            <a:cubicBezTo>
                              <a:pt x="133" y="153"/>
                              <a:pt x="133" y="153"/>
                              <a:pt x="133" y="153"/>
                            </a:cubicBezTo>
                            <a:cubicBezTo>
                              <a:pt x="135" y="145"/>
                              <a:pt x="135" y="145"/>
                              <a:pt x="135" y="145"/>
                            </a:cubicBezTo>
                            <a:cubicBezTo>
                              <a:pt x="143" y="144"/>
                              <a:pt x="143" y="144"/>
                              <a:pt x="143" y="144"/>
                            </a:cubicBezTo>
                            <a:cubicBezTo>
                              <a:pt x="149" y="135"/>
                              <a:pt x="149" y="135"/>
                              <a:pt x="149" y="135"/>
                            </a:cubicBezTo>
                            <a:cubicBezTo>
                              <a:pt x="153" y="114"/>
                              <a:pt x="153" y="114"/>
                              <a:pt x="153" y="114"/>
                            </a:cubicBezTo>
                            <a:cubicBezTo>
                              <a:pt x="161" y="95"/>
                              <a:pt x="161" y="95"/>
                              <a:pt x="161" y="95"/>
                            </a:cubicBezTo>
                            <a:cubicBezTo>
                              <a:pt x="162" y="87"/>
                              <a:pt x="162" y="87"/>
                              <a:pt x="162" y="87"/>
                            </a:cubicBezTo>
                            <a:lnTo>
                              <a:pt x="160" y="65"/>
                            </a:ln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3" name="RIO FORMOSO">
                        <a:extLst>
                          <a:ext uri="{FF2B5EF4-FFF2-40B4-BE49-F238E27FC236}">
                            <a16:creationId xmlns:a16="http://schemas.microsoft.com/office/drawing/2014/main" id="{469FA7CD-E79A-1734-5EA3-717DD30F62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54403" y="2773476"/>
                        <a:ext cx="337882" cy="17869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91" y="76"/>
                          </a:cxn>
                          <a:cxn ang="0">
                            <a:pos x="191" y="68"/>
                          </a:cxn>
                          <a:cxn ang="0">
                            <a:pos x="188" y="67"/>
                          </a:cxn>
                          <a:cxn ang="0">
                            <a:pos x="181" y="63"/>
                          </a:cxn>
                          <a:cxn ang="0">
                            <a:pos x="171" y="54"/>
                          </a:cxn>
                          <a:cxn ang="0">
                            <a:pos x="171" y="48"/>
                          </a:cxn>
                          <a:cxn ang="0">
                            <a:pos x="171" y="43"/>
                          </a:cxn>
                          <a:cxn ang="0">
                            <a:pos x="164" y="38"/>
                          </a:cxn>
                          <a:cxn ang="0">
                            <a:pos x="154" y="30"/>
                          </a:cxn>
                          <a:cxn ang="0">
                            <a:pos x="149" y="22"/>
                          </a:cxn>
                          <a:cxn ang="0">
                            <a:pos x="145" y="12"/>
                          </a:cxn>
                          <a:cxn ang="0">
                            <a:pos x="134" y="1"/>
                          </a:cxn>
                          <a:cxn ang="0">
                            <a:pos x="126" y="0"/>
                          </a:cxn>
                          <a:cxn ang="0">
                            <a:pos x="118" y="8"/>
                          </a:cxn>
                          <a:cxn ang="0">
                            <a:pos x="117" y="15"/>
                          </a:cxn>
                          <a:cxn ang="0">
                            <a:pos x="110" y="20"/>
                          </a:cxn>
                          <a:cxn ang="0">
                            <a:pos x="108" y="31"/>
                          </a:cxn>
                          <a:cxn ang="0">
                            <a:pos x="100" y="38"/>
                          </a:cxn>
                          <a:cxn ang="0">
                            <a:pos x="96" y="36"/>
                          </a:cxn>
                          <a:cxn ang="0">
                            <a:pos x="87" y="34"/>
                          </a:cxn>
                          <a:cxn ang="0">
                            <a:pos x="71" y="33"/>
                          </a:cxn>
                          <a:cxn ang="0">
                            <a:pos x="70" y="26"/>
                          </a:cxn>
                          <a:cxn ang="0">
                            <a:pos x="64" y="19"/>
                          </a:cxn>
                          <a:cxn ang="0">
                            <a:pos x="53" y="20"/>
                          </a:cxn>
                          <a:cxn ang="0">
                            <a:pos x="35" y="23"/>
                          </a:cxn>
                          <a:cxn ang="0">
                            <a:pos x="29" y="29"/>
                          </a:cxn>
                          <a:cxn ang="0">
                            <a:pos x="21" y="42"/>
                          </a:cxn>
                          <a:cxn ang="0">
                            <a:pos x="11" y="47"/>
                          </a:cxn>
                          <a:cxn ang="0">
                            <a:pos x="5" y="56"/>
                          </a:cxn>
                          <a:cxn ang="0">
                            <a:pos x="0" y="63"/>
                          </a:cxn>
                          <a:cxn ang="0">
                            <a:pos x="2" y="71"/>
                          </a:cxn>
                          <a:cxn ang="0">
                            <a:pos x="10" y="78"/>
                          </a:cxn>
                          <a:cxn ang="0">
                            <a:pos x="16" y="79"/>
                          </a:cxn>
                          <a:cxn ang="0">
                            <a:pos x="18" y="84"/>
                          </a:cxn>
                          <a:cxn ang="0">
                            <a:pos x="13" y="94"/>
                          </a:cxn>
                          <a:cxn ang="0">
                            <a:pos x="13" y="101"/>
                          </a:cxn>
                          <a:cxn ang="0">
                            <a:pos x="21" y="99"/>
                          </a:cxn>
                          <a:cxn ang="0">
                            <a:pos x="31" y="96"/>
                          </a:cxn>
                          <a:cxn ang="0">
                            <a:pos x="43" y="91"/>
                          </a:cxn>
                          <a:cxn ang="0">
                            <a:pos x="59" y="83"/>
                          </a:cxn>
                          <a:cxn ang="0">
                            <a:pos x="74" y="75"/>
                          </a:cxn>
                          <a:cxn ang="0">
                            <a:pos x="83" y="71"/>
                          </a:cxn>
                          <a:cxn ang="0">
                            <a:pos x="92" y="72"/>
                          </a:cxn>
                          <a:cxn ang="0">
                            <a:pos x="109" y="76"/>
                          </a:cxn>
                          <a:cxn ang="0">
                            <a:pos x="121" y="81"/>
                          </a:cxn>
                          <a:cxn ang="0">
                            <a:pos x="142" y="91"/>
                          </a:cxn>
                          <a:cxn ang="0">
                            <a:pos x="152" y="97"/>
                          </a:cxn>
                          <a:cxn ang="0">
                            <a:pos x="160" y="99"/>
                          </a:cxn>
                          <a:cxn ang="0">
                            <a:pos x="169" y="96"/>
                          </a:cxn>
                          <a:cxn ang="0">
                            <a:pos x="177" y="93"/>
                          </a:cxn>
                          <a:cxn ang="0">
                            <a:pos x="184" y="96"/>
                          </a:cxn>
                          <a:cxn ang="0">
                            <a:pos x="188" y="91"/>
                          </a:cxn>
                          <a:cxn ang="0">
                            <a:pos x="191" y="84"/>
                          </a:cxn>
                          <a:cxn ang="0">
                            <a:pos x="191" y="76"/>
                          </a:cxn>
                        </a:cxnLst>
                        <a:rect l="0" t="0" r="r" b="b"/>
                        <a:pathLst>
                          <a:path w="192" h="101">
                            <a:moveTo>
                              <a:pt x="191" y="76"/>
                            </a:moveTo>
                            <a:cubicBezTo>
                              <a:pt x="191" y="75"/>
                              <a:pt x="191" y="68"/>
                              <a:pt x="191" y="68"/>
                            </a:cubicBezTo>
                            <a:cubicBezTo>
                              <a:pt x="188" y="67"/>
                              <a:pt x="188" y="67"/>
                              <a:pt x="188" y="67"/>
                            </a:cubicBezTo>
                            <a:cubicBezTo>
                              <a:pt x="181" y="63"/>
                              <a:pt x="181" y="63"/>
                              <a:pt x="181" y="63"/>
                            </a:cubicBezTo>
                            <a:cubicBezTo>
                              <a:pt x="171" y="54"/>
                              <a:pt x="171" y="54"/>
                              <a:pt x="171" y="54"/>
                            </a:cubicBezTo>
                            <a:cubicBezTo>
                              <a:pt x="171" y="48"/>
                              <a:pt x="171" y="48"/>
                              <a:pt x="171" y="48"/>
                            </a:cubicBezTo>
                            <a:cubicBezTo>
                              <a:pt x="171" y="43"/>
                              <a:pt x="171" y="43"/>
                              <a:pt x="171" y="43"/>
                            </a:cubicBezTo>
                            <a:cubicBezTo>
                              <a:pt x="164" y="38"/>
                              <a:pt x="164" y="38"/>
                              <a:pt x="164" y="38"/>
                            </a:cubicBezTo>
                            <a:cubicBezTo>
                              <a:pt x="154" y="30"/>
                              <a:pt x="154" y="30"/>
                              <a:pt x="154" y="30"/>
                            </a:cubicBezTo>
                            <a:cubicBezTo>
                              <a:pt x="149" y="22"/>
                              <a:pt x="149" y="22"/>
                              <a:pt x="149" y="22"/>
                            </a:cubicBezTo>
                            <a:cubicBezTo>
                              <a:pt x="145" y="12"/>
                              <a:pt x="145" y="12"/>
                              <a:pt x="145" y="12"/>
                            </a:cubicBezTo>
                            <a:cubicBezTo>
                              <a:pt x="134" y="1"/>
                              <a:pt x="134" y="1"/>
                              <a:pt x="134" y="1"/>
                            </a:cubicBezTo>
                            <a:cubicBezTo>
                              <a:pt x="126" y="0"/>
                              <a:pt x="126" y="0"/>
                              <a:pt x="126" y="0"/>
                            </a:cubicBezTo>
                            <a:cubicBezTo>
                              <a:pt x="118" y="8"/>
                              <a:pt x="118" y="8"/>
                              <a:pt x="118" y="8"/>
                            </a:cubicBezTo>
                            <a:cubicBezTo>
                              <a:pt x="117" y="15"/>
                              <a:pt x="117" y="15"/>
                              <a:pt x="117" y="15"/>
                            </a:cubicBezTo>
                            <a:cubicBezTo>
                              <a:pt x="110" y="20"/>
                              <a:pt x="110" y="20"/>
                              <a:pt x="110" y="20"/>
                            </a:cubicBezTo>
                            <a:cubicBezTo>
                              <a:pt x="108" y="31"/>
                              <a:pt x="108" y="31"/>
                              <a:pt x="108" y="31"/>
                            </a:cubicBezTo>
                            <a:cubicBezTo>
                              <a:pt x="100" y="38"/>
                              <a:pt x="100" y="38"/>
                              <a:pt x="100" y="38"/>
                            </a:cubicBezTo>
                            <a:cubicBezTo>
                              <a:pt x="96" y="36"/>
                              <a:pt x="96" y="36"/>
                              <a:pt x="96" y="36"/>
                            </a:cubicBezTo>
                            <a:cubicBezTo>
                              <a:pt x="87" y="34"/>
                              <a:pt x="87" y="34"/>
                              <a:pt x="87" y="34"/>
                            </a:cubicBezTo>
                            <a:cubicBezTo>
                              <a:pt x="71" y="33"/>
                              <a:pt x="71" y="33"/>
                              <a:pt x="71" y="33"/>
                            </a:cubicBezTo>
                            <a:cubicBezTo>
                              <a:pt x="70" y="26"/>
                              <a:pt x="70" y="26"/>
                              <a:pt x="70" y="26"/>
                            </a:cubicBezTo>
                            <a:cubicBezTo>
                              <a:pt x="64" y="19"/>
                              <a:pt x="64" y="19"/>
                              <a:pt x="64" y="19"/>
                            </a:cubicBezTo>
                            <a:cubicBezTo>
                              <a:pt x="53" y="20"/>
                              <a:pt x="53" y="20"/>
                              <a:pt x="53" y="20"/>
                            </a:cubicBezTo>
                            <a:cubicBezTo>
                              <a:pt x="35" y="23"/>
                              <a:pt x="35" y="23"/>
                              <a:pt x="35" y="23"/>
                            </a:cubicBezTo>
                            <a:cubicBezTo>
                              <a:pt x="29" y="29"/>
                              <a:pt x="29" y="29"/>
                              <a:pt x="29" y="29"/>
                            </a:cubicBezTo>
                            <a:cubicBezTo>
                              <a:pt x="21" y="42"/>
                              <a:pt x="21" y="42"/>
                              <a:pt x="21" y="42"/>
                            </a:cubicBezTo>
                            <a:cubicBezTo>
                              <a:pt x="11" y="47"/>
                              <a:pt x="11" y="47"/>
                              <a:pt x="11" y="47"/>
                            </a:cubicBezTo>
                            <a:cubicBezTo>
                              <a:pt x="5" y="56"/>
                              <a:pt x="5" y="56"/>
                              <a:pt x="5" y="56"/>
                            </a:cubicBezTo>
                            <a:cubicBezTo>
                              <a:pt x="0" y="63"/>
                              <a:pt x="0" y="63"/>
                              <a:pt x="0" y="63"/>
                            </a:cubicBezTo>
                            <a:cubicBezTo>
                              <a:pt x="0" y="63"/>
                              <a:pt x="1" y="70"/>
                              <a:pt x="2" y="71"/>
                            </a:cubicBezTo>
                            <a:cubicBezTo>
                              <a:pt x="3" y="72"/>
                              <a:pt x="10" y="78"/>
                              <a:pt x="10" y="78"/>
                            </a:cubicBezTo>
                            <a:cubicBezTo>
                              <a:pt x="10" y="78"/>
                              <a:pt x="15" y="79"/>
                              <a:pt x="16" y="79"/>
                            </a:cubicBezTo>
                            <a:cubicBezTo>
                              <a:pt x="17" y="80"/>
                              <a:pt x="18" y="84"/>
                              <a:pt x="18" y="84"/>
                            </a:cubicBezTo>
                            <a:cubicBezTo>
                              <a:pt x="13" y="94"/>
                              <a:pt x="13" y="94"/>
                              <a:pt x="13" y="94"/>
                            </a:cubicBezTo>
                            <a:cubicBezTo>
                              <a:pt x="13" y="101"/>
                              <a:pt x="13" y="101"/>
                              <a:pt x="13" y="101"/>
                            </a:cubicBezTo>
                            <a:cubicBezTo>
                              <a:pt x="21" y="99"/>
                              <a:pt x="21" y="99"/>
                              <a:pt x="21" y="99"/>
                            </a:cubicBezTo>
                            <a:cubicBezTo>
                              <a:pt x="21" y="99"/>
                              <a:pt x="30" y="95"/>
                              <a:pt x="31" y="96"/>
                            </a:cubicBezTo>
                            <a:cubicBezTo>
                              <a:pt x="32" y="96"/>
                              <a:pt x="41" y="91"/>
                              <a:pt x="43" y="91"/>
                            </a:cubicBezTo>
                            <a:cubicBezTo>
                              <a:pt x="44" y="91"/>
                              <a:pt x="59" y="83"/>
                              <a:pt x="59" y="83"/>
                            </a:cubicBezTo>
                            <a:cubicBezTo>
                              <a:pt x="74" y="75"/>
                              <a:pt x="74" y="75"/>
                              <a:pt x="74" y="75"/>
                            </a:cubicBezTo>
                            <a:cubicBezTo>
                              <a:pt x="83" y="71"/>
                              <a:pt x="83" y="71"/>
                              <a:pt x="83" y="71"/>
                            </a:cubicBezTo>
                            <a:cubicBezTo>
                              <a:pt x="92" y="72"/>
                              <a:pt x="92" y="72"/>
                              <a:pt x="92" y="72"/>
                            </a:cubicBezTo>
                            <a:cubicBezTo>
                              <a:pt x="109" y="76"/>
                              <a:pt x="109" y="76"/>
                              <a:pt x="109" y="76"/>
                            </a:cubicBezTo>
                            <a:cubicBezTo>
                              <a:pt x="121" y="81"/>
                              <a:pt x="121" y="81"/>
                              <a:pt x="121" y="81"/>
                            </a:cubicBezTo>
                            <a:cubicBezTo>
                              <a:pt x="142" y="91"/>
                              <a:pt x="142" y="91"/>
                              <a:pt x="142" y="91"/>
                            </a:cubicBezTo>
                            <a:cubicBezTo>
                              <a:pt x="152" y="97"/>
                              <a:pt x="152" y="97"/>
                              <a:pt x="152" y="97"/>
                            </a:cubicBezTo>
                            <a:cubicBezTo>
                              <a:pt x="160" y="99"/>
                              <a:pt x="160" y="99"/>
                              <a:pt x="160" y="99"/>
                            </a:cubicBezTo>
                            <a:cubicBezTo>
                              <a:pt x="169" y="96"/>
                              <a:pt x="169" y="96"/>
                              <a:pt x="169" y="96"/>
                            </a:cubicBezTo>
                            <a:cubicBezTo>
                              <a:pt x="177" y="93"/>
                              <a:pt x="177" y="93"/>
                              <a:pt x="177" y="93"/>
                            </a:cubicBezTo>
                            <a:cubicBezTo>
                              <a:pt x="184" y="96"/>
                              <a:pt x="184" y="96"/>
                              <a:pt x="184" y="96"/>
                            </a:cubicBezTo>
                            <a:cubicBezTo>
                              <a:pt x="184" y="96"/>
                              <a:pt x="187" y="92"/>
                              <a:pt x="188" y="91"/>
                            </a:cubicBezTo>
                            <a:cubicBezTo>
                              <a:pt x="189" y="90"/>
                              <a:pt x="191" y="85"/>
                              <a:pt x="191" y="84"/>
                            </a:cubicBezTo>
                            <a:cubicBezTo>
                              <a:pt x="192" y="82"/>
                              <a:pt x="192" y="78"/>
                              <a:pt x="191" y="76"/>
                            </a:cubicBez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4" name="RIBEIRÃO">
                        <a:extLst>
                          <a:ext uri="{FF2B5EF4-FFF2-40B4-BE49-F238E27FC236}">
                            <a16:creationId xmlns:a16="http://schemas.microsoft.com/office/drawing/2014/main" id="{61873EA5-0335-EC80-76C0-AFF6990FAA6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75524" y="2555074"/>
                        <a:ext cx="298131" cy="2448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4" y="94"/>
                          </a:cxn>
                          <a:cxn ang="0">
                            <a:pos x="158" y="79"/>
                          </a:cxn>
                          <a:cxn ang="0">
                            <a:pos x="159" y="64"/>
                          </a:cxn>
                          <a:cxn ang="0">
                            <a:pos x="162" y="49"/>
                          </a:cxn>
                          <a:cxn ang="0">
                            <a:pos x="157" y="38"/>
                          </a:cxn>
                          <a:cxn ang="0">
                            <a:pos x="150" y="35"/>
                          </a:cxn>
                          <a:cxn ang="0">
                            <a:pos x="144" y="39"/>
                          </a:cxn>
                          <a:cxn ang="0">
                            <a:pos x="131" y="49"/>
                          </a:cxn>
                          <a:cxn ang="0">
                            <a:pos x="129" y="22"/>
                          </a:cxn>
                          <a:cxn ang="0">
                            <a:pos x="125" y="18"/>
                          </a:cxn>
                          <a:cxn ang="0">
                            <a:pos x="125" y="1"/>
                          </a:cxn>
                          <a:cxn ang="0">
                            <a:pos x="114" y="8"/>
                          </a:cxn>
                          <a:cxn ang="0">
                            <a:pos x="102" y="6"/>
                          </a:cxn>
                          <a:cxn ang="0">
                            <a:pos x="96" y="8"/>
                          </a:cxn>
                          <a:cxn ang="0">
                            <a:pos x="91" y="1"/>
                          </a:cxn>
                          <a:cxn ang="0">
                            <a:pos x="82" y="0"/>
                          </a:cxn>
                          <a:cxn ang="0">
                            <a:pos x="76" y="6"/>
                          </a:cxn>
                          <a:cxn ang="0">
                            <a:pos x="52" y="9"/>
                          </a:cxn>
                          <a:cxn ang="0">
                            <a:pos x="45" y="14"/>
                          </a:cxn>
                          <a:cxn ang="0">
                            <a:pos x="36" y="26"/>
                          </a:cxn>
                          <a:cxn ang="0">
                            <a:pos x="15" y="28"/>
                          </a:cxn>
                          <a:cxn ang="0">
                            <a:pos x="4" y="40"/>
                          </a:cxn>
                          <a:cxn ang="0">
                            <a:pos x="0" y="52"/>
                          </a:cxn>
                          <a:cxn ang="0">
                            <a:pos x="9" y="54"/>
                          </a:cxn>
                          <a:cxn ang="0">
                            <a:pos x="15" y="54"/>
                          </a:cxn>
                          <a:cxn ang="0">
                            <a:pos x="24" y="51"/>
                          </a:cxn>
                          <a:cxn ang="0">
                            <a:pos x="23" y="55"/>
                          </a:cxn>
                          <a:cxn ang="0">
                            <a:pos x="17" y="71"/>
                          </a:cxn>
                          <a:cxn ang="0">
                            <a:pos x="16" y="75"/>
                          </a:cxn>
                          <a:cxn ang="0">
                            <a:pos x="31" y="76"/>
                          </a:cxn>
                          <a:cxn ang="0">
                            <a:pos x="37" y="69"/>
                          </a:cxn>
                          <a:cxn ang="0">
                            <a:pos x="42" y="68"/>
                          </a:cxn>
                          <a:cxn ang="0">
                            <a:pos x="53" y="81"/>
                          </a:cxn>
                          <a:cxn ang="0">
                            <a:pos x="59" y="89"/>
                          </a:cxn>
                          <a:cxn ang="0">
                            <a:pos x="65" y="90"/>
                          </a:cxn>
                          <a:cxn ang="0">
                            <a:pos x="70" y="85"/>
                          </a:cxn>
                          <a:cxn ang="0">
                            <a:pos x="75" y="90"/>
                          </a:cxn>
                          <a:cxn ang="0">
                            <a:pos x="78" y="87"/>
                          </a:cxn>
                          <a:cxn ang="0">
                            <a:pos x="89" y="86"/>
                          </a:cxn>
                          <a:cxn ang="0">
                            <a:pos x="93" y="85"/>
                          </a:cxn>
                          <a:cxn ang="0">
                            <a:pos x="103" y="83"/>
                          </a:cxn>
                          <a:cxn ang="0">
                            <a:pos x="107" y="80"/>
                          </a:cxn>
                          <a:cxn ang="0">
                            <a:pos x="127" y="116"/>
                          </a:cxn>
                          <a:cxn ang="0">
                            <a:pos x="136" y="119"/>
                          </a:cxn>
                          <a:cxn ang="0">
                            <a:pos x="141" y="129"/>
                          </a:cxn>
                          <a:cxn ang="0">
                            <a:pos x="155" y="131"/>
                          </a:cxn>
                          <a:cxn ang="0">
                            <a:pos x="162" y="139"/>
                          </a:cxn>
                          <a:cxn ang="0">
                            <a:pos x="166" y="136"/>
                          </a:cxn>
                          <a:cxn ang="0">
                            <a:pos x="168" y="123"/>
                          </a:cxn>
                          <a:cxn ang="0">
                            <a:pos x="168" y="101"/>
                          </a:cxn>
                          <a:cxn ang="0">
                            <a:pos x="164" y="94"/>
                          </a:cxn>
                        </a:cxnLst>
                        <a:rect l="0" t="0" r="r" b="b"/>
                        <a:pathLst>
                          <a:path w="168" h="139">
                            <a:moveTo>
                              <a:pt x="164" y="94"/>
                            </a:moveTo>
                            <a:cubicBezTo>
                              <a:pt x="158" y="79"/>
                              <a:pt x="158" y="79"/>
                              <a:pt x="158" y="79"/>
                            </a:cubicBezTo>
                            <a:cubicBezTo>
                              <a:pt x="159" y="64"/>
                              <a:pt x="159" y="64"/>
                              <a:pt x="159" y="64"/>
                            </a:cubicBezTo>
                            <a:cubicBezTo>
                              <a:pt x="162" y="49"/>
                              <a:pt x="162" y="49"/>
                              <a:pt x="162" y="49"/>
                            </a:cubicBezTo>
                            <a:cubicBezTo>
                              <a:pt x="157" y="38"/>
                              <a:pt x="157" y="38"/>
                              <a:pt x="157" y="38"/>
                            </a:cubicBezTo>
                            <a:cubicBezTo>
                              <a:pt x="150" y="35"/>
                              <a:pt x="150" y="35"/>
                              <a:pt x="150" y="35"/>
                            </a:cubicBezTo>
                            <a:cubicBezTo>
                              <a:pt x="144" y="39"/>
                              <a:pt x="144" y="39"/>
                              <a:pt x="144" y="39"/>
                            </a:cubicBezTo>
                            <a:cubicBezTo>
                              <a:pt x="131" y="49"/>
                              <a:pt x="131" y="49"/>
                              <a:pt x="131" y="49"/>
                            </a:cubicBezTo>
                            <a:cubicBezTo>
                              <a:pt x="129" y="22"/>
                              <a:pt x="129" y="22"/>
                              <a:pt x="129" y="22"/>
                            </a:cubicBezTo>
                            <a:cubicBezTo>
                              <a:pt x="125" y="18"/>
                              <a:pt x="125" y="18"/>
                              <a:pt x="125" y="18"/>
                            </a:cubicBezTo>
                            <a:cubicBezTo>
                              <a:pt x="125" y="1"/>
                              <a:pt x="125" y="1"/>
                              <a:pt x="125" y="1"/>
                            </a:cubicBezTo>
                            <a:cubicBezTo>
                              <a:pt x="114" y="8"/>
                              <a:pt x="114" y="8"/>
                              <a:pt x="114" y="8"/>
                            </a:cubicBezTo>
                            <a:cubicBezTo>
                              <a:pt x="102" y="6"/>
                              <a:pt x="102" y="6"/>
                              <a:pt x="102" y="6"/>
                            </a:cubicBezTo>
                            <a:cubicBezTo>
                              <a:pt x="96" y="8"/>
                              <a:pt x="96" y="8"/>
                              <a:pt x="96" y="8"/>
                            </a:cubicBezTo>
                            <a:cubicBezTo>
                              <a:pt x="91" y="1"/>
                              <a:pt x="91" y="1"/>
                              <a:pt x="91" y="1"/>
                            </a:cubicBezTo>
                            <a:cubicBezTo>
                              <a:pt x="82" y="0"/>
                              <a:pt x="82" y="0"/>
                              <a:pt x="82" y="0"/>
                            </a:cubicBezTo>
                            <a:cubicBezTo>
                              <a:pt x="76" y="6"/>
                              <a:pt x="76" y="6"/>
                              <a:pt x="76" y="6"/>
                            </a:cubicBezTo>
                            <a:cubicBezTo>
                              <a:pt x="52" y="9"/>
                              <a:pt x="52" y="9"/>
                              <a:pt x="52" y="9"/>
                            </a:cubicBezTo>
                            <a:cubicBezTo>
                              <a:pt x="45" y="14"/>
                              <a:pt x="45" y="14"/>
                              <a:pt x="45" y="14"/>
                            </a:cubicBezTo>
                            <a:cubicBezTo>
                              <a:pt x="36" y="26"/>
                              <a:pt x="36" y="26"/>
                              <a:pt x="36" y="26"/>
                            </a:cubicBezTo>
                            <a:cubicBezTo>
                              <a:pt x="15" y="28"/>
                              <a:pt x="15" y="28"/>
                              <a:pt x="15" y="28"/>
                            </a:cubicBezTo>
                            <a:cubicBezTo>
                              <a:pt x="10" y="31"/>
                              <a:pt x="4" y="40"/>
                              <a:pt x="4" y="40"/>
                            </a:cubicBezTo>
                            <a:cubicBezTo>
                              <a:pt x="0" y="52"/>
                              <a:pt x="0" y="52"/>
                              <a:pt x="0" y="52"/>
                            </a:cubicBezTo>
                            <a:cubicBezTo>
                              <a:pt x="9" y="54"/>
                              <a:pt x="9" y="54"/>
                              <a:pt x="9" y="54"/>
                            </a:cubicBezTo>
                            <a:cubicBezTo>
                              <a:pt x="15" y="54"/>
                              <a:pt x="15" y="54"/>
                              <a:pt x="15" y="54"/>
                            </a:cubicBezTo>
                            <a:cubicBezTo>
                              <a:pt x="24" y="51"/>
                              <a:pt x="24" y="51"/>
                              <a:pt x="24" y="51"/>
                            </a:cubicBezTo>
                            <a:cubicBezTo>
                              <a:pt x="23" y="55"/>
                              <a:pt x="23" y="55"/>
                              <a:pt x="23" y="55"/>
                            </a:cubicBezTo>
                            <a:cubicBezTo>
                              <a:pt x="17" y="71"/>
                              <a:pt x="17" y="71"/>
                              <a:pt x="17" y="71"/>
                            </a:cubicBezTo>
                            <a:cubicBezTo>
                              <a:pt x="16" y="75"/>
                              <a:pt x="16" y="75"/>
                              <a:pt x="16" y="75"/>
                            </a:cubicBezTo>
                            <a:cubicBezTo>
                              <a:pt x="16" y="75"/>
                              <a:pt x="30" y="76"/>
                              <a:pt x="31" y="76"/>
                            </a:cubicBezTo>
                            <a:cubicBezTo>
                              <a:pt x="33" y="75"/>
                              <a:pt x="37" y="69"/>
                              <a:pt x="37" y="69"/>
                            </a:cubicBezTo>
                            <a:cubicBezTo>
                              <a:pt x="42" y="68"/>
                              <a:pt x="42" y="68"/>
                              <a:pt x="42" y="68"/>
                            </a:cubicBezTo>
                            <a:cubicBezTo>
                              <a:pt x="53" y="81"/>
                              <a:pt x="53" y="81"/>
                              <a:pt x="53" y="81"/>
                            </a:cubicBezTo>
                            <a:cubicBezTo>
                              <a:pt x="59" y="89"/>
                              <a:pt x="59" y="89"/>
                              <a:pt x="59" y="89"/>
                            </a:cubicBezTo>
                            <a:cubicBezTo>
                              <a:pt x="65" y="90"/>
                              <a:pt x="65" y="90"/>
                              <a:pt x="65" y="90"/>
                            </a:cubicBezTo>
                            <a:cubicBezTo>
                              <a:pt x="70" y="85"/>
                              <a:pt x="70" y="85"/>
                              <a:pt x="70" y="85"/>
                            </a:cubicBezTo>
                            <a:cubicBezTo>
                              <a:pt x="75" y="90"/>
                              <a:pt x="75" y="90"/>
                              <a:pt x="75" y="90"/>
                            </a:cubicBezTo>
                            <a:cubicBezTo>
                              <a:pt x="78" y="87"/>
                              <a:pt x="78" y="87"/>
                              <a:pt x="78" y="87"/>
                            </a:cubicBezTo>
                            <a:cubicBezTo>
                              <a:pt x="89" y="86"/>
                              <a:pt x="89" y="86"/>
                              <a:pt x="89" y="86"/>
                            </a:cubicBezTo>
                            <a:cubicBezTo>
                              <a:pt x="93" y="85"/>
                              <a:pt x="93" y="85"/>
                              <a:pt x="93" y="85"/>
                            </a:cubicBezTo>
                            <a:cubicBezTo>
                              <a:pt x="103" y="83"/>
                              <a:pt x="103" y="83"/>
                              <a:pt x="103" y="83"/>
                            </a:cubicBezTo>
                            <a:cubicBezTo>
                              <a:pt x="107" y="80"/>
                              <a:pt x="107" y="80"/>
                              <a:pt x="107" y="80"/>
                            </a:cubicBezTo>
                            <a:cubicBezTo>
                              <a:pt x="127" y="116"/>
                              <a:pt x="127" y="116"/>
                              <a:pt x="127" y="116"/>
                            </a:cubicBezTo>
                            <a:cubicBezTo>
                              <a:pt x="136" y="119"/>
                              <a:pt x="136" y="119"/>
                              <a:pt x="136" y="119"/>
                            </a:cubicBezTo>
                            <a:cubicBezTo>
                              <a:pt x="141" y="129"/>
                              <a:pt x="141" y="129"/>
                              <a:pt x="141" y="129"/>
                            </a:cubicBezTo>
                            <a:cubicBezTo>
                              <a:pt x="155" y="131"/>
                              <a:pt x="155" y="131"/>
                              <a:pt x="155" y="131"/>
                            </a:cubicBezTo>
                            <a:cubicBezTo>
                              <a:pt x="162" y="139"/>
                              <a:pt x="162" y="139"/>
                              <a:pt x="162" y="139"/>
                            </a:cubicBezTo>
                            <a:cubicBezTo>
                              <a:pt x="166" y="136"/>
                              <a:pt x="166" y="136"/>
                              <a:pt x="166" y="136"/>
                            </a:cubicBezTo>
                            <a:cubicBezTo>
                              <a:pt x="166" y="136"/>
                              <a:pt x="168" y="124"/>
                              <a:pt x="168" y="123"/>
                            </a:cubicBezTo>
                            <a:cubicBezTo>
                              <a:pt x="168" y="121"/>
                              <a:pt x="168" y="101"/>
                              <a:pt x="168" y="101"/>
                            </a:cubicBezTo>
                            <a:lnTo>
                              <a:pt x="164" y="94"/>
                            </a:ln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5" name="PRIMAVERA">
                        <a:extLst>
                          <a:ext uri="{FF2B5EF4-FFF2-40B4-BE49-F238E27FC236}">
                            <a16:creationId xmlns:a16="http://schemas.microsoft.com/office/drawing/2014/main" id="{83AD192C-02D5-AF83-7451-6DE0F1AF21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21900" y="2323437"/>
                        <a:ext cx="159003" cy="25149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3" y="123"/>
                          </a:cxn>
                          <a:cxn ang="0">
                            <a:pos x="77" y="111"/>
                          </a:cxn>
                          <a:cxn ang="0">
                            <a:pos x="70" y="103"/>
                          </a:cxn>
                          <a:cxn ang="0">
                            <a:pos x="74" y="92"/>
                          </a:cxn>
                          <a:cxn ang="0">
                            <a:pos x="79" y="81"/>
                          </a:cxn>
                          <a:cxn ang="0">
                            <a:pos x="77" y="62"/>
                          </a:cxn>
                          <a:cxn ang="0">
                            <a:pos x="83" y="51"/>
                          </a:cxn>
                          <a:cxn ang="0">
                            <a:pos x="83" y="39"/>
                          </a:cxn>
                          <a:cxn ang="0">
                            <a:pos x="79" y="34"/>
                          </a:cxn>
                          <a:cxn ang="0">
                            <a:pos x="67" y="33"/>
                          </a:cxn>
                          <a:cxn ang="0">
                            <a:pos x="63" y="24"/>
                          </a:cxn>
                          <a:cxn ang="0">
                            <a:pos x="60" y="15"/>
                          </a:cxn>
                          <a:cxn ang="0">
                            <a:pos x="25" y="11"/>
                          </a:cxn>
                          <a:cxn ang="0">
                            <a:pos x="20" y="8"/>
                          </a:cxn>
                          <a:cxn ang="0">
                            <a:pos x="13" y="0"/>
                          </a:cxn>
                          <a:cxn ang="0">
                            <a:pos x="0" y="18"/>
                          </a:cxn>
                          <a:cxn ang="0">
                            <a:pos x="10" y="31"/>
                          </a:cxn>
                          <a:cxn ang="0">
                            <a:pos x="20" y="47"/>
                          </a:cxn>
                          <a:cxn ang="0">
                            <a:pos x="26" y="56"/>
                          </a:cxn>
                          <a:cxn ang="0">
                            <a:pos x="34" y="64"/>
                          </a:cxn>
                          <a:cxn ang="0">
                            <a:pos x="40" y="72"/>
                          </a:cxn>
                          <a:cxn ang="0">
                            <a:pos x="45" y="81"/>
                          </a:cxn>
                          <a:cxn ang="0">
                            <a:pos x="63" y="98"/>
                          </a:cxn>
                          <a:cxn ang="0">
                            <a:pos x="68" y="103"/>
                          </a:cxn>
                          <a:cxn ang="0">
                            <a:pos x="64" y="106"/>
                          </a:cxn>
                          <a:cxn ang="0">
                            <a:pos x="58" y="116"/>
                          </a:cxn>
                          <a:cxn ang="0">
                            <a:pos x="53" y="127"/>
                          </a:cxn>
                          <a:cxn ang="0">
                            <a:pos x="46" y="131"/>
                          </a:cxn>
                          <a:cxn ang="0">
                            <a:pos x="33" y="131"/>
                          </a:cxn>
                          <a:cxn ang="0">
                            <a:pos x="24" y="136"/>
                          </a:cxn>
                          <a:cxn ang="0">
                            <a:pos x="23" y="141"/>
                          </a:cxn>
                          <a:cxn ang="0">
                            <a:pos x="40" y="138"/>
                          </a:cxn>
                          <a:cxn ang="0">
                            <a:pos x="52" y="136"/>
                          </a:cxn>
                          <a:cxn ang="0">
                            <a:pos x="59" y="130"/>
                          </a:cxn>
                          <a:cxn ang="0">
                            <a:pos x="65" y="131"/>
                          </a:cxn>
                          <a:cxn ang="0">
                            <a:pos x="70" y="138"/>
                          </a:cxn>
                          <a:cxn ang="0">
                            <a:pos x="77" y="136"/>
                          </a:cxn>
                          <a:cxn ang="0">
                            <a:pos x="87" y="136"/>
                          </a:cxn>
                          <a:cxn ang="0">
                            <a:pos x="83" y="123"/>
                          </a:cxn>
                        </a:cxnLst>
                        <a:rect l="0" t="0" r="r" b="b"/>
                        <a:pathLst>
                          <a:path w="87" h="141">
                            <a:moveTo>
                              <a:pt x="83" y="123"/>
                            </a:moveTo>
                            <a:cubicBezTo>
                              <a:pt x="77" y="111"/>
                              <a:pt x="77" y="111"/>
                              <a:pt x="77" y="111"/>
                            </a:cubicBezTo>
                            <a:cubicBezTo>
                              <a:pt x="77" y="111"/>
                              <a:pt x="72" y="104"/>
                              <a:pt x="70" y="103"/>
                            </a:cubicBezTo>
                            <a:cubicBezTo>
                              <a:pt x="71" y="102"/>
                              <a:pt x="73" y="99"/>
                              <a:pt x="74" y="92"/>
                            </a:cubicBezTo>
                            <a:cubicBezTo>
                              <a:pt x="74" y="90"/>
                              <a:pt x="79" y="82"/>
                              <a:pt x="79" y="81"/>
                            </a:cubicBezTo>
                            <a:cubicBezTo>
                              <a:pt x="78" y="79"/>
                              <a:pt x="77" y="62"/>
                              <a:pt x="77" y="62"/>
                            </a:cubicBezTo>
                            <a:cubicBezTo>
                              <a:pt x="77" y="62"/>
                              <a:pt x="83" y="53"/>
                              <a:pt x="83" y="51"/>
                            </a:cubicBezTo>
                            <a:cubicBezTo>
                              <a:pt x="83" y="49"/>
                              <a:pt x="83" y="39"/>
                              <a:pt x="83" y="39"/>
                            </a:cubicBezTo>
                            <a:cubicBezTo>
                              <a:pt x="79" y="34"/>
                              <a:pt x="79" y="34"/>
                              <a:pt x="79" y="34"/>
                            </a:cubicBezTo>
                            <a:cubicBezTo>
                              <a:pt x="67" y="33"/>
                              <a:pt x="67" y="33"/>
                              <a:pt x="67" y="33"/>
                            </a:cubicBezTo>
                            <a:cubicBezTo>
                              <a:pt x="67" y="33"/>
                              <a:pt x="64" y="26"/>
                              <a:pt x="63" y="24"/>
                            </a:cubicBezTo>
                            <a:cubicBezTo>
                              <a:pt x="63" y="23"/>
                              <a:pt x="60" y="15"/>
                              <a:pt x="60" y="15"/>
                            </a:cubicBezTo>
                            <a:cubicBezTo>
                              <a:pt x="25" y="11"/>
                              <a:pt x="25" y="11"/>
                              <a:pt x="25" y="11"/>
                            </a:cubicBezTo>
                            <a:cubicBezTo>
                              <a:pt x="25" y="11"/>
                              <a:pt x="21" y="9"/>
                              <a:pt x="20" y="8"/>
                            </a:cubicBezTo>
                            <a:cubicBezTo>
                              <a:pt x="19" y="7"/>
                              <a:pt x="13" y="0"/>
                              <a:pt x="13" y="0"/>
                            </a:cubicBezTo>
                            <a:cubicBezTo>
                              <a:pt x="13" y="0"/>
                              <a:pt x="1" y="6"/>
                              <a:pt x="0" y="18"/>
                            </a:cubicBezTo>
                            <a:cubicBezTo>
                              <a:pt x="10" y="31"/>
                              <a:pt x="10" y="31"/>
                              <a:pt x="10" y="31"/>
                            </a:cubicBezTo>
                            <a:cubicBezTo>
                              <a:pt x="20" y="47"/>
                              <a:pt x="20" y="47"/>
                              <a:pt x="20" y="47"/>
                            </a:cubicBezTo>
                            <a:cubicBezTo>
                              <a:pt x="26" y="56"/>
                              <a:pt x="26" y="56"/>
                              <a:pt x="26" y="56"/>
                            </a:cubicBezTo>
                            <a:cubicBezTo>
                              <a:pt x="34" y="64"/>
                              <a:pt x="34" y="64"/>
                              <a:pt x="34" y="64"/>
                            </a:cubicBezTo>
                            <a:cubicBezTo>
                              <a:pt x="40" y="72"/>
                              <a:pt x="40" y="72"/>
                              <a:pt x="40" y="72"/>
                            </a:cubicBezTo>
                            <a:cubicBezTo>
                              <a:pt x="45" y="81"/>
                              <a:pt x="45" y="81"/>
                              <a:pt x="45" y="81"/>
                            </a:cubicBezTo>
                            <a:cubicBezTo>
                              <a:pt x="63" y="98"/>
                              <a:pt x="63" y="98"/>
                              <a:pt x="63" y="98"/>
                            </a:cubicBezTo>
                            <a:cubicBezTo>
                              <a:pt x="68" y="103"/>
                              <a:pt x="68" y="103"/>
                              <a:pt x="68" y="103"/>
                            </a:cubicBezTo>
                            <a:cubicBezTo>
                              <a:pt x="64" y="106"/>
                              <a:pt x="64" y="106"/>
                              <a:pt x="64" y="106"/>
                            </a:cubicBezTo>
                            <a:cubicBezTo>
                              <a:pt x="58" y="116"/>
                              <a:pt x="58" y="116"/>
                              <a:pt x="58" y="116"/>
                            </a:cubicBezTo>
                            <a:cubicBezTo>
                              <a:pt x="58" y="116"/>
                              <a:pt x="54" y="126"/>
                              <a:pt x="53" y="127"/>
                            </a:cubicBezTo>
                            <a:cubicBezTo>
                              <a:pt x="51" y="127"/>
                              <a:pt x="47" y="131"/>
                              <a:pt x="46" y="131"/>
                            </a:cubicBezTo>
                            <a:cubicBezTo>
                              <a:pt x="44" y="131"/>
                              <a:pt x="33" y="131"/>
                              <a:pt x="33" y="131"/>
                            </a:cubicBezTo>
                            <a:cubicBezTo>
                              <a:pt x="24" y="136"/>
                              <a:pt x="24" y="136"/>
                              <a:pt x="24" y="136"/>
                            </a:cubicBezTo>
                            <a:cubicBezTo>
                              <a:pt x="23" y="141"/>
                              <a:pt x="23" y="141"/>
                              <a:pt x="23" y="141"/>
                            </a:cubicBezTo>
                            <a:cubicBezTo>
                              <a:pt x="40" y="138"/>
                              <a:pt x="40" y="138"/>
                              <a:pt x="40" y="138"/>
                            </a:cubicBezTo>
                            <a:cubicBezTo>
                              <a:pt x="52" y="136"/>
                              <a:pt x="52" y="136"/>
                              <a:pt x="52" y="136"/>
                            </a:cubicBezTo>
                            <a:cubicBezTo>
                              <a:pt x="59" y="130"/>
                              <a:pt x="59" y="130"/>
                              <a:pt x="59" y="130"/>
                            </a:cubicBezTo>
                            <a:cubicBezTo>
                              <a:pt x="65" y="131"/>
                              <a:pt x="65" y="131"/>
                              <a:pt x="65" y="131"/>
                            </a:cubicBezTo>
                            <a:cubicBezTo>
                              <a:pt x="70" y="138"/>
                              <a:pt x="70" y="138"/>
                              <a:pt x="70" y="138"/>
                            </a:cubicBezTo>
                            <a:cubicBezTo>
                              <a:pt x="77" y="136"/>
                              <a:pt x="77" y="136"/>
                              <a:pt x="77" y="136"/>
                            </a:cubicBezTo>
                            <a:cubicBezTo>
                              <a:pt x="87" y="136"/>
                              <a:pt x="87" y="136"/>
                              <a:pt x="87" y="136"/>
                            </a:cubicBezTo>
                            <a:lnTo>
                              <a:pt x="83" y="123"/>
                            </a:ln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6" name="PALMARES">
                        <a:extLst>
                          <a:ext uri="{FF2B5EF4-FFF2-40B4-BE49-F238E27FC236}">
                            <a16:creationId xmlns:a16="http://schemas.microsoft.com/office/drawing/2014/main" id="{46F9A350-009A-BC3C-786E-41D0C1D8AF3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17144" y="2674202"/>
                        <a:ext cx="212004" cy="3772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4" y="83"/>
                          </a:cxn>
                          <a:cxn ang="0">
                            <a:pos x="89" y="74"/>
                          </a:cxn>
                          <a:cxn ang="0">
                            <a:pos x="96" y="66"/>
                          </a:cxn>
                          <a:cxn ang="0">
                            <a:pos x="90" y="41"/>
                          </a:cxn>
                          <a:cxn ang="0">
                            <a:pos x="84" y="9"/>
                          </a:cxn>
                          <a:cxn ang="0">
                            <a:pos x="73" y="4"/>
                          </a:cxn>
                          <a:cxn ang="0">
                            <a:pos x="56" y="21"/>
                          </a:cxn>
                          <a:cxn ang="0">
                            <a:pos x="39" y="16"/>
                          </a:cxn>
                          <a:cxn ang="0">
                            <a:pos x="22" y="15"/>
                          </a:cxn>
                          <a:cxn ang="0">
                            <a:pos x="6" y="26"/>
                          </a:cxn>
                          <a:cxn ang="0">
                            <a:pos x="9" y="48"/>
                          </a:cxn>
                          <a:cxn ang="0">
                            <a:pos x="25" y="56"/>
                          </a:cxn>
                          <a:cxn ang="0">
                            <a:pos x="20" y="68"/>
                          </a:cxn>
                          <a:cxn ang="0">
                            <a:pos x="13" y="85"/>
                          </a:cxn>
                          <a:cxn ang="0">
                            <a:pos x="15" y="96"/>
                          </a:cxn>
                          <a:cxn ang="0">
                            <a:pos x="26" y="115"/>
                          </a:cxn>
                          <a:cxn ang="0">
                            <a:pos x="21" y="128"/>
                          </a:cxn>
                          <a:cxn ang="0">
                            <a:pos x="13" y="143"/>
                          </a:cxn>
                          <a:cxn ang="0">
                            <a:pos x="2" y="150"/>
                          </a:cxn>
                          <a:cxn ang="0">
                            <a:pos x="10" y="157"/>
                          </a:cxn>
                          <a:cxn ang="0">
                            <a:pos x="27" y="158"/>
                          </a:cxn>
                          <a:cxn ang="0">
                            <a:pos x="41" y="157"/>
                          </a:cxn>
                          <a:cxn ang="0">
                            <a:pos x="37" y="163"/>
                          </a:cxn>
                          <a:cxn ang="0">
                            <a:pos x="25" y="175"/>
                          </a:cxn>
                          <a:cxn ang="0">
                            <a:pos x="12" y="187"/>
                          </a:cxn>
                          <a:cxn ang="0">
                            <a:pos x="0" y="205"/>
                          </a:cxn>
                          <a:cxn ang="0">
                            <a:pos x="10" y="212"/>
                          </a:cxn>
                          <a:cxn ang="0">
                            <a:pos x="34" y="198"/>
                          </a:cxn>
                          <a:cxn ang="0">
                            <a:pos x="51" y="195"/>
                          </a:cxn>
                          <a:cxn ang="0">
                            <a:pos x="69" y="195"/>
                          </a:cxn>
                          <a:cxn ang="0">
                            <a:pos x="98" y="160"/>
                          </a:cxn>
                          <a:cxn ang="0">
                            <a:pos x="103" y="115"/>
                          </a:cxn>
                          <a:cxn ang="0">
                            <a:pos x="120" y="98"/>
                          </a:cxn>
                        </a:cxnLst>
                        <a:rect l="0" t="0" r="r" b="b"/>
                        <a:pathLst>
                          <a:path w="120" h="212">
                            <a:moveTo>
                              <a:pt x="112" y="92"/>
                            </a:moveTo>
                            <a:cubicBezTo>
                              <a:pt x="104" y="83"/>
                              <a:pt x="104" y="83"/>
                              <a:pt x="104" y="83"/>
                            </a:cubicBezTo>
                            <a:cubicBezTo>
                              <a:pt x="97" y="79"/>
                              <a:pt x="97" y="79"/>
                              <a:pt x="97" y="79"/>
                            </a:cubicBezTo>
                            <a:cubicBezTo>
                              <a:pt x="89" y="74"/>
                              <a:pt x="89" y="74"/>
                              <a:pt x="89" y="74"/>
                            </a:cubicBezTo>
                            <a:cubicBezTo>
                              <a:pt x="88" y="69"/>
                              <a:pt x="88" y="69"/>
                              <a:pt x="88" y="69"/>
                            </a:cubicBezTo>
                            <a:cubicBezTo>
                              <a:pt x="96" y="66"/>
                              <a:pt x="96" y="66"/>
                              <a:pt x="96" y="66"/>
                            </a:cubicBezTo>
                            <a:cubicBezTo>
                              <a:pt x="93" y="57"/>
                              <a:pt x="93" y="57"/>
                              <a:pt x="93" y="57"/>
                            </a:cubicBezTo>
                            <a:cubicBezTo>
                              <a:pt x="90" y="41"/>
                              <a:pt x="90" y="41"/>
                              <a:pt x="90" y="41"/>
                            </a:cubicBezTo>
                            <a:cubicBezTo>
                              <a:pt x="88" y="26"/>
                              <a:pt x="88" y="26"/>
                              <a:pt x="88" y="26"/>
                            </a:cubicBezTo>
                            <a:cubicBezTo>
                              <a:pt x="84" y="9"/>
                              <a:pt x="84" y="9"/>
                              <a:pt x="84" y="9"/>
                            </a:cubicBezTo>
                            <a:cubicBezTo>
                              <a:pt x="84" y="9"/>
                              <a:pt x="83" y="2"/>
                              <a:pt x="81" y="1"/>
                            </a:cubicBezTo>
                            <a:cubicBezTo>
                              <a:pt x="80" y="0"/>
                              <a:pt x="73" y="4"/>
                              <a:pt x="73" y="4"/>
                            </a:cubicBezTo>
                            <a:cubicBezTo>
                              <a:pt x="63" y="14"/>
                              <a:pt x="63" y="14"/>
                              <a:pt x="63" y="14"/>
                            </a:cubicBezTo>
                            <a:cubicBezTo>
                              <a:pt x="56" y="21"/>
                              <a:pt x="56" y="21"/>
                              <a:pt x="56" y="21"/>
                            </a:cubicBezTo>
                            <a:cubicBezTo>
                              <a:pt x="50" y="16"/>
                              <a:pt x="50" y="16"/>
                              <a:pt x="50" y="16"/>
                            </a:cubicBezTo>
                            <a:cubicBezTo>
                              <a:pt x="39" y="16"/>
                              <a:pt x="39" y="16"/>
                              <a:pt x="39" y="16"/>
                            </a:cubicBezTo>
                            <a:cubicBezTo>
                              <a:pt x="33" y="15"/>
                              <a:pt x="33" y="15"/>
                              <a:pt x="33" y="15"/>
                            </a:cubicBezTo>
                            <a:cubicBezTo>
                              <a:pt x="22" y="15"/>
                              <a:pt x="22" y="15"/>
                              <a:pt x="22" y="15"/>
                            </a:cubicBezTo>
                            <a:cubicBezTo>
                              <a:pt x="15" y="22"/>
                              <a:pt x="15" y="22"/>
                              <a:pt x="15" y="22"/>
                            </a:cubicBezTo>
                            <a:cubicBezTo>
                              <a:pt x="6" y="26"/>
                              <a:pt x="6" y="26"/>
                              <a:pt x="6" y="26"/>
                            </a:cubicBezTo>
                            <a:cubicBezTo>
                              <a:pt x="5" y="40"/>
                              <a:pt x="5" y="40"/>
                              <a:pt x="5" y="40"/>
                            </a:cubicBezTo>
                            <a:cubicBezTo>
                              <a:pt x="9" y="48"/>
                              <a:pt x="9" y="48"/>
                              <a:pt x="9" y="48"/>
                            </a:cubicBezTo>
                            <a:cubicBezTo>
                              <a:pt x="10" y="56"/>
                              <a:pt x="10" y="56"/>
                              <a:pt x="10" y="56"/>
                            </a:cubicBezTo>
                            <a:cubicBezTo>
                              <a:pt x="25" y="56"/>
                              <a:pt x="25" y="56"/>
                              <a:pt x="25" y="56"/>
                            </a:cubicBezTo>
                            <a:cubicBezTo>
                              <a:pt x="18" y="61"/>
                              <a:pt x="18" y="61"/>
                              <a:pt x="18" y="61"/>
                            </a:cubicBezTo>
                            <a:cubicBezTo>
                              <a:pt x="20" y="68"/>
                              <a:pt x="20" y="68"/>
                              <a:pt x="20" y="68"/>
                            </a:cubicBezTo>
                            <a:cubicBezTo>
                              <a:pt x="20" y="68"/>
                              <a:pt x="21" y="77"/>
                              <a:pt x="20" y="79"/>
                            </a:cubicBezTo>
                            <a:cubicBezTo>
                              <a:pt x="19" y="80"/>
                              <a:pt x="13" y="85"/>
                              <a:pt x="13" y="85"/>
                            </a:cubicBezTo>
                            <a:cubicBezTo>
                              <a:pt x="10" y="90"/>
                              <a:pt x="10" y="90"/>
                              <a:pt x="10" y="90"/>
                            </a:cubicBezTo>
                            <a:cubicBezTo>
                              <a:pt x="10" y="90"/>
                              <a:pt x="13" y="95"/>
                              <a:pt x="15" y="96"/>
                            </a:cubicBezTo>
                            <a:cubicBezTo>
                              <a:pt x="17" y="97"/>
                              <a:pt x="21" y="104"/>
                              <a:pt x="22" y="106"/>
                            </a:cubicBezTo>
                            <a:cubicBezTo>
                              <a:pt x="23" y="107"/>
                              <a:pt x="26" y="115"/>
                              <a:pt x="26" y="115"/>
                            </a:cubicBezTo>
                            <a:cubicBezTo>
                              <a:pt x="26" y="122"/>
                              <a:pt x="26" y="122"/>
                              <a:pt x="26" y="122"/>
                            </a:cubicBezTo>
                            <a:cubicBezTo>
                              <a:pt x="21" y="128"/>
                              <a:pt x="21" y="128"/>
                              <a:pt x="21" y="128"/>
                            </a:cubicBezTo>
                            <a:cubicBezTo>
                              <a:pt x="21" y="128"/>
                              <a:pt x="19" y="132"/>
                              <a:pt x="19" y="133"/>
                            </a:cubicBezTo>
                            <a:cubicBezTo>
                              <a:pt x="18" y="135"/>
                              <a:pt x="13" y="143"/>
                              <a:pt x="13" y="143"/>
                            </a:cubicBezTo>
                            <a:cubicBezTo>
                              <a:pt x="9" y="149"/>
                              <a:pt x="9" y="149"/>
                              <a:pt x="9" y="149"/>
                            </a:cubicBezTo>
                            <a:cubicBezTo>
                              <a:pt x="2" y="150"/>
                              <a:pt x="2" y="150"/>
                              <a:pt x="2" y="150"/>
                            </a:cubicBezTo>
                            <a:cubicBezTo>
                              <a:pt x="0" y="158"/>
                              <a:pt x="0" y="158"/>
                              <a:pt x="0" y="158"/>
                            </a:cubicBezTo>
                            <a:cubicBezTo>
                              <a:pt x="10" y="157"/>
                              <a:pt x="10" y="157"/>
                              <a:pt x="10" y="157"/>
                            </a:cubicBezTo>
                            <a:cubicBezTo>
                              <a:pt x="19" y="158"/>
                              <a:pt x="19" y="158"/>
                              <a:pt x="19" y="158"/>
                            </a:cubicBezTo>
                            <a:cubicBezTo>
                              <a:pt x="19" y="158"/>
                              <a:pt x="26" y="158"/>
                              <a:pt x="27" y="158"/>
                            </a:cubicBezTo>
                            <a:cubicBezTo>
                              <a:pt x="28" y="158"/>
                              <a:pt x="35" y="157"/>
                              <a:pt x="36" y="157"/>
                            </a:cubicBezTo>
                            <a:cubicBezTo>
                              <a:pt x="38" y="157"/>
                              <a:pt x="41" y="157"/>
                              <a:pt x="41" y="157"/>
                            </a:cubicBezTo>
                            <a:cubicBezTo>
                              <a:pt x="44" y="160"/>
                              <a:pt x="44" y="160"/>
                              <a:pt x="44" y="160"/>
                            </a:cubicBezTo>
                            <a:cubicBezTo>
                              <a:pt x="44" y="160"/>
                              <a:pt x="38" y="162"/>
                              <a:pt x="37" y="163"/>
                            </a:cubicBezTo>
                            <a:cubicBezTo>
                              <a:pt x="37" y="164"/>
                              <a:pt x="34" y="167"/>
                              <a:pt x="33" y="168"/>
                            </a:cubicBezTo>
                            <a:cubicBezTo>
                              <a:pt x="31" y="169"/>
                              <a:pt x="25" y="175"/>
                              <a:pt x="25" y="175"/>
                            </a:cubicBezTo>
                            <a:cubicBezTo>
                              <a:pt x="25" y="175"/>
                              <a:pt x="19" y="179"/>
                              <a:pt x="18" y="181"/>
                            </a:cubicBezTo>
                            <a:cubicBezTo>
                              <a:pt x="18" y="182"/>
                              <a:pt x="13" y="185"/>
                              <a:pt x="12" y="187"/>
                            </a:cubicBezTo>
                            <a:cubicBezTo>
                              <a:pt x="11" y="189"/>
                              <a:pt x="6" y="194"/>
                              <a:pt x="6" y="196"/>
                            </a:cubicBezTo>
                            <a:cubicBezTo>
                              <a:pt x="5" y="198"/>
                              <a:pt x="0" y="205"/>
                              <a:pt x="0" y="205"/>
                            </a:cubicBezTo>
                            <a:cubicBezTo>
                              <a:pt x="0" y="212"/>
                              <a:pt x="0" y="212"/>
                              <a:pt x="0" y="212"/>
                            </a:cubicBezTo>
                            <a:cubicBezTo>
                              <a:pt x="0" y="212"/>
                              <a:pt x="9" y="212"/>
                              <a:pt x="10" y="212"/>
                            </a:cubicBezTo>
                            <a:cubicBezTo>
                              <a:pt x="11" y="212"/>
                              <a:pt x="26" y="205"/>
                              <a:pt x="26" y="205"/>
                            </a:cubicBezTo>
                            <a:cubicBezTo>
                              <a:pt x="34" y="198"/>
                              <a:pt x="34" y="198"/>
                              <a:pt x="34" y="198"/>
                            </a:cubicBezTo>
                            <a:cubicBezTo>
                              <a:pt x="43" y="194"/>
                              <a:pt x="43" y="194"/>
                              <a:pt x="43" y="194"/>
                            </a:cubicBezTo>
                            <a:cubicBezTo>
                              <a:pt x="51" y="195"/>
                              <a:pt x="51" y="195"/>
                              <a:pt x="51" y="195"/>
                            </a:cubicBezTo>
                            <a:cubicBezTo>
                              <a:pt x="61" y="193"/>
                              <a:pt x="61" y="193"/>
                              <a:pt x="61" y="193"/>
                            </a:cubicBezTo>
                            <a:cubicBezTo>
                              <a:pt x="69" y="195"/>
                              <a:pt x="69" y="195"/>
                              <a:pt x="69" y="195"/>
                            </a:cubicBezTo>
                            <a:cubicBezTo>
                              <a:pt x="78" y="169"/>
                              <a:pt x="78" y="169"/>
                              <a:pt x="78" y="169"/>
                            </a:cubicBezTo>
                            <a:cubicBezTo>
                              <a:pt x="98" y="160"/>
                              <a:pt x="98" y="160"/>
                              <a:pt x="98" y="160"/>
                            </a:cubicBezTo>
                            <a:cubicBezTo>
                              <a:pt x="102" y="155"/>
                              <a:pt x="102" y="155"/>
                              <a:pt x="102" y="155"/>
                            </a:cubicBezTo>
                            <a:cubicBezTo>
                              <a:pt x="103" y="115"/>
                              <a:pt x="103" y="115"/>
                              <a:pt x="103" y="115"/>
                            </a:cubicBezTo>
                            <a:cubicBezTo>
                              <a:pt x="119" y="103"/>
                              <a:pt x="119" y="103"/>
                              <a:pt x="119" y="103"/>
                            </a:cubicBezTo>
                            <a:cubicBezTo>
                              <a:pt x="120" y="98"/>
                              <a:pt x="120" y="98"/>
                              <a:pt x="120" y="98"/>
                            </a:cubicBezTo>
                            <a:lnTo>
                              <a:pt x="112" y="92"/>
                            </a:ln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7" name="PAUDALHO">
                        <a:extLst>
                          <a:ext uri="{FF2B5EF4-FFF2-40B4-BE49-F238E27FC236}">
                            <a16:creationId xmlns:a16="http://schemas.microsoft.com/office/drawing/2014/main" id="{5EEC8FF8-6B4D-FE16-E3B1-36658C3A4D8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80280" y="1767506"/>
                        <a:ext cx="278256" cy="20516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8" y="80"/>
                          </a:cxn>
                          <a:cxn ang="0">
                            <a:pos x="153" y="74"/>
                          </a:cxn>
                          <a:cxn ang="0">
                            <a:pos x="134" y="63"/>
                          </a:cxn>
                          <a:cxn ang="0">
                            <a:pos x="122" y="53"/>
                          </a:cxn>
                          <a:cxn ang="0">
                            <a:pos x="116" y="41"/>
                          </a:cxn>
                          <a:cxn ang="0">
                            <a:pos x="101" y="31"/>
                          </a:cxn>
                          <a:cxn ang="0">
                            <a:pos x="97" y="21"/>
                          </a:cxn>
                          <a:cxn ang="0">
                            <a:pos x="92" y="12"/>
                          </a:cxn>
                          <a:cxn ang="0">
                            <a:pos x="82" y="0"/>
                          </a:cxn>
                          <a:cxn ang="0">
                            <a:pos x="56" y="10"/>
                          </a:cxn>
                          <a:cxn ang="0">
                            <a:pos x="27" y="5"/>
                          </a:cxn>
                          <a:cxn ang="0">
                            <a:pos x="27" y="28"/>
                          </a:cxn>
                          <a:cxn ang="0">
                            <a:pos x="29" y="44"/>
                          </a:cxn>
                          <a:cxn ang="0">
                            <a:pos x="25" y="48"/>
                          </a:cxn>
                          <a:cxn ang="0">
                            <a:pos x="10" y="52"/>
                          </a:cxn>
                          <a:cxn ang="0">
                            <a:pos x="5" y="57"/>
                          </a:cxn>
                          <a:cxn ang="0">
                            <a:pos x="6" y="72"/>
                          </a:cxn>
                          <a:cxn ang="0">
                            <a:pos x="0" y="83"/>
                          </a:cxn>
                          <a:cxn ang="0">
                            <a:pos x="5" y="94"/>
                          </a:cxn>
                          <a:cxn ang="0">
                            <a:pos x="16" y="105"/>
                          </a:cxn>
                          <a:cxn ang="0">
                            <a:pos x="30" y="106"/>
                          </a:cxn>
                          <a:cxn ang="0">
                            <a:pos x="50" y="110"/>
                          </a:cxn>
                          <a:cxn ang="0">
                            <a:pos x="58" y="118"/>
                          </a:cxn>
                          <a:cxn ang="0">
                            <a:pos x="68" y="118"/>
                          </a:cxn>
                          <a:cxn ang="0">
                            <a:pos x="84" y="118"/>
                          </a:cxn>
                          <a:cxn ang="0">
                            <a:pos x="103" y="112"/>
                          </a:cxn>
                          <a:cxn ang="0">
                            <a:pos x="117" y="113"/>
                          </a:cxn>
                          <a:cxn ang="0">
                            <a:pos x="133" y="102"/>
                          </a:cxn>
                          <a:cxn ang="0">
                            <a:pos x="143" y="98"/>
                          </a:cxn>
                          <a:cxn ang="0">
                            <a:pos x="156" y="101"/>
                          </a:cxn>
                          <a:cxn ang="0">
                            <a:pos x="158" y="80"/>
                          </a:cxn>
                        </a:cxnLst>
                        <a:rect l="0" t="0" r="r" b="b"/>
                        <a:pathLst>
                          <a:path w="158" h="118">
                            <a:moveTo>
                              <a:pt x="158" y="80"/>
                            </a:moveTo>
                            <a:cubicBezTo>
                              <a:pt x="158" y="80"/>
                              <a:pt x="156" y="76"/>
                              <a:pt x="153" y="74"/>
                            </a:cubicBezTo>
                            <a:cubicBezTo>
                              <a:pt x="151" y="72"/>
                              <a:pt x="134" y="63"/>
                              <a:pt x="134" y="63"/>
                            </a:cubicBezTo>
                            <a:cubicBezTo>
                              <a:pt x="134" y="63"/>
                              <a:pt x="124" y="57"/>
                              <a:pt x="122" y="53"/>
                            </a:cubicBezTo>
                            <a:cubicBezTo>
                              <a:pt x="120" y="49"/>
                              <a:pt x="118" y="41"/>
                              <a:pt x="116" y="41"/>
                            </a:cubicBezTo>
                            <a:cubicBezTo>
                              <a:pt x="114" y="40"/>
                              <a:pt x="103" y="33"/>
                              <a:pt x="101" y="31"/>
                            </a:cubicBezTo>
                            <a:cubicBezTo>
                              <a:pt x="99" y="29"/>
                              <a:pt x="97" y="21"/>
                              <a:pt x="97" y="21"/>
                            </a:cubicBezTo>
                            <a:cubicBezTo>
                              <a:pt x="97" y="21"/>
                              <a:pt x="96" y="16"/>
                              <a:pt x="92" y="12"/>
                            </a:cubicBezTo>
                            <a:cubicBezTo>
                              <a:pt x="88" y="9"/>
                              <a:pt x="82" y="0"/>
                              <a:pt x="82" y="0"/>
                            </a:cubicBezTo>
                            <a:cubicBezTo>
                              <a:pt x="82" y="0"/>
                              <a:pt x="54" y="9"/>
                              <a:pt x="56" y="10"/>
                            </a:cubicBezTo>
                            <a:cubicBezTo>
                              <a:pt x="57" y="11"/>
                              <a:pt x="28" y="2"/>
                              <a:pt x="27" y="5"/>
                            </a:cubicBezTo>
                            <a:cubicBezTo>
                              <a:pt x="27" y="28"/>
                              <a:pt x="27" y="28"/>
                              <a:pt x="27" y="28"/>
                            </a:cubicBezTo>
                            <a:cubicBezTo>
                              <a:pt x="29" y="44"/>
                              <a:pt x="29" y="44"/>
                              <a:pt x="29" y="44"/>
                            </a:cubicBezTo>
                            <a:cubicBezTo>
                              <a:pt x="25" y="48"/>
                              <a:pt x="25" y="48"/>
                              <a:pt x="25" y="48"/>
                            </a:cubicBezTo>
                            <a:cubicBezTo>
                              <a:pt x="10" y="52"/>
                              <a:pt x="10" y="52"/>
                              <a:pt x="10" y="52"/>
                            </a:cubicBezTo>
                            <a:cubicBezTo>
                              <a:pt x="10" y="52"/>
                              <a:pt x="5" y="55"/>
                              <a:pt x="5" y="57"/>
                            </a:cubicBezTo>
                            <a:cubicBezTo>
                              <a:pt x="5" y="60"/>
                              <a:pt x="6" y="72"/>
                              <a:pt x="6" y="72"/>
                            </a:cubicBezTo>
                            <a:cubicBezTo>
                              <a:pt x="0" y="83"/>
                              <a:pt x="0" y="83"/>
                              <a:pt x="0" y="83"/>
                            </a:cubicBezTo>
                            <a:cubicBezTo>
                              <a:pt x="0" y="83"/>
                              <a:pt x="2" y="91"/>
                              <a:pt x="5" y="94"/>
                            </a:cubicBezTo>
                            <a:cubicBezTo>
                              <a:pt x="7" y="97"/>
                              <a:pt x="14" y="105"/>
                              <a:pt x="16" y="105"/>
                            </a:cubicBezTo>
                            <a:cubicBezTo>
                              <a:pt x="19" y="105"/>
                              <a:pt x="30" y="106"/>
                              <a:pt x="30" y="106"/>
                            </a:cubicBezTo>
                            <a:cubicBezTo>
                              <a:pt x="30" y="106"/>
                              <a:pt x="48" y="109"/>
                              <a:pt x="50" y="110"/>
                            </a:cubicBezTo>
                            <a:cubicBezTo>
                              <a:pt x="52" y="110"/>
                              <a:pt x="58" y="118"/>
                              <a:pt x="58" y="118"/>
                            </a:cubicBezTo>
                            <a:cubicBezTo>
                              <a:pt x="68" y="118"/>
                              <a:pt x="68" y="118"/>
                              <a:pt x="68" y="118"/>
                            </a:cubicBezTo>
                            <a:cubicBezTo>
                              <a:pt x="68" y="118"/>
                              <a:pt x="79" y="118"/>
                              <a:pt x="84" y="118"/>
                            </a:cubicBezTo>
                            <a:cubicBezTo>
                              <a:pt x="88" y="117"/>
                              <a:pt x="101" y="112"/>
                              <a:pt x="103" y="112"/>
                            </a:cubicBezTo>
                            <a:cubicBezTo>
                              <a:pt x="105" y="113"/>
                              <a:pt x="112" y="115"/>
                              <a:pt x="117" y="113"/>
                            </a:cubicBezTo>
                            <a:cubicBezTo>
                              <a:pt x="121" y="110"/>
                              <a:pt x="133" y="102"/>
                              <a:pt x="133" y="102"/>
                            </a:cubicBezTo>
                            <a:cubicBezTo>
                              <a:pt x="143" y="98"/>
                              <a:pt x="143" y="98"/>
                              <a:pt x="143" y="98"/>
                            </a:cubicBezTo>
                            <a:cubicBezTo>
                              <a:pt x="143" y="98"/>
                              <a:pt x="154" y="105"/>
                              <a:pt x="156" y="101"/>
                            </a:cubicBezTo>
                            <a:cubicBezTo>
                              <a:pt x="158" y="97"/>
                              <a:pt x="158" y="80"/>
                              <a:pt x="158" y="80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8" name="NAZARÉ DA MATA">
                        <a:extLst>
                          <a:ext uri="{FF2B5EF4-FFF2-40B4-BE49-F238E27FC236}">
                            <a16:creationId xmlns:a16="http://schemas.microsoft.com/office/drawing/2014/main" id="{555D02A1-1ABA-5B64-E706-A8E745722EC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27279" y="1542487"/>
                        <a:ext cx="258380" cy="20516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2" y="23"/>
                          </a:cxn>
                          <a:cxn ang="0">
                            <a:pos x="137" y="16"/>
                          </a:cxn>
                          <a:cxn ang="0">
                            <a:pos x="138" y="10"/>
                          </a:cxn>
                          <a:cxn ang="0">
                            <a:pos x="133" y="4"/>
                          </a:cxn>
                          <a:cxn ang="0">
                            <a:pos x="128" y="1"/>
                          </a:cxn>
                          <a:cxn ang="0">
                            <a:pos x="118" y="4"/>
                          </a:cxn>
                          <a:cxn ang="0">
                            <a:pos x="115" y="10"/>
                          </a:cxn>
                          <a:cxn ang="0">
                            <a:pos x="108" y="24"/>
                          </a:cxn>
                          <a:cxn ang="0">
                            <a:pos x="101" y="31"/>
                          </a:cxn>
                          <a:cxn ang="0">
                            <a:pos x="90" y="34"/>
                          </a:cxn>
                          <a:cxn ang="0">
                            <a:pos x="86" y="26"/>
                          </a:cxn>
                          <a:cxn ang="0">
                            <a:pos x="81" y="22"/>
                          </a:cxn>
                          <a:cxn ang="0">
                            <a:pos x="68" y="25"/>
                          </a:cxn>
                          <a:cxn ang="0">
                            <a:pos x="57" y="27"/>
                          </a:cxn>
                          <a:cxn ang="0">
                            <a:pos x="46" y="28"/>
                          </a:cxn>
                          <a:cxn ang="0">
                            <a:pos x="34" y="39"/>
                          </a:cxn>
                          <a:cxn ang="0">
                            <a:pos x="31" y="33"/>
                          </a:cxn>
                          <a:cxn ang="0">
                            <a:pos x="20" y="15"/>
                          </a:cxn>
                          <a:cxn ang="0">
                            <a:pos x="15" y="27"/>
                          </a:cxn>
                          <a:cxn ang="0">
                            <a:pos x="9" y="39"/>
                          </a:cxn>
                          <a:cxn ang="0">
                            <a:pos x="4" y="49"/>
                          </a:cxn>
                          <a:cxn ang="0">
                            <a:pos x="5" y="61"/>
                          </a:cxn>
                          <a:cxn ang="0">
                            <a:pos x="2" y="78"/>
                          </a:cxn>
                          <a:cxn ang="0">
                            <a:pos x="0" y="91"/>
                          </a:cxn>
                          <a:cxn ang="0">
                            <a:pos x="9" y="96"/>
                          </a:cxn>
                          <a:cxn ang="0">
                            <a:pos x="22" y="102"/>
                          </a:cxn>
                          <a:cxn ang="0">
                            <a:pos x="32" y="104"/>
                          </a:cxn>
                          <a:cxn ang="0">
                            <a:pos x="41" y="110"/>
                          </a:cxn>
                          <a:cxn ang="0">
                            <a:pos x="45" y="115"/>
                          </a:cxn>
                          <a:cxn ang="0">
                            <a:pos x="51" y="106"/>
                          </a:cxn>
                          <a:cxn ang="0">
                            <a:pos x="55" y="94"/>
                          </a:cxn>
                          <a:cxn ang="0">
                            <a:pos x="58" y="88"/>
                          </a:cxn>
                          <a:cxn ang="0">
                            <a:pos x="70" y="81"/>
                          </a:cxn>
                          <a:cxn ang="0">
                            <a:pos x="79" y="78"/>
                          </a:cxn>
                          <a:cxn ang="0">
                            <a:pos x="83" y="78"/>
                          </a:cxn>
                          <a:cxn ang="0">
                            <a:pos x="89" y="66"/>
                          </a:cxn>
                          <a:cxn ang="0">
                            <a:pos x="99" y="56"/>
                          </a:cxn>
                          <a:cxn ang="0">
                            <a:pos x="104" y="52"/>
                          </a:cxn>
                          <a:cxn ang="0">
                            <a:pos x="112" y="53"/>
                          </a:cxn>
                          <a:cxn ang="0">
                            <a:pos x="117" y="50"/>
                          </a:cxn>
                          <a:cxn ang="0">
                            <a:pos x="126" y="40"/>
                          </a:cxn>
                          <a:cxn ang="0">
                            <a:pos x="129" y="33"/>
                          </a:cxn>
                          <a:cxn ang="0">
                            <a:pos x="137" y="29"/>
                          </a:cxn>
                          <a:cxn ang="0">
                            <a:pos x="142" y="23"/>
                          </a:cxn>
                        </a:cxnLst>
                        <a:rect l="0" t="0" r="r" b="b"/>
                        <a:pathLst>
                          <a:path w="144" h="116">
                            <a:moveTo>
                              <a:pt x="142" y="23"/>
                            </a:moveTo>
                            <a:cubicBezTo>
                              <a:pt x="141" y="21"/>
                              <a:pt x="137" y="18"/>
                              <a:pt x="137" y="16"/>
                            </a:cubicBezTo>
                            <a:cubicBezTo>
                              <a:pt x="136" y="14"/>
                              <a:pt x="138" y="10"/>
                              <a:pt x="138" y="10"/>
                            </a:cubicBezTo>
                            <a:cubicBezTo>
                              <a:pt x="133" y="4"/>
                              <a:pt x="133" y="4"/>
                              <a:pt x="133" y="4"/>
                            </a:cubicBezTo>
                            <a:cubicBezTo>
                              <a:pt x="133" y="4"/>
                              <a:pt x="131" y="0"/>
                              <a:pt x="128" y="1"/>
                            </a:cubicBezTo>
                            <a:cubicBezTo>
                              <a:pt x="125" y="1"/>
                              <a:pt x="118" y="4"/>
                              <a:pt x="118" y="4"/>
                            </a:cubicBezTo>
                            <a:cubicBezTo>
                              <a:pt x="118" y="4"/>
                              <a:pt x="117" y="6"/>
                              <a:pt x="115" y="10"/>
                            </a:cubicBezTo>
                            <a:cubicBezTo>
                              <a:pt x="112" y="14"/>
                              <a:pt x="110" y="23"/>
                              <a:pt x="108" y="24"/>
                            </a:cubicBezTo>
                            <a:cubicBezTo>
                              <a:pt x="107" y="26"/>
                              <a:pt x="104" y="30"/>
                              <a:pt x="101" y="31"/>
                            </a:cubicBezTo>
                            <a:cubicBezTo>
                              <a:pt x="98" y="31"/>
                              <a:pt x="90" y="34"/>
                              <a:pt x="90" y="34"/>
                            </a:cubicBezTo>
                            <a:cubicBezTo>
                              <a:pt x="90" y="34"/>
                              <a:pt x="88" y="27"/>
                              <a:pt x="86" y="26"/>
                            </a:cubicBezTo>
                            <a:cubicBezTo>
                              <a:pt x="85" y="25"/>
                              <a:pt x="84" y="21"/>
                              <a:pt x="81" y="22"/>
                            </a:cubicBezTo>
                            <a:cubicBezTo>
                              <a:pt x="78" y="23"/>
                              <a:pt x="71" y="25"/>
                              <a:pt x="68" y="25"/>
                            </a:cubicBezTo>
                            <a:cubicBezTo>
                              <a:pt x="66" y="24"/>
                              <a:pt x="60" y="27"/>
                              <a:pt x="57" y="27"/>
                            </a:cubicBezTo>
                            <a:cubicBezTo>
                              <a:pt x="54" y="28"/>
                              <a:pt x="46" y="28"/>
                              <a:pt x="46" y="28"/>
                            </a:cubicBezTo>
                            <a:cubicBezTo>
                              <a:pt x="34" y="39"/>
                              <a:pt x="34" y="39"/>
                              <a:pt x="34" y="39"/>
                            </a:cubicBezTo>
                            <a:cubicBezTo>
                              <a:pt x="31" y="33"/>
                              <a:pt x="31" y="33"/>
                              <a:pt x="31" y="33"/>
                            </a:cubicBezTo>
                            <a:cubicBezTo>
                              <a:pt x="31" y="33"/>
                              <a:pt x="22" y="11"/>
                              <a:pt x="20" y="15"/>
                            </a:cubicBezTo>
                            <a:cubicBezTo>
                              <a:pt x="15" y="27"/>
                              <a:pt x="15" y="27"/>
                              <a:pt x="15" y="27"/>
                            </a:cubicBezTo>
                            <a:cubicBezTo>
                              <a:pt x="15" y="27"/>
                              <a:pt x="10" y="38"/>
                              <a:pt x="9" y="39"/>
                            </a:cubicBezTo>
                            <a:cubicBezTo>
                              <a:pt x="7" y="41"/>
                              <a:pt x="4" y="47"/>
                              <a:pt x="4" y="49"/>
                            </a:cubicBezTo>
                            <a:cubicBezTo>
                              <a:pt x="5" y="50"/>
                              <a:pt x="5" y="59"/>
                              <a:pt x="5" y="61"/>
                            </a:cubicBezTo>
                            <a:cubicBezTo>
                              <a:pt x="5" y="63"/>
                              <a:pt x="3" y="76"/>
                              <a:pt x="2" y="78"/>
                            </a:cubicBezTo>
                            <a:cubicBezTo>
                              <a:pt x="2" y="80"/>
                              <a:pt x="0" y="91"/>
                              <a:pt x="0" y="91"/>
                            </a:cubicBezTo>
                            <a:cubicBezTo>
                              <a:pt x="0" y="91"/>
                              <a:pt x="6" y="96"/>
                              <a:pt x="9" y="96"/>
                            </a:cubicBezTo>
                            <a:cubicBezTo>
                              <a:pt x="11" y="97"/>
                              <a:pt x="20" y="101"/>
                              <a:pt x="22" y="102"/>
                            </a:cubicBezTo>
                            <a:cubicBezTo>
                              <a:pt x="24" y="102"/>
                              <a:pt x="32" y="104"/>
                              <a:pt x="32" y="104"/>
                            </a:cubicBezTo>
                            <a:cubicBezTo>
                              <a:pt x="32" y="104"/>
                              <a:pt x="39" y="109"/>
                              <a:pt x="41" y="110"/>
                            </a:cubicBezTo>
                            <a:cubicBezTo>
                              <a:pt x="42" y="112"/>
                              <a:pt x="43" y="116"/>
                              <a:pt x="45" y="115"/>
                            </a:cubicBezTo>
                            <a:cubicBezTo>
                              <a:pt x="46" y="114"/>
                              <a:pt x="51" y="106"/>
                              <a:pt x="51" y="106"/>
                            </a:cubicBezTo>
                            <a:cubicBezTo>
                              <a:pt x="51" y="106"/>
                              <a:pt x="55" y="96"/>
                              <a:pt x="55" y="94"/>
                            </a:cubicBezTo>
                            <a:cubicBezTo>
                              <a:pt x="55" y="92"/>
                              <a:pt x="58" y="88"/>
                              <a:pt x="58" y="88"/>
                            </a:cubicBezTo>
                            <a:cubicBezTo>
                              <a:pt x="70" y="81"/>
                              <a:pt x="70" y="81"/>
                              <a:pt x="70" y="81"/>
                            </a:cubicBezTo>
                            <a:cubicBezTo>
                              <a:pt x="79" y="78"/>
                              <a:pt x="79" y="78"/>
                              <a:pt x="79" y="78"/>
                            </a:cubicBezTo>
                            <a:cubicBezTo>
                              <a:pt x="79" y="78"/>
                              <a:pt x="82" y="81"/>
                              <a:pt x="83" y="78"/>
                            </a:cubicBezTo>
                            <a:cubicBezTo>
                              <a:pt x="85" y="76"/>
                              <a:pt x="89" y="66"/>
                              <a:pt x="89" y="66"/>
                            </a:cubicBezTo>
                            <a:cubicBezTo>
                              <a:pt x="99" y="56"/>
                              <a:pt x="99" y="56"/>
                              <a:pt x="99" y="56"/>
                            </a:cubicBezTo>
                            <a:cubicBezTo>
                              <a:pt x="104" y="52"/>
                              <a:pt x="104" y="52"/>
                              <a:pt x="104" y="52"/>
                            </a:cubicBezTo>
                            <a:cubicBezTo>
                              <a:pt x="112" y="53"/>
                              <a:pt x="112" y="53"/>
                              <a:pt x="112" y="53"/>
                            </a:cubicBezTo>
                            <a:cubicBezTo>
                              <a:pt x="117" y="50"/>
                              <a:pt x="117" y="50"/>
                              <a:pt x="117" y="50"/>
                            </a:cubicBezTo>
                            <a:cubicBezTo>
                              <a:pt x="126" y="40"/>
                              <a:pt x="126" y="40"/>
                              <a:pt x="126" y="40"/>
                            </a:cubicBezTo>
                            <a:cubicBezTo>
                              <a:pt x="129" y="33"/>
                              <a:pt x="129" y="33"/>
                              <a:pt x="129" y="33"/>
                            </a:cubicBezTo>
                            <a:cubicBezTo>
                              <a:pt x="129" y="33"/>
                              <a:pt x="135" y="30"/>
                              <a:pt x="137" y="29"/>
                            </a:cubicBezTo>
                            <a:cubicBezTo>
                              <a:pt x="138" y="29"/>
                              <a:pt x="144" y="24"/>
                              <a:pt x="142" y="23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59" name="MARAIAL">
                        <a:extLst>
                          <a:ext uri="{FF2B5EF4-FFF2-40B4-BE49-F238E27FC236}">
                            <a16:creationId xmlns:a16="http://schemas.microsoft.com/office/drawing/2014/main" id="{883E3BE3-BED0-DB18-C49B-71406443E78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31640" y="2978641"/>
                        <a:ext cx="218629" cy="271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3" y="59"/>
                          </a:cxn>
                          <a:cxn ang="0">
                            <a:pos x="107" y="40"/>
                          </a:cxn>
                          <a:cxn ang="0">
                            <a:pos x="98" y="29"/>
                          </a:cxn>
                          <a:cxn ang="0">
                            <a:pos x="94" y="7"/>
                          </a:cxn>
                          <a:cxn ang="0">
                            <a:pos x="86" y="4"/>
                          </a:cxn>
                          <a:cxn ang="0">
                            <a:pos x="78" y="0"/>
                          </a:cxn>
                          <a:cxn ang="0">
                            <a:pos x="72" y="6"/>
                          </a:cxn>
                          <a:cxn ang="0">
                            <a:pos x="65" y="3"/>
                          </a:cxn>
                          <a:cxn ang="0">
                            <a:pos x="58" y="6"/>
                          </a:cxn>
                          <a:cxn ang="0">
                            <a:pos x="53" y="18"/>
                          </a:cxn>
                          <a:cxn ang="0">
                            <a:pos x="43" y="28"/>
                          </a:cxn>
                          <a:cxn ang="0">
                            <a:pos x="34" y="33"/>
                          </a:cxn>
                          <a:cxn ang="0">
                            <a:pos x="30" y="39"/>
                          </a:cxn>
                          <a:cxn ang="0">
                            <a:pos x="18" y="38"/>
                          </a:cxn>
                          <a:cxn ang="0">
                            <a:pos x="16" y="42"/>
                          </a:cxn>
                          <a:cxn ang="0">
                            <a:pos x="4" y="45"/>
                          </a:cxn>
                          <a:cxn ang="0">
                            <a:pos x="5" y="90"/>
                          </a:cxn>
                          <a:cxn ang="0">
                            <a:pos x="7" y="111"/>
                          </a:cxn>
                          <a:cxn ang="0">
                            <a:pos x="14" y="113"/>
                          </a:cxn>
                          <a:cxn ang="0">
                            <a:pos x="30" y="115"/>
                          </a:cxn>
                          <a:cxn ang="0">
                            <a:pos x="33" y="122"/>
                          </a:cxn>
                          <a:cxn ang="0">
                            <a:pos x="27" y="135"/>
                          </a:cxn>
                          <a:cxn ang="0">
                            <a:pos x="28" y="144"/>
                          </a:cxn>
                          <a:cxn ang="0">
                            <a:pos x="41" y="144"/>
                          </a:cxn>
                          <a:cxn ang="0">
                            <a:pos x="51" y="150"/>
                          </a:cxn>
                          <a:cxn ang="0">
                            <a:pos x="69" y="154"/>
                          </a:cxn>
                          <a:cxn ang="0">
                            <a:pos x="76" y="149"/>
                          </a:cxn>
                          <a:cxn ang="0">
                            <a:pos x="82" y="142"/>
                          </a:cxn>
                          <a:cxn ang="0">
                            <a:pos x="97" y="128"/>
                          </a:cxn>
                          <a:cxn ang="0">
                            <a:pos x="106" y="115"/>
                          </a:cxn>
                          <a:cxn ang="0">
                            <a:pos x="118" y="91"/>
                          </a:cxn>
                          <a:cxn ang="0">
                            <a:pos x="123" y="86"/>
                          </a:cxn>
                          <a:cxn ang="0">
                            <a:pos x="124" y="77"/>
                          </a:cxn>
                          <a:cxn ang="0">
                            <a:pos x="113" y="59"/>
                          </a:cxn>
                        </a:cxnLst>
                        <a:rect l="0" t="0" r="r" b="b"/>
                        <a:pathLst>
                          <a:path w="124" h="154">
                            <a:moveTo>
                              <a:pt x="113" y="59"/>
                            </a:moveTo>
                            <a:cubicBezTo>
                              <a:pt x="107" y="40"/>
                              <a:pt x="107" y="40"/>
                              <a:pt x="107" y="40"/>
                            </a:cubicBezTo>
                            <a:cubicBezTo>
                              <a:pt x="98" y="29"/>
                              <a:pt x="98" y="29"/>
                              <a:pt x="98" y="29"/>
                            </a:cubicBezTo>
                            <a:cubicBezTo>
                              <a:pt x="94" y="7"/>
                              <a:pt x="94" y="7"/>
                              <a:pt x="94" y="7"/>
                            </a:cubicBezTo>
                            <a:cubicBezTo>
                              <a:pt x="86" y="4"/>
                              <a:pt x="86" y="4"/>
                              <a:pt x="86" y="4"/>
                            </a:cubicBezTo>
                            <a:cubicBezTo>
                              <a:pt x="78" y="0"/>
                              <a:pt x="78" y="0"/>
                              <a:pt x="78" y="0"/>
                            </a:cubicBezTo>
                            <a:cubicBezTo>
                              <a:pt x="72" y="6"/>
                              <a:pt x="72" y="6"/>
                              <a:pt x="72" y="6"/>
                            </a:cubicBezTo>
                            <a:cubicBezTo>
                              <a:pt x="65" y="3"/>
                              <a:pt x="65" y="3"/>
                              <a:pt x="65" y="3"/>
                            </a:cubicBezTo>
                            <a:cubicBezTo>
                              <a:pt x="58" y="6"/>
                              <a:pt x="58" y="6"/>
                              <a:pt x="58" y="6"/>
                            </a:cubicBezTo>
                            <a:cubicBezTo>
                              <a:pt x="53" y="18"/>
                              <a:pt x="53" y="18"/>
                              <a:pt x="53" y="18"/>
                            </a:cubicBezTo>
                            <a:cubicBezTo>
                              <a:pt x="43" y="28"/>
                              <a:pt x="43" y="28"/>
                              <a:pt x="43" y="28"/>
                            </a:cubicBezTo>
                            <a:cubicBezTo>
                              <a:pt x="34" y="33"/>
                              <a:pt x="34" y="33"/>
                              <a:pt x="34" y="33"/>
                            </a:cubicBezTo>
                            <a:cubicBezTo>
                              <a:pt x="30" y="39"/>
                              <a:pt x="30" y="39"/>
                              <a:pt x="30" y="39"/>
                            </a:cubicBezTo>
                            <a:cubicBezTo>
                              <a:pt x="18" y="38"/>
                              <a:pt x="18" y="38"/>
                              <a:pt x="18" y="38"/>
                            </a:cubicBezTo>
                            <a:cubicBezTo>
                              <a:pt x="16" y="42"/>
                              <a:pt x="16" y="42"/>
                              <a:pt x="16" y="42"/>
                            </a:cubicBezTo>
                            <a:cubicBezTo>
                              <a:pt x="4" y="45"/>
                              <a:pt x="4" y="45"/>
                              <a:pt x="4" y="45"/>
                            </a:cubicBezTo>
                            <a:cubicBezTo>
                              <a:pt x="0" y="45"/>
                              <a:pt x="5" y="90"/>
                              <a:pt x="5" y="90"/>
                            </a:cubicBezTo>
                            <a:cubicBezTo>
                              <a:pt x="7" y="111"/>
                              <a:pt x="7" y="111"/>
                              <a:pt x="7" y="111"/>
                            </a:cubicBezTo>
                            <a:cubicBezTo>
                              <a:pt x="14" y="113"/>
                              <a:pt x="14" y="113"/>
                              <a:pt x="14" y="113"/>
                            </a:cubicBezTo>
                            <a:cubicBezTo>
                              <a:pt x="30" y="115"/>
                              <a:pt x="30" y="115"/>
                              <a:pt x="30" y="115"/>
                            </a:cubicBezTo>
                            <a:cubicBezTo>
                              <a:pt x="33" y="122"/>
                              <a:pt x="33" y="122"/>
                              <a:pt x="33" y="122"/>
                            </a:cubicBezTo>
                            <a:cubicBezTo>
                              <a:pt x="27" y="135"/>
                              <a:pt x="27" y="135"/>
                              <a:pt x="27" y="135"/>
                            </a:cubicBezTo>
                            <a:cubicBezTo>
                              <a:pt x="28" y="144"/>
                              <a:pt x="28" y="144"/>
                              <a:pt x="28" y="144"/>
                            </a:cubicBezTo>
                            <a:cubicBezTo>
                              <a:pt x="41" y="144"/>
                              <a:pt x="41" y="144"/>
                              <a:pt x="41" y="144"/>
                            </a:cubicBezTo>
                            <a:cubicBezTo>
                              <a:pt x="51" y="150"/>
                              <a:pt x="51" y="150"/>
                              <a:pt x="51" y="150"/>
                            </a:cubicBezTo>
                            <a:cubicBezTo>
                              <a:pt x="69" y="154"/>
                              <a:pt x="69" y="154"/>
                              <a:pt x="69" y="154"/>
                            </a:cubicBezTo>
                            <a:cubicBezTo>
                              <a:pt x="76" y="149"/>
                              <a:pt x="76" y="149"/>
                              <a:pt x="76" y="149"/>
                            </a:cubicBezTo>
                            <a:cubicBezTo>
                              <a:pt x="82" y="142"/>
                              <a:pt x="82" y="142"/>
                              <a:pt x="82" y="142"/>
                            </a:cubicBezTo>
                            <a:cubicBezTo>
                              <a:pt x="97" y="128"/>
                              <a:pt x="97" y="128"/>
                              <a:pt x="97" y="128"/>
                            </a:cubicBezTo>
                            <a:cubicBezTo>
                              <a:pt x="106" y="115"/>
                              <a:pt x="106" y="115"/>
                              <a:pt x="106" y="115"/>
                            </a:cubicBezTo>
                            <a:cubicBezTo>
                              <a:pt x="118" y="91"/>
                              <a:pt x="118" y="91"/>
                              <a:pt x="118" y="91"/>
                            </a:cubicBezTo>
                            <a:cubicBezTo>
                              <a:pt x="123" y="86"/>
                              <a:pt x="123" y="86"/>
                              <a:pt x="123" y="86"/>
                            </a:cubicBezTo>
                            <a:cubicBezTo>
                              <a:pt x="124" y="77"/>
                              <a:pt x="124" y="77"/>
                              <a:pt x="124" y="77"/>
                            </a:cubicBezTo>
                            <a:lnTo>
                              <a:pt x="113" y="59"/>
                            </a:ln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0" name="LAGOA DO ITAENGA">
                        <a:extLst>
                          <a:ext uri="{FF2B5EF4-FFF2-40B4-BE49-F238E27FC236}">
                            <a16:creationId xmlns:a16="http://schemas.microsoft.com/office/drawing/2014/main" id="{85085978-C9AB-974E-8801-08D5F947D06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67653" y="1833688"/>
                        <a:ext cx="119252" cy="92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0" y="23"/>
                          </a:cxn>
                          <a:cxn ang="0">
                            <a:pos x="69" y="6"/>
                          </a:cxn>
                          <a:cxn ang="0">
                            <a:pos x="61" y="7"/>
                          </a:cxn>
                          <a:cxn ang="0">
                            <a:pos x="51" y="3"/>
                          </a:cxn>
                          <a:cxn ang="0">
                            <a:pos x="45" y="0"/>
                          </a:cxn>
                          <a:cxn ang="0">
                            <a:pos x="38" y="0"/>
                          </a:cxn>
                          <a:cxn ang="0">
                            <a:pos x="31" y="3"/>
                          </a:cxn>
                          <a:cxn ang="0">
                            <a:pos x="25" y="8"/>
                          </a:cxn>
                          <a:cxn ang="0">
                            <a:pos x="16" y="9"/>
                          </a:cxn>
                          <a:cxn ang="0">
                            <a:pos x="12" y="11"/>
                          </a:cxn>
                          <a:cxn ang="0">
                            <a:pos x="0" y="15"/>
                          </a:cxn>
                          <a:cxn ang="0">
                            <a:pos x="1" y="23"/>
                          </a:cxn>
                          <a:cxn ang="0">
                            <a:pos x="4" y="34"/>
                          </a:cxn>
                          <a:cxn ang="0">
                            <a:pos x="11" y="43"/>
                          </a:cxn>
                          <a:cxn ang="0">
                            <a:pos x="20" y="52"/>
                          </a:cxn>
                          <a:cxn ang="0">
                            <a:pos x="27" y="48"/>
                          </a:cxn>
                          <a:cxn ang="0">
                            <a:pos x="46" y="45"/>
                          </a:cxn>
                          <a:cxn ang="0">
                            <a:pos x="62" y="45"/>
                          </a:cxn>
                          <a:cxn ang="0">
                            <a:pos x="70" y="36"/>
                          </a:cxn>
                          <a:cxn ang="0">
                            <a:pos x="70" y="23"/>
                          </a:cxn>
                        </a:cxnLst>
                        <a:rect l="0" t="0" r="r" b="b"/>
                        <a:pathLst>
                          <a:path w="70" h="52">
                            <a:moveTo>
                              <a:pt x="70" y="23"/>
                            </a:moveTo>
                            <a:cubicBezTo>
                              <a:pt x="69" y="6"/>
                              <a:pt x="69" y="6"/>
                              <a:pt x="69" y="6"/>
                            </a:cubicBezTo>
                            <a:cubicBezTo>
                              <a:pt x="69" y="6"/>
                              <a:pt x="64" y="9"/>
                              <a:pt x="61" y="7"/>
                            </a:cubicBezTo>
                            <a:cubicBezTo>
                              <a:pt x="58" y="6"/>
                              <a:pt x="53" y="4"/>
                              <a:pt x="51" y="3"/>
                            </a:cubicBezTo>
                            <a:cubicBezTo>
                              <a:pt x="49" y="2"/>
                              <a:pt x="47" y="1"/>
                              <a:pt x="45" y="0"/>
                            </a:cubicBezTo>
                            <a:cubicBezTo>
                              <a:pt x="43" y="0"/>
                              <a:pt x="38" y="0"/>
                              <a:pt x="38" y="0"/>
                            </a:cubicBezTo>
                            <a:cubicBezTo>
                              <a:pt x="31" y="3"/>
                              <a:pt x="31" y="3"/>
                              <a:pt x="31" y="3"/>
                            </a:cubicBezTo>
                            <a:cubicBezTo>
                              <a:pt x="31" y="3"/>
                              <a:pt x="27" y="9"/>
                              <a:pt x="25" y="8"/>
                            </a:cubicBezTo>
                            <a:cubicBezTo>
                              <a:pt x="24" y="8"/>
                              <a:pt x="17" y="9"/>
                              <a:pt x="16" y="9"/>
                            </a:cubicBezTo>
                            <a:cubicBezTo>
                              <a:pt x="15" y="10"/>
                              <a:pt x="13" y="11"/>
                              <a:pt x="12" y="11"/>
                            </a:cubicBezTo>
                            <a:cubicBezTo>
                              <a:pt x="10" y="11"/>
                              <a:pt x="2" y="10"/>
                              <a:pt x="0" y="15"/>
                            </a:cubicBezTo>
                            <a:cubicBezTo>
                              <a:pt x="1" y="23"/>
                              <a:pt x="1" y="23"/>
                              <a:pt x="1" y="23"/>
                            </a:cubicBezTo>
                            <a:cubicBezTo>
                              <a:pt x="1" y="23"/>
                              <a:pt x="4" y="33"/>
                              <a:pt x="4" y="34"/>
                            </a:cubicBezTo>
                            <a:cubicBezTo>
                              <a:pt x="3" y="35"/>
                              <a:pt x="11" y="43"/>
                              <a:pt x="11" y="43"/>
                            </a:cubicBezTo>
                            <a:cubicBezTo>
                              <a:pt x="20" y="52"/>
                              <a:pt x="20" y="52"/>
                              <a:pt x="20" y="52"/>
                            </a:cubicBezTo>
                            <a:cubicBezTo>
                              <a:pt x="27" y="48"/>
                              <a:pt x="27" y="48"/>
                              <a:pt x="27" y="48"/>
                            </a:cubicBezTo>
                            <a:cubicBezTo>
                              <a:pt x="46" y="45"/>
                              <a:pt x="46" y="45"/>
                              <a:pt x="46" y="45"/>
                            </a:cubicBezTo>
                            <a:cubicBezTo>
                              <a:pt x="62" y="45"/>
                              <a:pt x="62" y="45"/>
                              <a:pt x="62" y="45"/>
                            </a:cubicBezTo>
                            <a:cubicBezTo>
                              <a:pt x="70" y="36"/>
                              <a:pt x="70" y="36"/>
                              <a:pt x="70" y="36"/>
                            </a:cubicBezTo>
                            <a:lnTo>
                              <a:pt x="70" y="23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1" name="JOAQUIM NABUCO">
                        <a:extLst>
                          <a:ext uri="{FF2B5EF4-FFF2-40B4-BE49-F238E27FC236}">
                            <a16:creationId xmlns:a16="http://schemas.microsoft.com/office/drawing/2014/main" id="{BE391151-25CA-F8E7-5BDD-79B10475F24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62897" y="2621257"/>
                        <a:ext cx="125878" cy="2316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5"/>
                          </a:cxn>
                          <a:cxn ang="0">
                            <a:pos x="13" y="1"/>
                          </a:cxn>
                          <a:cxn ang="0">
                            <a:pos x="9" y="0"/>
                          </a:cxn>
                          <a:cxn ang="0">
                            <a:pos x="2" y="7"/>
                          </a:cxn>
                          <a:cxn ang="0">
                            <a:pos x="0" y="9"/>
                          </a:cxn>
                          <a:cxn ang="0">
                            <a:pos x="1" y="16"/>
                          </a:cxn>
                          <a:cxn ang="0">
                            <a:pos x="2" y="23"/>
                          </a:cxn>
                          <a:cxn ang="0">
                            <a:pos x="4" y="26"/>
                          </a:cxn>
                          <a:cxn ang="0">
                            <a:pos x="2" y="26"/>
                          </a:cxn>
                          <a:cxn ang="0">
                            <a:pos x="1" y="28"/>
                          </a:cxn>
                          <a:cxn ang="0">
                            <a:pos x="5" y="29"/>
                          </a:cxn>
                          <a:cxn ang="0">
                            <a:pos x="9" y="33"/>
                          </a:cxn>
                          <a:cxn ang="0">
                            <a:pos x="10" y="35"/>
                          </a:cxn>
                          <a:cxn ang="0">
                            <a:pos x="12" y="34"/>
                          </a:cxn>
                          <a:cxn ang="0">
                            <a:pos x="14" y="32"/>
                          </a:cxn>
                          <a:cxn ang="0">
                            <a:pos x="15" y="30"/>
                          </a:cxn>
                          <a:cxn ang="0">
                            <a:pos x="14" y="23"/>
                          </a:cxn>
                          <a:cxn ang="0">
                            <a:pos x="15" y="20"/>
                          </a:cxn>
                          <a:cxn ang="0">
                            <a:pos x="16" y="15"/>
                          </a:cxn>
                          <a:cxn ang="0">
                            <a:pos x="18" y="10"/>
                          </a:cxn>
                          <a:cxn ang="0">
                            <a:pos x="19" y="6"/>
                          </a:cxn>
                          <a:cxn ang="0">
                            <a:pos x="16" y="5"/>
                          </a:cxn>
                        </a:cxnLst>
                        <a:rect l="0" t="0" r="r" b="b"/>
                        <a:pathLst>
                          <a:path w="19" h="35">
                            <a:moveTo>
                              <a:pt x="16" y="5"/>
                            </a:moveTo>
                            <a:lnTo>
                              <a:pt x="13" y="1"/>
                            </a:lnTo>
                            <a:lnTo>
                              <a:pt x="9" y="0"/>
                            </a:lnTo>
                            <a:lnTo>
                              <a:pt x="2" y="7"/>
                            </a:lnTo>
                            <a:lnTo>
                              <a:pt x="0" y="9"/>
                            </a:lnTo>
                            <a:lnTo>
                              <a:pt x="1" y="16"/>
                            </a:lnTo>
                            <a:lnTo>
                              <a:pt x="2" y="23"/>
                            </a:lnTo>
                            <a:lnTo>
                              <a:pt x="4" y="26"/>
                            </a:lnTo>
                            <a:lnTo>
                              <a:pt x="2" y="26"/>
                            </a:lnTo>
                            <a:lnTo>
                              <a:pt x="1" y="28"/>
                            </a:lnTo>
                            <a:lnTo>
                              <a:pt x="5" y="29"/>
                            </a:lnTo>
                            <a:lnTo>
                              <a:pt x="9" y="33"/>
                            </a:lnTo>
                            <a:lnTo>
                              <a:pt x="10" y="35"/>
                            </a:lnTo>
                            <a:lnTo>
                              <a:pt x="12" y="34"/>
                            </a:lnTo>
                            <a:lnTo>
                              <a:pt x="14" y="32"/>
                            </a:lnTo>
                            <a:lnTo>
                              <a:pt x="15" y="30"/>
                            </a:lnTo>
                            <a:lnTo>
                              <a:pt x="14" y="23"/>
                            </a:lnTo>
                            <a:lnTo>
                              <a:pt x="15" y="20"/>
                            </a:lnTo>
                            <a:lnTo>
                              <a:pt x="16" y="15"/>
                            </a:lnTo>
                            <a:lnTo>
                              <a:pt x="18" y="10"/>
                            </a:lnTo>
                            <a:lnTo>
                              <a:pt x="19" y="6"/>
                            </a:lnTo>
                            <a:lnTo>
                              <a:pt x="16" y="5"/>
                            </a:ln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2" name="JAQUEIRA">
                        <a:extLst>
                          <a:ext uri="{FF2B5EF4-FFF2-40B4-BE49-F238E27FC236}">
                            <a16:creationId xmlns:a16="http://schemas.microsoft.com/office/drawing/2014/main" id="{8003E113-B427-D1DF-F526-F9C60B40DE6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25015" y="2879367"/>
                        <a:ext cx="132503" cy="1720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" y="22"/>
                          </a:cxn>
                          <a:cxn ang="0">
                            <a:pos x="40" y="12"/>
                          </a:cxn>
                          <a:cxn ang="0">
                            <a:pos x="45" y="1"/>
                          </a:cxn>
                          <a:cxn ang="0">
                            <a:pos x="39" y="3"/>
                          </a:cxn>
                          <a:cxn ang="0">
                            <a:pos x="26" y="13"/>
                          </a:cxn>
                          <a:cxn ang="0">
                            <a:pos x="23" y="24"/>
                          </a:cxn>
                          <a:cxn ang="0">
                            <a:pos x="14" y="32"/>
                          </a:cxn>
                          <a:cxn ang="0">
                            <a:pos x="7" y="27"/>
                          </a:cxn>
                          <a:cxn ang="0">
                            <a:pos x="0" y="27"/>
                          </a:cxn>
                          <a:cxn ang="0">
                            <a:pos x="0" y="36"/>
                          </a:cxn>
                          <a:cxn ang="0">
                            <a:pos x="7" y="48"/>
                          </a:cxn>
                          <a:cxn ang="0">
                            <a:pos x="14" y="61"/>
                          </a:cxn>
                          <a:cxn ang="0">
                            <a:pos x="9" y="71"/>
                          </a:cxn>
                          <a:cxn ang="0">
                            <a:pos x="7" y="83"/>
                          </a:cxn>
                          <a:cxn ang="0">
                            <a:pos x="6" y="99"/>
                          </a:cxn>
                          <a:cxn ang="0">
                            <a:pos x="19" y="99"/>
                          </a:cxn>
                          <a:cxn ang="0">
                            <a:pos x="22" y="94"/>
                          </a:cxn>
                          <a:cxn ang="0">
                            <a:pos x="35" y="94"/>
                          </a:cxn>
                          <a:cxn ang="0">
                            <a:pos x="36" y="90"/>
                          </a:cxn>
                          <a:cxn ang="0">
                            <a:pos x="42" y="89"/>
                          </a:cxn>
                          <a:cxn ang="0">
                            <a:pos x="56" y="75"/>
                          </a:cxn>
                          <a:cxn ang="0">
                            <a:pos x="62" y="65"/>
                          </a:cxn>
                          <a:cxn ang="0">
                            <a:pos x="67" y="58"/>
                          </a:cxn>
                          <a:cxn ang="0">
                            <a:pos x="69" y="39"/>
                          </a:cxn>
                          <a:cxn ang="0">
                            <a:pos x="77" y="29"/>
                          </a:cxn>
                          <a:cxn ang="0">
                            <a:pos x="77" y="24"/>
                          </a:cxn>
                          <a:cxn ang="0">
                            <a:pos x="48" y="22"/>
                          </a:cxn>
                        </a:cxnLst>
                        <a:rect l="0" t="0" r="r" b="b"/>
                        <a:pathLst>
                          <a:path w="77" h="99">
                            <a:moveTo>
                              <a:pt x="48" y="22"/>
                            </a:moveTo>
                            <a:cubicBezTo>
                              <a:pt x="40" y="12"/>
                              <a:pt x="40" y="12"/>
                              <a:pt x="40" y="12"/>
                            </a:cubicBezTo>
                            <a:cubicBezTo>
                              <a:pt x="45" y="1"/>
                              <a:pt x="45" y="1"/>
                              <a:pt x="45" y="1"/>
                            </a:cubicBezTo>
                            <a:cubicBezTo>
                              <a:pt x="42" y="0"/>
                              <a:pt x="39" y="3"/>
                              <a:pt x="39" y="3"/>
                            </a:cubicBezTo>
                            <a:cubicBezTo>
                              <a:pt x="26" y="13"/>
                              <a:pt x="26" y="13"/>
                              <a:pt x="26" y="13"/>
                            </a:cubicBezTo>
                            <a:cubicBezTo>
                              <a:pt x="23" y="24"/>
                              <a:pt x="23" y="24"/>
                              <a:pt x="23" y="24"/>
                            </a:cubicBezTo>
                            <a:cubicBezTo>
                              <a:pt x="14" y="32"/>
                              <a:pt x="14" y="32"/>
                              <a:pt x="14" y="32"/>
                            </a:cubicBezTo>
                            <a:cubicBezTo>
                              <a:pt x="7" y="27"/>
                              <a:pt x="7" y="27"/>
                              <a:pt x="7" y="27"/>
                            </a:cubicBezTo>
                            <a:cubicBezTo>
                              <a:pt x="0" y="27"/>
                              <a:pt x="0" y="27"/>
                              <a:pt x="0" y="27"/>
                            </a:cubicBezTo>
                            <a:cubicBezTo>
                              <a:pt x="0" y="27"/>
                              <a:pt x="0" y="35"/>
                              <a:pt x="0" y="36"/>
                            </a:cubicBezTo>
                            <a:cubicBezTo>
                              <a:pt x="0" y="38"/>
                              <a:pt x="7" y="48"/>
                              <a:pt x="7" y="48"/>
                            </a:cubicBezTo>
                            <a:cubicBezTo>
                              <a:pt x="14" y="61"/>
                              <a:pt x="14" y="61"/>
                              <a:pt x="14" y="61"/>
                            </a:cubicBezTo>
                            <a:cubicBezTo>
                              <a:pt x="9" y="71"/>
                              <a:pt x="9" y="71"/>
                              <a:pt x="9" y="71"/>
                            </a:cubicBezTo>
                            <a:cubicBezTo>
                              <a:pt x="7" y="83"/>
                              <a:pt x="7" y="83"/>
                              <a:pt x="7" y="83"/>
                            </a:cubicBezTo>
                            <a:cubicBezTo>
                              <a:pt x="6" y="99"/>
                              <a:pt x="6" y="99"/>
                              <a:pt x="6" y="99"/>
                            </a:cubicBezTo>
                            <a:cubicBezTo>
                              <a:pt x="19" y="99"/>
                              <a:pt x="19" y="99"/>
                              <a:pt x="19" y="99"/>
                            </a:cubicBezTo>
                            <a:cubicBezTo>
                              <a:pt x="22" y="94"/>
                              <a:pt x="22" y="94"/>
                              <a:pt x="22" y="94"/>
                            </a:cubicBezTo>
                            <a:cubicBezTo>
                              <a:pt x="35" y="94"/>
                              <a:pt x="35" y="94"/>
                              <a:pt x="35" y="94"/>
                            </a:cubicBezTo>
                            <a:cubicBezTo>
                              <a:pt x="36" y="90"/>
                              <a:pt x="36" y="90"/>
                              <a:pt x="36" y="90"/>
                            </a:cubicBezTo>
                            <a:cubicBezTo>
                              <a:pt x="42" y="89"/>
                              <a:pt x="42" y="89"/>
                              <a:pt x="42" y="89"/>
                            </a:cubicBezTo>
                            <a:cubicBezTo>
                              <a:pt x="56" y="75"/>
                              <a:pt x="56" y="75"/>
                              <a:pt x="56" y="75"/>
                            </a:cubicBezTo>
                            <a:cubicBezTo>
                              <a:pt x="62" y="65"/>
                              <a:pt x="62" y="65"/>
                              <a:pt x="62" y="65"/>
                            </a:cubicBezTo>
                            <a:cubicBezTo>
                              <a:pt x="67" y="58"/>
                              <a:pt x="67" y="58"/>
                              <a:pt x="67" y="58"/>
                            </a:cubicBezTo>
                            <a:cubicBezTo>
                              <a:pt x="69" y="39"/>
                              <a:pt x="69" y="39"/>
                              <a:pt x="69" y="39"/>
                            </a:cubicBezTo>
                            <a:cubicBezTo>
                              <a:pt x="77" y="29"/>
                              <a:pt x="77" y="29"/>
                              <a:pt x="77" y="29"/>
                            </a:cubicBezTo>
                            <a:cubicBezTo>
                              <a:pt x="77" y="24"/>
                              <a:pt x="77" y="24"/>
                              <a:pt x="77" y="24"/>
                            </a:cubicBezTo>
                            <a:lnTo>
                              <a:pt x="48" y="22"/>
                            </a:ln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3" name="ITAMBÉ">
                        <a:extLst>
                          <a:ext uri="{FF2B5EF4-FFF2-40B4-BE49-F238E27FC236}">
                            <a16:creationId xmlns:a16="http://schemas.microsoft.com/office/drawing/2014/main" id="{AB7BC518-B7CF-DF1A-9E96-82DC787C39D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53780" y="1152011"/>
                        <a:ext cx="357757" cy="2250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95" y="60"/>
                          </a:cxn>
                          <a:cxn ang="0">
                            <a:pos x="188" y="58"/>
                          </a:cxn>
                          <a:cxn ang="0">
                            <a:pos x="180" y="49"/>
                          </a:cxn>
                          <a:cxn ang="0">
                            <a:pos x="172" y="47"/>
                          </a:cxn>
                          <a:cxn ang="0">
                            <a:pos x="164" y="42"/>
                          </a:cxn>
                          <a:cxn ang="0">
                            <a:pos x="153" y="33"/>
                          </a:cxn>
                          <a:cxn ang="0">
                            <a:pos x="148" y="27"/>
                          </a:cxn>
                          <a:cxn ang="0">
                            <a:pos x="127" y="28"/>
                          </a:cxn>
                          <a:cxn ang="0">
                            <a:pos x="121" y="22"/>
                          </a:cxn>
                          <a:cxn ang="0">
                            <a:pos x="109" y="21"/>
                          </a:cxn>
                          <a:cxn ang="0">
                            <a:pos x="93" y="22"/>
                          </a:cxn>
                          <a:cxn ang="0">
                            <a:pos x="78" y="14"/>
                          </a:cxn>
                          <a:cxn ang="0">
                            <a:pos x="53" y="10"/>
                          </a:cxn>
                          <a:cxn ang="0">
                            <a:pos x="44" y="3"/>
                          </a:cxn>
                          <a:cxn ang="0">
                            <a:pos x="31" y="0"/>
                          </a:cxn>
                          <a:cxn ang="0">
                            <a:pos x="14" y="2"/>
                          </a:cxn>
                          <a:cxn ang="0">
                            <a:pos x="12" y="7"/>
                          </a:cxn>
                          <a:cxn ang="0">
                            <a:pos x="0" y="16"/>
                          </a:cxn>
                          <a:cxn ang="0">
                            <a:pos x="4" y="30"/>
                          </a:cxn>
                          <a:cxn ang="0">
                            <a:pos x="12" y="38"/>
                          </a:cxn>
                          <a:cxn ang="0">
                            <a:pos x="28" y="39"/>
                          </a:cxn>
                          <a:cxn ang="0">
                            <a:pos x="35" y="46"/>
                          </a:cxn>
                          <a:cxn ang="0">
                            <a:pos x="38" y="58"/>
                          </a:cxn>
                          <a:cxn ang="0">
                            <a:pos x="51" y="65"/>
                          </a:cxn>
                          <a:cxn ang="0">
                            <a:pos x="65" y="80"/>
                          </a:cxn>
                          <a:cxn ang="0">
                            <a:pos x="77" y="93"/>
                          </a:cxn>
                          <a:cxn ang="0">
                            <a:pos x="94" y="99"/>
                          </a:cxn>
                          <a:cxn ang="0">
                            <a:pos x="102" y="105"/>
                          </a:cxn>
                          <a:cxn ang="0">
                            <a:pos x="106" y="115"/>
                          </a:cxn>
                          <a:cxn ang="0">
                            <a:pos x="111" y="122"/>
                          </a:cxn>
                          <a:cxn ang="0">
                            <a:pos x="117" y="117"/>
                          </a:cxn>
                          <a:cxn ang="0">
                            <a:pos x="125" y="117"/>
                          </a:cxn>
                          <a:cxn ang="0">
                            <a:pos x="133" y="126"/>
                          </a:cxn>
                          <a:cxn ang="0">
                            <a:pos x="140" y="123"/>
                          </a:cxn>
                          <a:cxn ang="0">
                            <a:pos x="149" y="124"/>
                          </a:cxn>
                          <a:cxn ang="0">
                            <a:pos x="153" y="122"/>
                          </a:cxn>
                          <a:cxn ang="0">
                            <a:pos x="154" y="114"/>
                          </a:cxn>
                          <a:cxn ang="0">
                            <a:pos x="159" y="109"/>
                          </a:cxn>
                          <a:cxn ang="0">
                            <a:pos x="173" y="103"/>
                          </a:cxn>
                          <a:cxn ang="0">
                            <a:pos x="182" y="95"/>
                          </a:cxn>
                          <a:cxn ang="0">
                            <a:pos x="190" y="84"/>
                          </a:cxn>
                          <a:cxn ang="0">
                            <a:pos x="196" y="76"/>
                          </a:cxn>
                          <a:cxn ang="0">
                            <a:pos x="204" y="72"/>
                          </a:cxn>
                          <a:cxn ang="0">
                            <a:pos x="195" y="60"/>
                          </a:cxn>
                        </a:cxnLst>
                        <a:rect l="0" t="0" r="r" b="b"/>
                        <a:pathLst>
                          <a:path w="204" h="126">
                            <a:moveTo>
                              <a:pt x="195" y="60"/>
                            </a:moveTo>
                            <a:cubicBezTo>
                              <a:pt x="188" y="58"/>
                              <a:pt x="188" y="58"/>
                              <a:pt x="188" y="58"/>
                            </a:cubicBezTo>
                            <a:cubicBezTo>
                              <a:pt x="180" y="49"/>
                              <a:pt x="180" y="49"/>
                              <a:pt x="180" y="49"/>
                            </a:cubicBezTo>
                            <a:cubicBezTo>
                              <a:pt x="172" y="47"/>
                              <a:pt x="172" y="47"/>
                              <a:pt x="172" y="47"/>
                            </a:cubicBezTo>
                            <a:cubicBezTo>
                              <a:pt x="164" y="42"/>
                              <a:pt x="164" y="42"/>
                              <a:pt x="164" y="42"/>
                            </a:cubicBezTo>
                            <a:cubicBezTo>
                              <a:pt x="153" y="33"/>
                              <a:pt x="153" y="33"/>
                              <a:pt x="153" y="33"/>
                            </a:cubicBezTo>
                            <a:cubicBezTo>
                              <a:pt x="148" y="27"/>
                              <a:pt x="148" y="27"/>
                              <a:pt x="148" y="27"/>
                            </a:cubicBezTo>
                            <a:cubicBezTo>
                              <a:pt x="127" y="28"/>
                              <a:pt x="127" y="28"/>
                              <a:pt x="127" y="28"/>
                            </a:cubicBezTo>
                            <a:cubicBezTo>
                              <a:pt x="121" y="22"/>
                              <a:pt x="121" y="22"/>
                              <a:pt x="121" y="22"/>
                            </a:cubicBezTo>
                            <a:cubicBezTo>
                              <a:pt x="109" y="21"/>
                              <a:pt x="109" y="21"/>
                              <a:pt x="109" y="21"/>
                            </a:cubicBezTo>
                            <a:cubicBezTo>
                              <a:pt x="93" y="22"/>
                              <a:pt x="93" y="22"/>
                              <a:pt x="93" y="22"/>
                            </a:cubicBezTo>
                            <a:cubicBezTo>
                              <a:pt x="78" y="14"/>
                              <a:pt x="78" y="14"/>
                              <a:pt x="78" y="14"/>
                            </a:cubicBezTo>
                            <a:cubicBezTo>
                              <a:pt x="53" y="10"/>
                              <a:pt x="53" y="10"/>
                              <a:pt x="53" y="10"/>
                            </a:cubicBezTo>
                            <a:cubicBezTo>
                              <a:pt x="44" y="3"/>
                              <a:pt x="44" y="3"/>
                              <a:pt x="44" y="3"/>
                            </a:cubicBezTo>
                            <a:cubicBezTo>
                              <a:pt x="31" y="0"/>
                              <a:pt x="31" y="0"/>
                              <a:pt x="31" y="0"/>
                            </a:cubicBezTo>
                            <a:cubicBezTo>
                              <a:pt x="14" y="2"/>
                              <a:pt x="14" y="2"/>
                              <a:pt x="14" y="2"/>
                            </a:cubicBezTo>
                            <a:cubicBezTo>
                              <a:pt x="12" y="7"/>
                              <a:pt x="12" y="7"/>
                              <a:pt x="12" y="7"/>
                            </a:cubicBezTo>
                            <a:cubicBezTo>
                              <a:pt x="12" y="7"/>
                              <a:pt x="0" y="13"/>
                              <a:pt x="0" y="16"/>
                            </a:cubicBezTo>
                            <a:cubicBezTo>
                              <a:pt x="4" y="30"/>
                              <a:pt x="4" y="30"/>
                              <a:pt x="4" y="30"/>
                            </a:cubicBezTo>
                            <a:cubicBezTo>
                              <a:pt x="12" y="38"/>
                              <a:pt x="12" y="38"/>
                              <a:pt x="12" y="38"/>
                            </a:cubicBezTo>
                            <a:cubicBezTo>
                              <a:pt x="28" y="39"/>
                              <a:pt x="28" y="39"/>
                              <a:pt x="28" y="39"/>
                            </a:cubicBezTo>
                            <a:cubicBezTo>
                              <a:pt x="35" y="46"/>
                              <a:pt x="35" y="46"/>
                              <a:pt x="35" y="46"/>
                            </a:cubicBezTo>
                            <a:cubicBezTo>
                              <a:pt x="38" y="58"/>
                              <a:pt x="38" y="58"/>
                              <a:pt x="38" y="58"/>
                            </a:cubicBezTo>
                            <a:cubicBezTo>
                              <a:pt x="51" y="65"/>
                              <a:pt x="51" y="65"/>
                              <a:pt x="51" y="65"/>
                            </a:cubicBezTo>
                            <a:cubicBezTo>
                              <a:pt x="65" y="80"/>
                              <a:pt x="65" y="80"/>
                              <a:pt x="65" y="80"/>
                            </a:cubicBezTo>
                            <a:cubicBezTo>
                              <a:pt x="77" y="93"/>
                              <a:pt x="77" y="93"/>
                              <a:pt x="77" y="93"/>
                            </a:cubicBezTo>
                            <a:cubicBezTo>
                              <a:pt x="94" y="99"/>
                              <a:pt x="94" y="99"/>
                              <a:pt x="94" y="99"/>
                            </a:cubicBezTo>
                            <a:cubicBezTo>
                              <a:pt x="102" y="105"/>
                              <a:pt x="102" y="105"/>
                              <a:pt x="102" y="105"/>
                            </a:cubicBezTo>
                            <a:cubicBezTo>
                              <a:pt x="106" y="115"/>
                              <a:pt x="106" y="115"/>
                              <a:pt x="106" y="115"/>
                            </a:cubicBezTo>
                            <a:cubicBezTo>
                              <a:pt x="111" y="122"/>
                              <a:pt x="111" y="122"/>
                              <a:pt x="111" y="122"/>
                            </a:cubicBezTo>
                            <a:cubicBezTo>
                              <a:pt x="117" y="117"/>
                              <a:pt x="117" y="117"/>
                              <a:pt x="117" y="117"/>
                            </a:cubicBezTo>
                            <a:cubicBezTo>
                              <a:pt x="125" y="117"/>
                              <a:pt x="125" y="117"/>
                              <a:pt x="125" y="117"/>
                            </a:cubicBezTo>
                            <a:cubicBezTo>
                              <a:pt x="133" y="126"/>
                              <a:pt x="133" y="126"/>
                              <a:pt x="133" y="126"/>
                            </a:cubicBezTo>
                            <a:cubicBezTo>
                              <a:pt x="140" y="123"/>
                              <a:pt x="140" y="123"/>
                              <a:pt x="140" y="123"/>
                            </a:cubicBezTo>
                            <a:cubicBezTo>
                              <a:pt x="149" y="124"/>
                              <a:pt x="149" y="124"/>
                              <a:pt x="149" y="124"/>
                            </a:cubicBezTo>
                            <a:cubicBezTo>
                              <a:pt x="149" y="124"/>
                              <a:pt x="153" y="123"/>
                              <a:pt x="153" y="122"/>
                            </a:cubicBezTo>
                            <a:cubicBezTo>
                              <a:pt x="153" y="120"/>
                              <a:pt x="154" y="114"/>
                              <a:pt x="154" y="114"/>
                            </a:cubicBezTo>
                            <a:cubicBezTo>
                              <a:pt x="154" y="114"/>
                              <a:pt x="157" y="109"/>
                              <a:pt x="159" y="109"/>
                            </a:cubicBezTo>
                            <a:cubicBezTo>
                              <a:pt x="160" y="108"/>
                              <a:pt x="173" y="103"/>
                              <a:pt x="173" y="103"/>
                            </a:cubicBezTo>
                            <a:cubicBezTo>
                              <a:pt x="173" y="103"/>
                              <a:pt x="180" y="96"/>
                              <a:pt x="182" y="95"/>
                            </a:cubicBezTo>
                            <a:cubicBezTo>
                              <a:pt x="184" y="93"/>
                              <a:pt x="189" y="87"/>
                              <a:pt x="190" y="84"/>
                            </a:cubicBezTo>
                            <a:cubicBezTo>
                              <a:pt x="191" y="82"/>
                              <a:pt x="196" y="76"/>
                              <a:pt x="196" y="76"/>
                            </a:cubicBezTo>
                            <a:cubicBezTo>
                              <a:pt x="196" y="76"/>
                              <a:pt x="203" y="74"/>
                              <a:pt x="204" y="72"/>
                            </a:cubicBezTo>
                            <a:cubicBezTo>
                              <a:pt x="204" y="70"/>
                              <a:pt x="195" y="60"/>
                              <a:pt x="195" y="60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4" name="GAMELEIRA">
                        <a:extLst>
                          <a:ext uri="{FF2B5EF4-FFF2-40B4-BE49-F238E27FC236}">
                            <a16:creationId xmlns:a16="http://schemas.microsoft.com/office/drawing/2014/main" id="{0B314593-0472-A99B-8108-F1E5C97C48A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15275" y="2674202"/>
                        <a:ext cx="251755" cy="2845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8" y="59"/>
                          </a:cxn>
                          <a:cxn ang="0">
                            <a:pos x="115" y="52"/>
                          </a:cxn>
                          <a:cxn ang="0">
                            <a:pos x="103" y="45"/>
                          </a:cxn>
                          <a:cxn ang="0">
                            <a:pos x="86" y="12"/>
                          </a:cxn>
                          <a:cxn ang="0">
                            <a:pos x="75" y="18"/>
                          </a:cxn>
                          <a:cxn ang="0">
                            <a:pos x="63" y="22"/>
                          </a:cxn>
                          <a:cxn ang="0">
                            <a:pos x="54" y="24"/>
                          </a:cxn>
                          <a:cxn ang="0">
                            <a:pos x="45" y="23"/>
                          </a:cxn>
                          <a:cxn ang="0">
                            <a:pos x="35" y="17"/>
                          </a:cxn>
                          <a:cxn ang="0">
                            <a:pos x="10" y="9"/>
                          </a:cxn>
                          <a:cxn ang="0">
                            <a:pos x="14" y="18"/>
                          </a:cxn>
                          <a:cxn ang="0">
                            <a:pos x="10" y="34"/>
                          </a:cxn>
                          <a:cxn ang="0">
                            <a:pos x="0" y="54"/>
                          </a:cxn>
                          <a:cxn ang="0">
                            <a:pos x="4" y="72"/>
                          </a:cxn>
                          <a:cxn ang="0">
                            <a:pos x="17" y="81"/>
                          </a:cxn>
                          <a:cxn ang="0">
                            <a:pos x="25" y="96"/>
                          </a:cxn>
                          <a:cxn ang="0">
                            <a:pos x="37" y="111"/>
                          </a:cxn>
                          <a:cxn ang="0">
                            <a:pos x="46" y="124"/>
                          </a:cxn>
                          <a:cxn ang="0">
                            <a:pos x="48" y="142"/>
                          </a:cxn>
                          <a:cxn ang="0">
                            <a:pos x="68" y="153"/>
                          </a:cxn>
                          <a:cxn ang="0">
                            <a:pos x="79" y="161"/>
                          </a:cxn>
                          <a:cxn ang="0">
                            <a:pos x="90" y="153"/>
                          </a:cxn>
                          <a:cxn ang="0">
                            <a:pos x="92" y="140"/>
                          </a:cxn>
                          <a:cxn ang="0">
                            <a:pos x="80" y="131"/>
                          </a:cxn>
                          <a:cxn ang="0">
                            <a:pos x="76" y="121"/>
                          </a:cxn>
                          <a:cxn ang="0">
                            <a:pos x="84" y="112"/>
                          </a:cxn>
                          <a:cxn ang="0">
                            <a:pos x="96" y="101"/>
                          </a:cxn>
                          <a:cxn ang="0">
                            <a:pos x="105" y="90"/>
                          </a:cxn>
                          <a:cxn ang="0">
                            <a:pos x="112" y="83"/>
                          </a:cxn>
                          <a:cxn ang="0">
                            <a:pos x="125" y="82"/>
                          </a:cxn>
                          <a:cxn ang="0">
                            <a:pos x="136" y="79"/>
                          </a:cxn>
                          <a:cxn ang="0">
                            <a:pos x="141" y="70"/>
                          </a:cxn>
                        </a:cxnLst>
                        <a:rect l="0" t="0" r="r" b="b"/>
                        <a:pathLst>
                          <a:path w="141" h="162">
                            <a:moveTo>
                              <a:pt x="124" y="63"/>
                            </a:moveTo>
                            <a:cubicBezTo>
                              <a:pt x="118" y="59"/>
                              <a:pt x="118" y="59"/>
                              <a:pt x="118" y="59"/>
                            </a:cubicBezTo>
                            <a:cubicBezTo>
                              <a:pt x="115" y="55"/>
                              <a:pt x="115" y="55"/>
                              <a:pt x="115" y="55"/>
                            </a:cubicBezTo>
                            <a:cubicBezTo>
                              <a:pt x="115" y="52"/>
                              <a:pt x="115" y="52"/>
                              <a:pt x="115" y="52"/>
                            </a:cubicBezTo>
                            <a:cubicBezTo>
                              <a:pt x="106" y="51"/>
                              <a:pt x="106" y="51"/>
                              <a:pt x="106" y="51"/>
                            </a:cubicBezTo>
                            <a:cubicBezTo>
                              <a:pt x="106" y="51"/>
                              <a:pt x="104" y="46"/>
                              <a:pt x="103" y="45"/>
                            </a:cubicBezTo>
                            <a:cubicBezTo>
                              <a:pt x="102" y="44"/>
                              <a:pt x="89" y="19"/>
                              <a:pt x="89" y="19"/>
                            </a:cubicBezTo>
                            <a:cubicBezTo>
                              <a:pt x="86" y="12"/>
                              <a:pt x="86" y="12"/>
                              <a:pt x="86" y="12"/>
                            </a:cubicBezTo>
                            <a:cubicBezTo>
                              <a:pt x="81" y="16"/>
                              <a:pt x="81" y="16"/>
                              <a:pt x="81" y="16"/>
                            </a:cubicBezTo>
                            <a:cubicBezTo>
                              <a:pt x="75" y="18"/>
                              <a:pt x="75" y="18"/>
                              <a:pt x="75" y="18"/>
                            </a:cubicBezTo>
                            <a:cubicBezTo>
                              <a:pt x="70" y="19"/>
                              <a:pt x="70" y="19"/>
                              <a:pt x="70" y="19"/>
                            </a:cubicBezTo>
                            <a:cubicBezTo>
                              <a:pt x="63" y="22"/>
                              <a:pt x="63" y="22"/>
                              <a:pt x="63" y="22"/>
                            </a:cubicBezTo>
                            <a:cubicBezTo>
                              <a:pt x="57" y="22"/>
                              <a:pt x="57" y="22"/>
                              <a:pt x="57" y="22"/>
                            </a:cubicBezTo>
                            <a:cubicBezTo>
                              <a:pt x="54" y="24"/>
                              <a:pt x="54" y="24"/>
                              <a:pt x="54" y="24"/>
                            </a:cubicBezTo>
                            <a:cubicBezTo>
                              <a:pt x="51" y="20"/>
                              <a:pt x="51" y="20"/>
                              <a:pt x="51" y="20"/>
                            </a:cubicBezTo>
                            <a:cubicBezTo>
                              <a:pt x="45" y="23"/>
                              <a:pt x="45" y="23"/>
                              <a:pt x="45" y="23"/>
                            </a:cubicBezTo>
                            <a:cubicBezTo>
                              <a:pt x="38" y="23"/>
                              <a:pt x="38" y="23"/>
                              <a:pt x="38" y="23"/>
                            </a:cubicBezTo>
                            <a:cubicBezTo>
                              <a:pt x="35" y="17"/>
                              <a:pt x="35" y="17"/>
                              <a:pt x="35" y="17"/>
                            </a:cubicBezTo>
                            <a:cubicBezTo>
                              <a:pt x="35" y="17"/>
                              <a:pt x="19" y="0"/>
                              <a:pt x="16" y="3"/>
                            </a:cubicBezTo>
                            <a:cubicBezTo>
                              <a:pt x="10" y="9"/>
                              <a:pt x="10" y="9"/>
                              <a:pt x="10" y="9"/>
                            </a:cubicBezTo>
                            <a:cubicBezTo>
                              <a:pt x="9" y="12"/>
                              <a:pt x="9" y="12"/>
                              <a:pt x="9" y="12"/>
                            </a:cubicBezTo>
                            <a:cubicBezTo>
                              <a:pt x="14" y="18"/>
                              <a:pt x="14" y="18"/>
                              <a:pt x="14" y="18"/>
                            </a:cubicBezTo>
                            <a:cubicBezTo>
                              <a:pt x="14" y="26"/>
                              <a:pt x="14" y="26"/>
                              <a:pt x="14" y="26"/>
                            </a:cubicBezTo>
                            <a:cubicBezTo>
                              <a:pt x="10" y="34"/>
                              <a:pt x="10" y="34"/>
                              <a:pt x="10" y="34"/>
                            </a:cubicBezTo>
                            <a:cubicBezTo>
                              <a:pt x="4" y="44"/>
                              <a:pt x="4" y="44"/>
                              <a:pt x="4" y="44"/>
                            </a:cubicBezTo>
                            <a:cubicBezTo>
                              <a:pt x="0" y="54"/>
                              <a:pt x="0" y="54"/>
                              <a:pt x="0" y="54"/>
                            </a:cubicBezTo>
                            <a:cubicBezTo>
                              <a:pt x="0" y="66"/>
                              <a:pt x="0" y="66"/>
                              <a:pt x="0" y="66"/>
                            </a:cubicBezTo>
                            <a:cubicBezTo>
                              <a:pt x="4" y="72"/>
                              <a:pt x="4" y="72"/>
                              <a:pt x="4" y="72"/>
                            </a:cubicBezTo>
                            <a:cubicBezTo>
                              <a:pt x="12" y="76"/>
                              <a:pt x="12" y="76"/>
                              <a:pt x="12" y="76"/>
                            </a:cubicBezTo>
                            <a:cubicBezTo>
                              <a:pt x="12" y="76"/>
                              <a:pt x="17" y="80"/>
                              <a:pt x="17" y="81"/>
                            </a:cubicBezTo>
                            <a:cubicBezTo>
                              <a:pt x="17" y="82"/>
                              <a:pt x="18" y="87"/>
                              <a:pt x="20" y="88"/>
                            </a:cubicBezTo>
                            <a:cubicBezTo>
                              <a:pt x="21" y="89"/>
                              <a:pt x="24" y="95"/>
                              <a:pt x="25" y="96"/>
                            </a:cubicBezTo>
                            <a:cubicBezTo>
                              <a:pt x="26" y="97"/>
                              <a:pt x="30" y="102"/>
                              <a:pt x="31" y="103"/>
                            </a:cubicBezTo>
                            <a:cubicBezTo>
                              <a:pt x="33" y="105"/>
                              <a:pt x="36" y="109"/>
                              <a:pt x="37" y="111"/>
                            </a:cubicBezTo>
                            <a:cubicBezTo>
                              <a:pt x="39" y="112"/>
                              <a:pt x="40" y="116"/>
                              <a:pt x="42" y="118"/>
                            </a:cubicBezTo>
                            <a:cubicBezTo>
                              <a:pt x="44" y="119"/>
                              <a:pt x="45" y="122"/>
                              <a:pt x="46" y="124"/>
                            </a:cubicBezTo>
                            <a:cubicBezTo>
                              <a:pt x="47" y="127"/>
                              <a:pt x="47" y="135"/>
                              <a:pt x="47" y="136"/>
                            </a:cubicBezTo>
                            <a:cubicBezTo>
                              <a:pt x="47" y="137"/>
                              <a:pt x="48" y="142"/>
                              <a:pt x="48" y="142"/>
                            </a:cubicBezTo>
                            <a:cubicBezTo>
                              <a:pt x="59" y="148"/>
                              <a:pt x="59" y="148"/>
                              <a:pt x="59" y="148"/>
                            </a:cubicBezTo>
                            <a:cubicBezTo>
                              <a:pt x="68" y="153"/>
                              <a:pt x="68" y="153"/>
                              <a:pt x="68" y="153"/>
                            </a:cubicBezTo>
                            <a:cubicBezTo>
                              <a:pt x="74" y="159"/>
                              <a:pt x="74" y="159"/>
                              <a:pt x="74" y="159"/>
                            </a:cubicBezTo>
                            <a:cubicBezTo>
                              <a:pt x="74" y="159"/>
                              <a:pt x="77" y="161"/>
                              <a:pt x="79" y="161"/>
                            </a:cubicBezTo>
                            <a:cubicBezTo>
                              <a:pt x="80" y="161"/>
                              <a:pt x="88" y="162"/>
                              <a:pt x="88" y="162"/>
                            </a:cubicBezTo>
                            <a:cubicBezTo>
                              <a:pt x="88" y="159"/>
                              <a:pt x="90" y="154"/>
                              <a:pt x="90" y="153"/>
                            </a:cubicBezTo>
                            <a:cubicBezTo>
                              <a:pt x="90" y="152"/>
                              <a:pt x="93" y="145"/>
                              <a:pt x="93" y="145"/>
                            </a:cubicBezTo>
                            <a:cubicBezTo>
                              <a:pt x="92" y="140"/>
                              <a:pt x="92" y="140"/>
                              <a:pt x="92" y="140"/>
                            </a:cubicBezTo>
                            <a:cubicBezTo>
                              <a:pt x="86" y="136"/>
                              <a:pt x="86" y="136"/>
                              <a:pt x="86" y="136"/>
                            </a:cubicBezTo>
                            <a:cubicBezTo>
                              <a:pt x="80" y="131"/>
                              <a:pt x="80" y="131"/>
                              <a:pt x="80" y="131"/>
                            </a:cubicBezTo>
                            <a:cubicBezTo>
                              <a:pt x="76" y="126"/>
                              <a:pt x="76" y="126"/>
                              <a:pt x="76" y="126"/>
                            </a:cubicBezTo>
                            <a:cubicBezTo>
                              <a:pt x="76" y="126"/>
                              <a:pt x="76" y="122"/>
                              <a:pt x="76" y="121"/>
                            </a:cubicBezTo>
                            <a:cubicBezTo>
                              <a:pt x="77" y="120"/>
                              <a:pt x="80" y="119"/>
                              <a:pt x="80" y="117"/>
                            </a:cubicBezTo>
                            <a:cubicBezTo>
                              <a:pt x="81" y="116"/>
                              <a:pt x="84" y="114"/>
                              <a:pt x="84" y="112"/>
                            </a:cubicBezTo>
                            <a:cubicBezTo>
                              <a:pt x="84" y="111"/>
                              <a:pt x="88" y="106"/>
                              <a:pt x="88" y="106"/>
                            </a:cubicBezTo>
                            <a:cubicBezTo>
                              <a:pt x="96" y="101"/>
                              <a:pt x="96" y="101"/>
                              <a:pt x="96" y="101"/>
                            </a:cubicBezTo>
                            <a:cubicBezTo>
                              <a:pt x="101" y="96"/>
                              <a:pt x="101" y="96"/>
                              <a:pt x="101" y="96"/>
                            </a:cubicBezTo>
                            <a:cubicBezTo>
                              <a:pt x="105" y="90"/>
                              <a:pt x="105" y="90"/>
                              <a:pt x="105" y="90"/>
                            </a:cubicBezTo>
                            <a:cubicBezTo>
                              <a:pt x="105" y="90"/>
                              <a:pt x="109" y="87"/>
                              <a:pt x="109" y="85"/>
                            </a:cubicBezTo>
                            <a:cubicBezTo>
                              <a:pt x="109" y="84"/>
                              <a:pt x="110" y="83"/>
                              <a:pt x="112" y="83"/>
                            </a:cubicBezTo>
                            <a:cubicBezTo>
                              <a:pt x="114" y="83"/>
                              <a:pt x="119" y="83"/>
                              <a:pt x="120" y="82"/>
                            </a:cubicBezTo>
                            <a:cubicBezTo>
                              <a:pt x="121" y="82"/>
                              <a:pt x="124" y="82"/>
                              <a:pt x="125" y="82"/>
                            </a:cubicBezTo>
                            <a:cubicBezTo>
                              <a:pt x="126" y="82"/>
                              <a:pt x="129" y="81"/>
                              <a:pt x="131" y="81"/>
                            </a:cubicBezTo>
                            <a:cubicBezTo>
                              <a:pt x="133" y="80"/>
                              <a:pt x="135" y="79"/>
                              <a:pt x="136" y="79"/>
                            </a:cubicBezTo>
                            <a:cubicBezTo>
                              <a:pt x="139" y="78"/>
                              <a:pt x="140" y="75"/>
                              <a:pt x="140" y="75"/>
                            </a:cubicBezTo>
                            <a:cubicBezTo>
                              <a:pt x="141" y="70"/>
                              <a:pt x="141" y="70"/>
                              <a:pt x="141" y="70"/>
                            </a:cubicBezTo>
                            <a:lnTo>
                              <a:pt x="124" y="63"/>
                            </a:ln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5" name="GLÓRIA DO GOITÁ">
                        <a:extLst>
                          <a:ext uri="{FF2B5EF4-FFF2-40B4-BE49-F238E27FC236}">
                            <a16:creationId xmlns:a16="http://schemas.microsoft.com/office/drawing/2014/main" id="{0619C97F-BBE6-CF0B-3225-809DD3853AF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21900" y="1913107"/>
                        <a:ext cx="284881" cy="1853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20"/>
                          </a:cxn>
                          <a:cxn ang="0">
                            <a:pos x="152" y="11"/>
                          </a:cxn>
                          <a:cxn ang="0">
                            <a:pos x="145" y="3"/>
                          </a:cxn>
                          <a:cxn ang="0">
                            <a:pos x="137" y="1"/>
                          </a:cxn>
                          <a:cxn ang="0">
                            <a:pos x="122" y="4"/>
                          </a:cxn>
                          <a:cxn ang="0">
                            <a:pos x="110" y="5"/>
                          </a:cxn>
                          <a:cxn ang="0">
                            <a:pos x="103" y="9"/>
                          </a:cxn>
                          <a:cxn ang="0">
                            <a:pos x="100" y="17"/>
                          </a:cxn>
                          <a:cxn ang="0">
                            <a:pos x="73" y="43"/>
                          </a:cxn>
                          <a:cxn ang="0">
                            <a:pos x="64" y="41"/>
                          </a:cxn>
                          <a:cxn ang="0">
                            <a:pos x="55" y="39"/>
                          </a:cxn>
                          <a:cxn ang="0">
                            <a:pos x="40" y="35"/>
                          </a:cxn>
                          <a:cxn ang="0">
                            <a:pos x="2" y="35"/>
                          </a:cxn>
                          <a:cxn ang="0">
                            <a:pos x="6" y="45"/>
                          </a:cxn>
                          <a:cxn ang="0">
                            <a:pos x="0" y="59"/>
                          </a:cxn>
                          <a:cxn ang="0">
                            <a:pos x="4" y="66"/>
                          </a:cxn>
                          <a:cxn ang="0">
                            <a:pos x="17" y="76"/>
                          </a:cxn>
                          <a:cxn ang="0">
                            <a:pos x="26" y="90"/>
                          </a:cxn>
                          <a:cxn ang="0">
                            <a:pos x="33" y="103"/>
                          </a:cxn>
                          <a:cxn ang="0">
                            <a:pos x="44" y="104"/>
                          </a:cxn>
                          <a:cxn ang="0">
                            <a:pos x="54" y="99"/>
                          </a:cxn>
                          <a:cxn ang="0">
                            <a:pos x="71" y="95"/>
                          </a:cxn>
                          <a:cxn ang="0">
                            <a:pos x="85" y="93"/>
                          </a:cxn>
                          <a:cxn ang="0">
                            <a:pos x="96" y="86"/>
                          </a:cxn>
                          <a:cxn ang="0">
                            <a:pos x="104" y="92"/>
                          </a:cxn>
                          <a:cxn ang="0">
                            <a:pos x="115" y="98"/>
                          </a:cxn>
                          <a:cxn ang="0">
                            <a:pos x="141" y="93"/>
                          </a:cxn>
                          <a:cxn ang="0">
                            <a:pos x="152" y="84"/>
                          </a:cxn>
                          <a:cxn ang="0">
                            <a:pos x="155" y="76"/>
                          </a:cxn>
                          <a:cxn ang="0">
                            <a:pos x="153" y="52"/>
                          </a:cxn>
                          <a:cxn ang="0">
                            <a:pos x="159" y="36"/>
                          </a:cxn>
                          <a:cxn ang="0">
                            <a:pos x="161" y="20"/>
                          </a:cxn>
                        </a:cxnLst>
                        <a:rect l="0" t="0" r="r" b="b"/>
                        <a:pathLst>
                          <a:path w="161" h="104">
                            <a:moveTo>
                              <a:pt x="161" y="20"/>
                            </a:moveTo>
                            <a:cubicBezTo>
                              <a:pt x="161" y="20"/>
                              <a:pt x="155" y="17"/>
                              <a:pt x="152" y="11"/>
                            </a:cubicBezTo>
                            <a:cubicBezTo>
                              <a:pt x="150" y="6"/>
                              <a:pt x="145" y="3"/>
                              <a:pt x="145" y="3"/>
                            </a:cubicBezTo>
                            <a:cubicBezTo>
                              <a:pt x="145" y="3"/>
                              <a:pt x="139" y="3"/>
                              <a:pt x="137" y="1"/>
                            </a:cubicBezTo>
                            <a:cubicBezTo>
                              <a:pt x="134" y="0"/>
                              <a:pt x="124" y="5"/>
                              <a:pt x="122" y="4"/>
                            </a:cubicBezTo>
                            <a:cubicBezTo>
                              <a:pt x="120" y="3"/>
                              <a:pt x="113" y="2"/>
                              <a:pt x="110" y="5"/>
                            </a:cubicBezTo>
                            <a:cubicBezTo>
                              <a:pt x="107" y="7"/>
                              <a:pt x="103" y="9"/>
                              <a:pt x="103" y="9"/>
                            </a:cubicBezTo>
                            <a:cubicBezTo>
                              <a:pt x="100" y="17"/>
                              <a:pt x="100" y="17"/>
                              <a:pt x="100" y="17"/>
                            </a:cubicBezTo>
                            <a:cubicBezTo>
                              <a:pt x="73" y="43"/>
                              <a:pt x="73" y="43"/>
                              <a:pt x="73" y="43"/>
                            </a:cubicBezTo>
                            <a:cubicBezTo>
                              <a:pt x="64" y="41"/>
                              <a:pt x="64" y="41"/>
                              <a:pt x="64" y="41"/>
                            </a:cubicBezTo>
                            <a:cubicBezTo>
                              <a:pt x="55" y="39"/>
                              <a:pt x="55" y="39"/>
                              <a:pt x="55" y="39"/>
                            </a:cubicBezTo>
                            <a:cubicBezTo>
                              <a:pt x="40" y="35"/>
                              <a:pt x="40" y="35"/>
                              <a:pt x="40" y="35"/>
                            </a:cubicBezTo>
                            <a:cubicBezTo>
                              <a:pt x="2" y="35"/>
                              <a:pt x="2" y="35"/>
                              <a:pt x="2" y="35"/>
                            </a:cubicBezTo>
                            <a:cubicBezTo>
                              <a:pt x="2" y="35"/>
                              <a:pt x="6" y="43"/>
                              <a:pt x="6" y="45"/>
                            </a:cubicBezTo>
                            <a:cubicBezTo>
                              <a:pt x="6" y="48"/>
                              <a:pt x="0" y="59"/>
                              <a:pt x="0" y="59"/>
                            </a:cubicBezTo>
                            <a:cubicBezTo>
                              <a:pt x="0" y="59"/>
                              <a:pt x="1" y="64"/>
                              <a:pt x="4" y="66"/>
                            </a:cubicBezTo>
                            <a:cubicBezTo>
                              <a:pt x="6" y="67"/>
                              <a:pt x="15" y="74"/>
                              <a:pt x="17" y="76"/>
                            </a:cubicBezTo>
                            <a:cubicBezTo>
                              <a:pt x="19" y="79"/>
                              <a:pt x="26" y="87"/>
                              <a:pt x="26" y="90"/>
                            </a:cubicBezTo>
                            <a:cubicBezTo>
                              <a:pt x="27" y="93"/>
                              <a:pt x="33" y="103"/>
                              <a:pt x="33" y="103"/>
                            </a:cubicBezTo>
                            <a:cubicBezTo>
                              <a:pt x="44" y="104"/>
                              <a:pt x="44" y="104"/>
                              <a:pt x="44" y="104"/>
                            </a:cubicBezTo>
                            <a:cubicBezTo>
                              <a:pt x="54" y="99"/>
                              <a:pt x="54" y="99"/>
                              <a:pt x="54" y="99"/>
                            </a:cubicBezTo>
                            <a:cubicBezTo>
                              <a:pt x="71" y="95"/>
                              <a:pt x="71" y="95"/>
                              <a:pt x="71" y="95"/>
                            </a:cubicBezTo>
                            <a:cubicBezTo>
                              <a:pt x="85" y="93"/>
                              <a:pt x="85" y="93"/>
                              <a:pt x="85" y="93"/>
                            </a:cubicBezTo>
                            <a:cubicBezTo>
                              <a:pt x="96" y="86"/>
                              <a:pt x="96" y="86"/>
                              <a:pt x="96" y="86"/>
                            </a:cubicBezTo>
                            <a:cubicBezTo>
                              <a:pt x="104" y="92"/>
                              <a:pt x="104" y="92"/>
                              <a:pt x="104" y="92"/>
                            </a:cubicBezTo>
                            <a:cubicBezTo>
                              <a:pt x="115" y="98"/>
                              <a:pt x="115" y="98"/>
                              <a:pt x="115" y="98"/>
                            </a:cubicBezTo>
                            <a:cubicBezTo>
                              <a:pt x="141" y="93"/>
                              <a:pt x="141" y="93"/>
                              <a:pt x="141" y="93"/>
                            </a:cubicBezTo>
                            <a:cubicBezTo>
                              <a:pt x="152" y="84"/>
                              <a:pt x="152" y="84"/>
                              <a:pt x="152" y="84"/>
                            </a:cubicBezTo>
                            <a:cubicBezTo>
                              <a:pt x="152" y="84"/>
                              <a:pt x="155" y="78"/>
                              <a:pt x="155" y="76"/>
                            </a:cubicBezTo>
                            <a:cubicBezTo>
                              <a:pt x="155" y="73"/>
                              <a:pt x="153" y="54"/>
                              <a:pt x="153" y="52"/>
                            </a:cubicBezTo>
                            <a:cubicBezTo>
                              <a:pt x="153" y="49"/>
                              <a:pt x="159" y="39"/>
                              <a:pt x="159" y="36"/>
                            </a:cubicBezTo>
                            <a:cubicBezTo>
                              <a:pt x="159" y="32"/>
                              <a:pt x="161" y="20"/>
                              <a:pt x="161" y="20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6" name="GOIANA">
                        <a:extLst>
                          <a:ext uri="{FF2B5EF4-FFF2-40B4-BE49-F238E27FC236}">
                            <a16:creationId xmlns:a16="http://schemas.microsoft.com/office/drawing/2014/main" id="{22E8D414-9A8E-4732-775F-91A957D291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18785" y="1284376"/>
                        <a:ext cx="331257" cy="3242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5" y="109"/>
                          </a:cxn>
                          <a:cxn ang="0">
                            <a:pos x="171" y="91"/>
                          </a:cxn>
                          <a:cxn ang="0">
                            <a:pos x="169" y="79"/>
                          </a:cxn>
                          <a:cxn ang="0">
                            <a:pos x="166" y="70"/>
                          </a:cxn>
                          <a:cxn ang="0">
                            <a:pos x="162" y="67"/>
                          </a:cxn>
                          <a:cxn ang="0">
                            <a:pos x="157" y="60"/>
                          </a:cxn>
                          <a:cxn ang="0">
                            <a:pos x="148" y="61"/>
                          </a:cxn>
                          <a:cxn ang="0">
                            <a:pos x="139" y="65"/>
                          </a:cxn>
                          <a:cxn ang="0">
                            <a:pos x="123" y="62"/>
                          </a:cxn>
                          <a:cxn ang="0">
                            <a:pos x="98" y="60"/>
                          </a:cxn>
                          <a:cxn ang="0">
                            <a:pos x="93" y="56"/>
                          </a:cxn>
                          <a:cxn ang="0">
                            <a:pos x="91" y="45"/>
                          </a:cxn>
                          <a:cxn ang="0">
                            <a:pos x="89" y="38"/>
                          </a:cxn>
                          <a:cxn ang="0">
                            <a:pos x="86" y="29"/>
                          </a:cxn>
                          <a:cxn ang="0">
                            <a:pos x="81" y="20"/>
                          </a:cxn>
                          <a:cxn ang="0">
                            <a:pos x="72" y="14"/>
                          </a:cxn>
                          <a:cxn ang="0">
                            <a:pos x="65" y="6"/>
                          </a:cxn>
                          <a:cxn ang="0">
                            <a:pos x="57" y="3"/>
                          </a:cxn>
                          <a:cxn ang="0">
                            <a:pos x="50" y="0"/>
                          </a:cxn>
                          <a:cxn ang="0">
                            <a:pos x="40" y="11"/>
                          </a:cxn>
                          <a:cxn ang="0">
                            <a:pos x="32" y="20"/>
                          </a:cxn>
                          <a:cxn ang="0">
                            <a:pos x="22" y="28"/>
                          </a:cxn>
                          <a:cxn ang="0">
                            <a:pos x="6" y="35"/>
                          </a:cxn>
                          <a:cxn ang="0">
                            <a:pos x="4" y="44"/>
                          </a:cxn>
                          <a:cxn ang="0">
                            <a:pos x="0" y="51"/>
                          </a:cxn>
                          <a:cxn ang="0">
                            <a:pos x="3" y="54"/>
                          </a:cxn>
                          <a:cxn ang="0">
                            <a:pos x="15" y="58"/>
                          </a:cxn>
                          <a:cxn ang="0">
                            <a:pos x="17" y="71"/>
                          </a:cxn>
                          <a:cxn ang="0">
                            <a:pos x="18" y="83"/>
                          </a:cxn>
                          <a:cxn ang="0">
                            <a:pos x="13" y="88"/>
                          </a:cxn>
                          <a:cxn ang="0">
                            <a:pos x="8" y="96"/>
                          </a:cxn>
                          <a:cxn ang="0">
                            <a:pos x="6" y="108"/>
                          </a:cxn>
                          <a:cxn ang="0">
                            <a:pos x="0" y="117"/>
                          </a:cxn>
                          <a:cxn ang="0">
                            <a:pos x="2" y="131"/>
                          </a:cxn>
                          <a:cxn ang="0">
                            <a:pos x="11" y="144"/>
                          </a:cxn>
                          <a:cxn ang="0">
                            <a:pos x="14" y="160"/>
                          </a:cxn>
                          <a:cxn ang="0">
                            <a:pos x="23" y="173"/>
                          </a:cxn>
                          <a:cxn ang="0">
                            <a:pos x="35" y="174"/>
                          </a:cxn>
                          <a:cxn ang="0">
                            <a:pos x="45" y="179"/>
                          </a:cxn>
                          <a:cxn ang="0">
                            <a:pos x="55" y="182"/>
                          </a:cxn>
                          <a:cxn ang="0">
                            <a:pos x="64" y="180"/>
                          </a:cxn>
                          <a:cxn ang="0">
                            <a:pos x="77" y="181"/>
                          </a:cxn>
                          <a:cxn ang="0">
                            <a:pos x="88" y="183"/>
                          </a:cxn>
                          <a:cxn ang="0">
                            <a:pos x="94" y="182"/>
                          </a:cxn>
                          <a:cxn ang="0">
                            <a:pos x="104" y="177"/>
                          </a:cxn>
                          <a:cxn ang="0">
                            <a:pos x="114" y="173"/>
                          </a:cxn>
                          <a:cxn ang="0">
                            <a:pos x="154" y="172"/>
                          </a:cxn>
                          <a:cxn ang="0">
                            <a:pos x="160" y="169"/>
                          </a:cxn>
                          <a:cxn ang="0">
                            <a:pos x="167" y="167"/>
                          </a:cxn>
                          <a:cxn ang="0">
                            <a:pos x="176" y="159"/>
                          </a:cxn>
                          <a:cxn ang="0">
                            <a:pos x="182" y="152"/>
                          </a:cxn>
                          <a:cxn ang="0">
                            <a:pos x="183" y="145"/>
                          </a:cxn>
                          <a:cxn ang="0">
                            <a:pos x="185" y="129"/>
                          </a:cxn>
                          <a:cxn ang="0">
                            <a:pos x="189" y="115"/>
                          </a:cxn>
                          <a:cxn ang="0">
                            <a:pos x="185" y="109"/>
                          </a:cxn>
                        </a:cxnLst>
                        <a:rect l="0" t="0" r="r" b="b"/>
                        <a:pathLst>
                          <a:path w="189" h="183">
                            <a:moveTo>
                              <a:pt x="185" y="109"/>
                            </a:moveTo>
                            <a:cubicBezTo>
                              <a:pt x="171" y="91"/>
                              <a:pt x="171" y="91"/>
                              <a:pt x="171" y="91"/>
                            </a:cubicBezTo>
                            <a:cubicBezTo>
                              <a:pt x="169" y="79"/>
                              <a:pt x="169" y="79"/>
                              <a:pt x="169" y="79"/>
                            </a:cubicBezTo>
                            <a:cubicBezTo>
                              <a:pt x="166" y="70"/>
                              <a:pt x="166" y="70"/>
                              <a:pt x="166" y="70"/>
                            </a:cubicBezTo>
                            <a:cubicBezTo>
                              <a:pt x="162" y="67"/>
                              <a:pt x="162" y="67"/>
                              <a:pt x="162" y="67"/>
                            </a:cubicBezTo>
                            <a:cubicBezTo>
                              <a:pt x="157" y="60"/>
                              <a:pt x="157" y="60"/>
                              <a:pt x="157" y="60"/>
                            </a:cubicBezTo>
                            <a:cubicBezTo>
                              <a:pt x="148" y="61"/>
                              <a:pt x="148" y="61"/>
                              <a:pt x="148" y="61"/>
                            </a:cubicBezTo>
                            <a:cubicBezTo>
                              <a:pt x="139" y="65"/>
                              <a:pt x="139" y="65"/>
                              <a:pt x="139" y="65"/>
                            </a:cubicBezTo>
                            <a:cubicBezTo>
                              <a:pt x="123" y="62"/>
                              <a:pt x="123" y="62"/>
                              <a:pt x="123" y="62"/>
                            </a:cubicBezTo>
                            <a:cubicBezTo>
                              <a:pt x="98" y="60"/>
                              <a:pt x="98" y="60"/>
                              <a:pt x="98" y="60"/>
                            </a:cubicBezTo>
                            <a:cubicBezTo>
                              <a:pt x="93" y="56"/>
                              <a:pt x="93" y="56"/>
                              <a:pt x="93" y="56"/>
                            </a:cubicBezTo>
                            <a:cubicBezTo>
                              <a:pt x="93" y="56"/>
                              <a:pt x="92" y="46"/>
                              <a:pt x="91" y="45"/>
                            </a:cubicBezTo>
                            <a:cubicBezTo>
                              <a:pt x="91" y="43"/>
                              <a:pt x="89" y="38"/>
                              <a:pt x="89" y="38"/>
                            </a:cubicBezTo>
                            <a:cubicBezTo>
                              <a:pt x="86" y="29"/>
                              <a:pt x="86" y="29"/>
                              <a:pt x="86" y="29"/>
                            </a:cubicBezTo>
                            <a:cubicBezTo>
                              <a:pt x="81" y="20"/>
                              <a:pt x="81" y="20"/>
                              <a:pt x="81" y="20"/>
                            </a:cubicBezTo>
                            <a:cubicBezTo>
                              <a:pt x="72" y="14"/>
                              <a:pt x="72" y="14"/>
                              <a:pt x="72" y="14"/>
                            </a:cubicBezTo>
                            <a:cubicBezTo>
                              <a:pt x="65" y="6"/>
                              <a:pt x="65" y="6"/>
                              <a:pt x="65" y="6"/>
                            </a:cubicBezTo>
                            <a:cubicBezTo>
                              <a:pt x="57" y="3"/>
                              <a:pt x="57" y="3"/>
                              <a:pt x="57" y="3"/>
                            </a:cubicBezTo>
                            <a:cubicBezTo>
                              <a:pt x="50" y="0"/>
                              <a:pt x="50" y="0"/>
                              <a:pt x="50" y="0"/>
                            </a:cubicBezTo>
                            <a:cubicBezTo>
                              <a:pt x="48" y="0"/>
                              <a:pt x="40" y="11"/>
                              <a:pt x="40" y="11"/>
                            </a:cubicBezTo>
                            <a:cubicBezTo>
                              <a:pt x="32" y="20"/>
                              <a:pt x="32" y="20"/>
                              <a:pt x="32" y="20"/>
                            </a:cubicBezTo>
                            <a:cubicBezTo>
                              <a:pt x="22" y="28"/>
                              <a:pt x="22" y="28"/>
                              <a:pt x="22" y="28"/>
                            </a:cubicBezTo>
                            <a:cubicBezTo>
                              <a:pt x="6" y="35"/>
                              <a:pt x="6" y="35"/>
                              <a:pt x="6" y="35"/>
                            </a:cubicBezTo>
                            <a:cubicBezTo>
                              <a:pt x="4" y="44"/>
                              <a:pt x="4" y="44"/>
                              <a:pt x="4" y="44"/>
                            </a:cubicBezTo>
                            <a:cubicBezTo>
                              <a:pt x="0" y="51"/>
                              <a:pt x="0" y="51"/>
                              <a:pt x="0" y="51"/>
                            </a:cubicBezTo>
                            <a:cubicBezTo>
                              <a:pt x="3" y="54"/>
                              <a:pt x="3" y="54"/>
                              <a:pt x="3" y="54"/>
                            </a:cubicBezTo>
                            <a:cubicBezTo>
                              <a:pt x="3" y="54"/>
                              <a:pt x="15" y="56"/>
                              <a:pt x="15" y="58"/>
                            </a:cubicBezTo>
                            <a:cubicBezTo>
                              <a:pt x="15" y="59"/>
                              <a:pt x="17" y="71"/>
                              <a:pt x="17" y="71"/>
                            </a:cubicBezTo>
                            <a:cubicBezTo>
                              <a:pt x="18" y="83"/>
                              <a:pt x="18" y="83"/>
                              <a:pt x="18" y="83"/>
                            </a:cubicBezTo>
                            <a:cubicBezTo>
                              <a:pt x="13" y="88"/>
                              <a:pt x="13" y="88"/>
                              <a:pt x="13" y="88"/>
                            </a:cubicBezTo>
                            <a:cubicBezTo>
                              <a:pt x="8" y="96"/>
                              <a:pt x="8" y="96"/>
                              <a:pt x="8" y="96"/>
                            </a:cubicBezTo>
                            <a:cubicBezTo>
                              <a:pt x="6" y="108"/>
                              <a:pt x="6" y="108"/>
                              <a:pt x="6" y="108"/>
                            </a:cubicBezTo>
                            <a:cubicBezTo>
                              <a:pt x="0" y="117"/>
                              <a:pt x="0" y="117"/>
                              <a:pt x="0" y="117"/>
                            </a:cubicBezTo>
                            <a:cubicBezTo>
                              <a:pt x="2" y="131"/>
                              <a:pt x="2" y="131"/>
                              <a:pt x="2" y="131"/>
                            </a:cubicBezTo>
                            <a:cubicBezTo>
                              <a:pt x="11" y="144"/>
                              <a:pt x="11" y="144"/>
                              <a:pt x="11" y="144"/>
                            </a:cubicBezTo>
                            <a:cubicBezTo>
                              <a:pt x="14" y="160"/>
                              <a:pt x="14" y="160"/>
                              <a:pt x="14" y="160"/>
                            </a:cubicBezTo>
                            <a:cubicBezTo>
                              <a:pt x="23" y="173"/>
                              <a:pt x="23" y="173"/>
                              <a:pt x="23" y="173"/>
                            </a:cubicBezTo>
                            <a:cubicBezTo>
                              <a:pt x="35" y="174"/>
                              <a:pt x="35" y="174"/>
                              <a:pt x="35" y="174"/>
                            </a:cubicBezTo>
                            <a:cubicBezTo>
                              <a:pt x="45" y="179"/>
                              <a:pt x="45" y="179"/>
                              <a:pt x="45" y="179"/>
                            </a:cubicBezTo>
                            <a:cubicBezTo>
                              <a:pt x="55" y="182"/>
                              <a:pt x="55" y="182"/>
                              <a:pt x="55" y="182"/>
                            </a:cubicBezTo>
                            <a:cubicBezTo>
                              <a:pt x="64" y="180"/>
                              <a:pt x="64" y="180"/>
                              <a:pt x="64" y="180"/>
                            </a:cubicBezTo>
                            <a:cubicBezTo>
                              <a:pt x="77" y="181"/>
                              <a:pt x="77" y="181"/>
                              <a:pt x="77" y="181"/>
                            </a:cubicBezTo>
                            <a:cubicBezTo>
                              <a:pt x="88" y="183"/>
                              <a:pt x="88" y="183"/>
                              <a:pt x="88" y="183"/>
                            </a:cubicBezTo>
                            <a:cubicBezTo>
                              <a:pt x="94" y="182"/>
                              <a:pt x="94" y="182"/>
                              <a:pt x="94" y="182"/>
                            </a:cubicBezTo>
                            <a:cubicBezTo>
                              <a:pt x="104" y="177"/>
                              <a:pt x="104" y="177"/>
                              <a:pt x="104" y="177"/>
                            </a:cubicBezTo>
                            <a:cubicBezTo>
                              <a:pt x="114" y="173"/>
                              <a:pt x="114" y="173"/>
                              <a:pt x="114" y="173"/>
                            </a:cubicBezTo>
                            <a:cubicBezTo>
                              <a:pt x="154" y="172"/>
                              <a:pt x="154" y="172"/>
                              <a:pt x="154" y="172"/>
                            </a:cubicBezTo>
                            <a:cubicBezTo>
                              <a:pt x="160" y="169"/>
                              <a:pt x="160" y="169"/>
                              <a:pt x="160" y="169"/>
                            </a:cubicBezTo>
                            <a:cubicBezTo>
                              <a:pt x="167" y="167"/>
                              <a:pt x="167" y="167"/>
                              <a:pt x="167" y="167"/>
                            </a:cubicBezTo>
                            <a:cubicBezTo>
                              <a:pt x="176" y="159"/>
                              <a:pt x="176" y="159"/>
                              <a:pt x="176" y="159"/>
                            </a:cubicBezTo>
                            <a:cubicBezTo>
                              <a:pt x="182" y="152"/>
                              <a:pt x="182" y="152"/>
                              <a:pt x="182" y="152"/>
                            </a:cubicBezTo>
                            <a:cubicBezTo>
                              <a:pt x="183" y="145"/>
                              <a:pt x="183" y="145"/>
                              <a:pt x="183" y="145"/>
                            </a:cubicBezTo>
                            <a:cubicBezTo>
                              <a:pt x="185" y="129"/>
                              <a:pt x="185" y="129"/>
                              <a:pt x="185" y="129"/>
                            </a:cubicBezTo>
                            <a:cubicBezTo>
                              <a:pt x="189" y="115"/>
                              <a:pt x="189" y="115"/>
                              <a:pt x="189" y="115"/>
                            </a:cubicBezTo>
                            <a:lnTo>
                              <a:pt x="185" y="109"/>
                            </a:lnTo>
                            <a:close/>
                          </a:path>
                        </a:pathLst>
                      </a:custGeom>
                      <a:solidFill>
                        <a:srgbClr val="5B9BD5"/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7" name="FERREIROS">
                        <a:extLst>
                          <a:ext uri="{FF2B5EF4-FFF2-40B4-BE49-F238E27FC236}">
                            <a16:creationId xmlns:a16="http://schemas.microsoft.com/office/drawing/2014/main" id="{E2B2CBD9-8C6B-D97B-64D2-64650838024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00779" y="1231430"/>
                        <a:ext cx="192129" cy="1257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9" y="36"/>
                          </a:cxn>
                          <a:cxn ang="0">
                            <a:pos x="90" y="30"/>
                          </a:cxn>
                          <a:cxn ang="0">
                            <a:pos x="83" y="19"/>
                          </a:cxn>
                          <a:cxn ang="0">
                            <a:pos x="72" y="15"/>
                          </a:cxn>
                          <a:cxn ang="0">
                            <a:pos x="65" y="10"/>
                          </a:cxn>
                          <a:cxn ang="0">
                            <a:pos x="43" y="4"/>
                          </a:cxn>
                          <a:cxn ang="0">
                            <a:pos x="36" y="12"/>
                          </a:cxn>
                          <a:cxn ang="0">
                            <a:pos x="27" y="21"/>
                          </a:cxn>
                          <a:cxn ang="0">
                            <a:pos x="18" y="30"/>
                          </a:cxn>
                          <a:cxn ang="0">
                            <a:pos x="5" y="37"/>
                          </a:cxn>
                          <a:cxn ang="0">
                            <a:pos x="5" y="44"/>
                          </a:cxn>
                          <a:cxn ang="0">
                            <a:pos x="3" y="53"/>
                          </a:cxn>
                          <a:cxn ang="0">
                            <a:pos x="0" y="58"/>
                          </a:cxn>
                          <a:cxn ang="0">
                            <a:pos x="13" y="57"/>
                          </a:cxn>
                          <a:cxn ang="0">
                            <a:pos x="22" y="61"/>
                          </a:cxn>
                          <a:cxn ang="0">
                            <a:pos x="29" y="64"/>
                          </a:cxn>
                          <a:cxn ang="0">
                            <a:pos x="40" y="71"/>
                          </a:cxn>
                          <a:cxn ang="0">
                            <a:pos x="42" y="62"/>
                          </a:cxn>
                          <a:cxn ang="0">
                            <a:pos x="54" y="51"/>
                          </a:cxn>
                          <a:cxn ang="0">
                            <a:pos x="60" y="55"/>
                          </a:cxn>
                          <a:cxn ang="0">
                            <a:pos x="70" y="62"/>
                          </a:cxn>
                          <a:cxn ang="0">
                            <a:pos x="74" y="68"/>
                          </a:cxn>
                          <a:cxn ang="0">
                            <a:pos x="87" y="71"/>
                          </a:cxn>
                          <a:cxn ang="0">
                            <a:pos x="93" y="67"/>
                          </a:cxn>
                          <a:cxn ang="0">
                            <a:pos x="95" y="62"/>
                          </a:cxn>
                          <a:cxn ang="0">
                            <a:pos x="102" y="55"/>
                          </a:cxn>
                          <a:cxn ang="0">
                            <a:pos x="107" y="48"/>
                          </a:cxn>
                          <a:cxn ang="0">
                            <a:pos x="99" y="36"/>
                          </a:cxn>
                        </a:cxnLst>
                        <a:rect l="0" t="0" r="r" b="b"/>
                        <a:pathLst>
                          <a:path w="107" h="71">
                            <a:moveTo>
                              <a:pt x="99" y="36"/>
                            </a:moveTo>
                            <a:cubicBezTo>
                              <a:pt x="97" y="35"/>
                              <a:pt x="90" y="30"/>
                              <a:pt x="90" y="30"/>
                            </a:cubicBezTo>
                            <a:cubicBezTo>
                              <a:pt x="83" y="19"/>
                              <a:pt x="83" y="19"/>
                              <a:pt x="83" y="19"/>
                            </a:cubicBezTo>
                            <a:cubicBezTo>
                              <a:pt x="72" y="15"/>
                              <a:pt x="72" y="15"/>
                              <a:pt x="72" y="15"/>
                            </a:cubicBezTo>
                            <a:cubicBezTo>
                              <a:pt x="65" y="10"/>
                              <a:pt x="65" y="10"/>
                              <a:pt x="65" y="10"/>
                            </a:cubicBezTo>
                            <a:cubicBezTo>
                              <a:pt x="65" y="10"/>
                              <a:pt x="45" y="0"/>
                              <a:pt x="43" y="4"/>
                            </a:cubicBezTo>
                            <a:cubicBezTo>
                              <a:pt x="36" y="12"/>
                              <a:pt x="36" y="12"/>
                              <a:pt x="36" y="12"/>
                            </a:cubicBezTo>
                            <a:cubicBezTo>
                              <a:pt x="27" y="21"/>
                              <a:pt x="27" y="21"/>
                              <a:pt x="27" y="21"/>
                            </a:cubicBezTo>
                            <a:cubicBezTo>
                              <a:pt x="18" y="30"/>
                              <a:pt x="18" y="30"/>
                              <a:pt x="18" y="30"/>
                            </a:cubicBezTo>
                            <a:cubicBezTo>
                              <a:pt x="5" y="37"/>
                              <a:pt x="5" y="37"/>
                              <a:pt x="5" y="37"/>
                            </a:cubicBezTo>
                            <a:cubicBezTo>
                              <a:pt x="5" y="44"/>
                              <a:pt x="5" y="44"/>
                              <a:pt x="5" y="44"/>
                            </a:cubicBezTo>
                            <a:cubicBezTo>
                              <a:pt x="3" y="53"/>
                              <a:pt x="3" y="53"/>
                              <a:pt x="3" y="53"/>
                            </a:cubicBezTo>
                            <a:cubicBezTo>
                              <a:pt x="0" y="58"/>
                              <a:pt x="0" y="58"/>
                              <a:pt x="0" y="58"/>
                            </a:cubicBezTo>
                            <a:cubicBezTo>
                              <a:pt x="13" y="57"/>
                              <a:pt x="13" y="57"/>
                              <a:pt x="13" y="57"/>
                            </a:cubicBezTo>
                            <a:cubicBezTo>
                              <a:pt x="22" y="61"/>
                              <a:pt x="22" y="61"/>
                              <a:pt x="22" y="61"/>
                            </a:cubicBezTo>
                            <a:cubicBezTo>
                              <a:pt x="29" y="64"/>
                              <a:pt x="29" y="64"/>
                              <a:pt x="29" y="64"/>
                            </a:cubicBezTo>
                            <a:cubicBezTo>
                              <a:pt x="40" y="71"/>
                              <a:pt x="40" y="71"/>
                              <a:pt x="40" y="71"/>
                            </a:cubicBezTo>
                            <a:cubicBezTo>
                              <a:pt x="42" y="62"/>
                              <a:pt x="42" y="62"/>
                              <a:pt x="42" y="62"/>
                            </a:cubicBezTo>
                            <a:cubicBezTo>
                              <a:pt x="54" y="51"/>
                              <a:pt x="54" y="51"/>
                              <a:pt x="54" y="51"/>
                            </a:cubicBezTo>
                            <a:cubicBezTo>
                              <a:pt x="60" y="55"/>
                              <a:pt x="60" y="55"/>
                              <a:pt x="60" y="55"/>
                            </a:cubicBezTo>
                            <a:cubicBezTo>
                              <a:pt x="70" y="62"/>
                              <a:pt x="70" y="62"/>
                              <a:pt x="70" y="62"/>
                            </a:cubicBezTo>
                            <a:cubicBezTo>
                              <a:pt x="74" y="68"/>
                              <a:pt x="74" y="68"/>
                              <a:pt x="74" y="68"/>
                            </a:cubicBezTo>
                            <a:cubicBezTo>
                              <a:pt x="87" y="71"/>
                              <a:pt x="87" y="71"/>
                              <a:pt x="87" y="71"/>
                            </a:cubicBezTo>
                            <a:cubicBezTo>
                              <a:pt x="93" y="67"/>
                              <a:pt x="93" y="67"/>
                              <a:pt x="93" y="67"/>
                            </a:cubicBezTo>
                            <a:cubicBezTo>
                              <a:pt x="95" y="62"/>
                              <a:pt x="95" y="62"/>
                              <a:pt x="95" y="62"/>
                            </a:cubicBezTo>
                            <a:cubicBezTo>
                              <a:pt x="102" y="55"/>
                              <a:pt x="102" y="55"/>
                              <a:pt x="102" y="55"/>
                            </a:cubicBezTo>
                            <a:cubicBezTo>
                              <a:pt x="107" y="48"/>
                              <a:pt x="107" y="48"/>
                              <a:pt x="107" y="48"/>
                            </a:cubicBezTo>
                            <a:cubicBezTo>
                              <a:pt x="107" y="48"/>
                              <a:pt x="100" y="38"/>
                              <a:pt x="99" y="36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11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 Medium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8" name="ÁGUA PRETA">
                        <a:extLst>
                          <a:ext uri="{FF2B5EF4-FFF2-40B4-BE49-F238E27FC236}">
                            <a16:creationId xmlns:a16="http://schemas.microsoft.com/office/drawing/2014/main" id="{EDBD46DB-3C86-31AD-2BEE-8EDDA1E1B28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36396" y="2647730"/>
                        <a:ext cx="364382" cy="54269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92" y="202"/>
                          </a:cxn>
                          <a:cxn ang="0">
                            <a:pos x="191" y="174"/>
                          </a:cxn>
                          <a:cxn ang="0">
                            <a:pos x="174" y="169"/>
                          </a:cxn>
                          <a:cxn ang="0">
                            <a:pos x="149" y="154"/>
                          </a:cxn>
                          <a:cxn ang="0">
                            <a:pos x="131" y="115"/>
                          </a:cxn>
                          <a:cxn ang="0">
                            <a:pos x="118" y="94"/>
                          </a:cxn>
                          <a:cxn ang="0">
                            <a:pos x="102" y="72"/>
                          </a:cxn>
                          <a:cxn ang="0">
                            <a:pos x="117" y="42"/>
                          </a:cxn>
                          <a:cxn ang="0">
                            <a:pos x="109" y="24"/>
                          </a:cxn>
                          <a:cxn ang="0">
                            <a:pos x="98" y="17"/>
                          </a:cxn>
                          <a:cxn ang="0">
                            <a:pos x="103" y="0"/>
                          </a:cxn>
                          <a:cxn ang="0">
                            <a:pos x="76" y="1"/>
                          </a:cxn>
                          <a:cxn ang="0">
                            <a:pos x="85" y="12"/>
                          </a:cxn>
                          <a:cxn ang="0">
                            <a:pos x="76" y="35"/>
                          </a:cxn>
                          <a:cxn ang="0">
                            <a:pos x="68" y="61"/>
                          </a:cxn>
                          <a:cxn ang="0">
                            <a:pos x="70" y="94"/>
                          </a:cxn>
                          <a:cxn ang="0">
                            <a:pos x="55" y="117"/>
                          </a:cxn>
                          <a:cxn ang="0">
                            <a:pos x="33" y="134"/>
                          </a:cxn>
                          <a:cxn ang="0">
                            <a:pos x="18" y="181"/>
                          </a:cxn>
                          <a:cxn ang="0">
                            <a:pos x="0" y="218"/>
                          </a:cxn>
                          <a:cxn ang="0">
                            <a:pos x="12" y="244"/>
                          </a:cxn>
                          <a:cxn ang="0">
                            <a:pos x="17" y="266"/>
                          </a:cxn>
                          <a:cxn ang="0">
                            <a:pos x="46" y="261"/>
                          </a:cxn>
                          <a:cxn ang="0">
                            <a:pos x="68" y="267"/>
                          </a:cxn>
                          <a:cxn ang="0">
                            <a:pos x="85" y="289"/>
                          </a:cxn>
                          <a:cxn ang="0">
                            <a:pos x="113" y="297"/>
                          </a:cxn>
                          <a:cxn ang="0">
                            <a:pos x="151" y="308"/>
                          </a:cxn>
                          <a:cxn ang="0">
                            <a:pos x="179" y="303"/>
                          </a:cxn>
                          <a:cxn ang="0">
                            <a:pos x="168" y="289"/>
                          </a:cxn>
                          <a:cxn ang="0">
                            <a:pos x="162" y="268"/>
                          </a:cxn>
                          <a:cxn ang="0">
                            <a:pos x="150" y="264"/>
                          </a:cxn>
                          <a:cxn ang="0">
                            <a:pos x="158" y="253"/>
                          </a:cxn>
                          <a:cxn ang="0">
                            <a:pos x="183" y="241"/>
                          </a:cxn>
                          <a:cxn ang="0">
                            <a:pos x="205" y="229"/>
                          </a:cxn>
                        </a:cxnLst>
                        <a:rect l="0" t="0" r="r" b="b"/>
                        <a:pathLst>
                          <a:path w="205" h="309">
                            <a:moveTo>
                              <a:pt x="198" y="214"/>
                            </a:moveTo>
                            <a:cubicBezTo>
                              <a:pt x="192" y="202"/>
                              <a:pt x="192" y="202"/>
                              <a:pt x="192" y="202"/>
                            </a:cubicBezTo>
                            <a:cubicBezTo>
                              <a:pt x="193" y="188"/>
                              <a:pt x="193" y="188"/>
                              <a:pt x="193" y="188"/>
                            </a:cubicBezTo>
                            <a:cubicBezTo>
                              <a:pt x="191" y="174"/>
                              <a:pt x="191" y="174"/>
                              <a:pt x="191" y="174"/>
                            </a:cubicBezTo>
                            <a:cubicBezTo>
                              <a:pt x="182" y="177"/>
                              <a:pt x="182" y="177"/>
                              <a:pt x="182" y="177"/>
                            </a:cubicBezTo>
                            <a:cubicBezTo>
                              <a:pt x="174" y="169"/>
                              <a:pt x="174" y="169"/>
                              <a:pt x="174" y="169"/>
                            </a:cubicBezTo>
                            <a:cubicBezTo>
                              <a:pt x="158" y="159"/>
                              <a:pt x="158" y="159"/>
                              <a:pt x="158" y="159"/>
                            </a:cubicBezTo>
                            <a:cubicBezTo>
                              <a:pt x="149" y="154"/>
                              <a:pt x="149" y="154"/>
                              <a:pt x="149" y="154"/>
                            </a:cubicBezTo>
                            <a:cubicBezTo>
                              <a:pt x="147" y="132"/>
                              <a:pt x="147" y="132"/>
                              <a:pt x="147" y="132"/>
                            </a:cubicBezTo>
                            <a:cubicBezTo>
                              <a:pt x="131" y="115"/>
                              <a:pt x="131" y="115"/>
                              <a:pt x="131" y="115"/>
                            </a:cubicBezTo>
                            <a:cubicBezTo>
                              <a:pt x="123" y="104"/>
                              <a:pt x="123" y="104"/>
                              <a:pt x="123" y="104"/>
                            </a:cubicBezTo>
                            <a:cubicBezTo>
                              <a:pt x="118" y="94"/>
                              <a:pt x="118" y="94"/>
                              <a:pt x="118" y="94"/>
                            </a:cubicBezTo>
                            <a:cubicBezTo>
                              <a:pt x="105" y="85"/>
                              <a:pt x="105" y="85"/>
                              <a:pt x="105" y="85"/>
                            </a:cubicBezTo>
                            <a:cubicBezTo>
                              <a:pt x="102" y="72"/>
                              <a:pt x="102" y="72"/>
                              <a:pt x="102" y="72"/>
                            </a:cubicBezTo>
                            <a:cubicBezTo>
                              <a:pt x="108" y="56"/>
                              <a:pt x="108" y="56"/>
                              <a:pt x="108" y="56"/>
                            </a:cubicBezTo>
                            <a:cubicBezTo>
                              <a:pt x="117" y="42"/>
                              <a:pt x="117" y="42"/>
                              <a:pt x="117" y="42"/>
                            </a:cubicBezTo>
                            <a:cubicBezTo>
                              <a:pt x="113" y="29"/>
                              <a:pt x="113" y="29"/>
                              <a:pt x="113" y="29"/>
                            </a:cubicBezTo>
                            <a:cubicBezTo>
                              <a:pt x="109" y="24"/>
                              <a:pt x="109" y="24"/>
                              <a:pt x="109" y="24"/>
                            </a:cubicBezTo>
                            <a:cubicBezTo>
                              <a:pt x="97" y="23"/>
                              <a:pt x="97" y="23"/>
                              <a:pt x="97" y="23"/>
                            </a:cubicBezTo>
                            <a:cubicBezTo>
                              <a:pt x="98" y="17"/>
                              <a:pt x="98" y="17"/>
                              <a:pt x="98" y="17"/>
                            </a:cubicBezTo>
                            <a:cubicBezTo>
                              <a:pt x="104" y="3"/>
                              <a:pt x="104" y="3"/>
                              <a:pt x="104" y="3"/>
                            </a:cubicBezTo>
                            <a:cubicBezTo>
                              <a:pt x="103" y="0"/>
                              <a:pt x="103" y="0"/>
                              <a:pt x="103" y="0"/>
                            </a:cubicBezTo>
                            <a:cubicBezTo>
                              <a:pt x="90" y="1"/>
                              <a:pt x="90" y="1"/>
                              <a:pt x="90" y="1"/>
                            </a:cubicBezTo>
                            <a:cubicBezTo>
                              <a:pt x="90" y="1"/>
                              <a:pt x="76" y="0"/>
                              <a:pt x="76" y="1"/>
                            </a:cubicBezTo>
                            <a:cubicBezTo>
                              <a:pt x="81" y="7"/>
                              <a:pt x="81" y="7"/>
                              <a:pt x="81" y="7"/>
                            </a:cubicBezTo>
                            <a:cubicBezTo>
                              <a:pt x="85" y="12"/>
                              <a:pt x="85" y="12"/>
                              <a:pt x="85" y="12"/>
                            </a:cubicBezTo>
                            <a:cubicBezTo>
                              <a:pt x="82" y="22"/>
                              <a:pt x="82" y="22"/>
                              <a:pt x="82" y="22"/>
                            </a:cubicBezTo>
                            <a:cubicBezTo>
                              <a:pt x="82" y="22"/>
                              <a:pt x="77" y="33"/>
                              <a:pt x="76" y="35"/>
                            </a:cubicBezTo>
                            <a:cubicBezTo>
                              <a:pt x="75" y="36"/>
                              <a:pt x="70" y="44"/>
                              <a:pt x="70" y="46"/>
                            </a:cubicBezTo>
                            <a:cubicBezTo>
                              <a:pt x="70" y="47"/>
                              <a:pt x="68" y="59"/>
                              <a:pt x="68" y="61"/>
                            </a:cubicBezTo>
                            <a:cubicBezTo>
                              <a:pt x="69" y="63"/>
                              <a:pt x="67" y="72"/>
                              <a:pt x="68" y="74"/>
                            </a:cubicBezTo>
                            <a:cubicBezTo>
                              <a:pt x="69" y="77"/>
                              <a:pt x="70" y="94"/>
                              <a:pt x="70" y="94"/>
                            </a:cubicBezTo>
                            <a:cubicBezTo>
                              <a:pt x="69" y="103"/>
                              <a:pt x="69" y="103"/>
                              <a:pt x="69" y="103"/>
                            </a:cubicBezTo>
                            <a:cubicBezTo>
                              <a:pt x="55" y="117"/>
                              <a:pt x="55" y="117"/>
                              <a:pt x="55" y="117"/>
                            </a:cubicBezTo>
                            <a:cubicBezTo>
                              <a:pt x="36" y="132"/>
                              <a:pt x="36" y="132"/>
                              <a:pt x="36" y="132"/>
                            </a:cubicBezTo>
                            <a:cubicBezTo>
                              <a:pt x="33" y="134"/>
                              <a:pt x="33" y="134"/>
                              <a:pt x="33" y="134"/>
                            </a:cubicBezTo>
                            <a:cubicBezTo>
                              <a:pt x="33" y="172"/>
                              <a:pt x="33" y="172"/>
                              <a:pt x="33" y="172"/>
                            </a:cubicBezTo>
                            <a:cubicBezTo>
                              <a:pt x="18" y="181"/>
                              <a:pt x="18" y="181"/>
                              <a:pt x="18" y="181"/>
                            </a:cubicBezTo>
                            <a:cubicBezTo>
                              <a:pt x="11" y="186"/>
                              <a:pt x="11" y="186"/>
                              <a:pt x="11" y="186"/>
                            </a:cubicBezTo>
                            <a:cubicBezTo>
                              <a:pt x="0" y="218"/>
                              <a:pt x="0" y="218"/>
                              <a:pt x="0" y="218"/>
                            </a:cubicBezTo>
                            <a:cubicBezTo>
                              <a:pt x="0" y="218"/>
                              <a:pt x="4" y="229"/>
                              <a:pt x="6" y="231"/>
                            </a:cubicBezTo>
                            <a:cubicBezTo>
                              <a:pt x="7" y="233"/>
                              <a:pt x="12" y="242"/>
                              <a:pt x="12" y="244"/>
                            </a:cubicBezTo>
                            <a:cubicBezTo>
                              <a:pt x="13" y="246"/>
                              <a:pt x="16" y="261"/>
                              <a:pt x="16" y="261"/>
                            </a:cubicBezTo>
                            <a:cubicBezTo>
                              <a:pt x="17" y="266"/>
                              <a:pt x="17" y="266"/>
                              <a:pt x="17" y="266"/>
                            </a:cubicBezTo>
                            <a:cubicBezTo>
                              <a:pt x="39" y="256"/>
                              <a:pt x="39" y="256"/>
                              <a:pt x="39" y="256"/>
                            </a:cubicBezTo>
                            <a:cubicBezTo>
                              <a:pt x="46" y="261"/>
                              <a:pt x="46" y="261"/>
                              <a:pt x="46" y="261"/>
                            </a:cubicBezTo>
                            <a:cubicBezTo>
                              <a:pt x="46" y="261"/>
                              <a:pt x="60" y="262"/>
                              <a:pt x="62" y="262"/>
                            </a:cubicBezTo>
                            <a:cubicBezTo>
                              <a:pt x="63" y="262"/>
                              <a:pt x="67" y="265"/>
                              <a:pt x="68" y="267"/>
                            </a:cubicBezTo>
                            <a:cubicBezTo>
                              <a:pt x="69" y="269"/>
                              <a:pt x="74" y="281"/>
                              <a:pt x="74" y="281"/>
                            </a:cubicBezTo>
                            <a:cubicBezTo>
                              <a:pt x="85" y="289"/>
                              <a:pt x="85" y="289"/>
                              <a:pt x="85" y="289"/>
                            </a:cubicBezTo>
                            <a:cubicBezTo>
                              <a:pt x="100" y="290"/>
                              <a:pt x="100" y="290"/>
                              <a:pt x="100" y="290"/>
                            </a:cubicBezTo>
                            <a:cubicBezTo>
                              <a:pt x="113" y="297"/>
                              <a:pt x="113" y="297"/>
                              <a:pt x="113" y="297"/>
                            </a:cubicBezTo>
                            <a:cubicBezTo>
                              <a:pt x="122" y="300"/>
                              <a:pt x="122" y="300"/>
                              <a:pt x="122" y="300"/>
                            </a:cubicBezTo>
                            <a:cubicBezTo>
                              <a:pt x="151" y="308"/>
                              <a:pt x="151" y="308"/>
                              <a:pt x="151" y="308"/>
                            </a:cubicBezTo>
                            <a:cubicBezTo>
                              <a:pt x="166" y="309"/>
                              <a:pt x="166" y="309"/>
                              <a:pt x="166" y="309"/>
                            </a:cubicBezTo>
                            <a:cubicBezTo>
                              <a:pt x="179" y="303"/>
                              <a:pt x="179" y="303"/>
                              <a:pt x="179" y="303"/>
                            </a:cubicBezTo>
                            <a:cubicBezTo>
                              <a:pt x="176" y="295"/>
                              <a:pt x="176" y="295"/>
                              <a:pt x="176" y="295"/>
                            </a:cubicBezTo>
                            <a:cubicBezTo>
                              <a:pt x="168" y="289"/>
                              <a:pt x="168" y="289"/>
                              <a:pt x="168" y="289"/>
                            </a:cubicBezTo>
                            <a:cubicBezTo>
                              <a:pt x="163" y="282"/>
                              <a:pt x="163" y="282"/>
                              <a:pt x="163" y="282"/>
                            </a:cubicBezTo>
                            <a:cubicBezTo>
                              <a:pt x="162" y="268"/>
                              <a:pt x="162" y="268"/>
                              <a:pt x="162" y="268"/>
                            </a:cubicBezTo>
                            <a:cubicBezTo>
                              <a:pt x="162" y="268"/>
                              <a:pt x="162" y="265"/>
                              <a:pt x="161" y="265"/>
                            </a:cubicBezTo>
                            <a:cubicBezTo>
                              <a:pt x="159" y="265"/>
                              <a:pt x="150" y="264"/>
                              <a:pt x="150" y="264"/>
                            </a:cubicBezTo>
                            <a:cubicBezTo>
                              <a:pt x="151" y="258"/>
                              <a:pt x="151" y="258"/>
                              <a:pt x="151" y="258"/>
                            </a:cubicBezTo>
                            <a:cubicBezTo>
                              <a:pt x="151" y="258"/>
                              <a:pt x="156" y="253"/>
                              <a:pt x="158" y="253"/>
                            </a:cubicBezTo>
                            <a:cubicBezTo>
                              <a:pt x="160" y="252"/>
                              <a:pt x="173" y="251"/>
                              <a:pt x="173" y="251"/>
                            </a:cubicBezTo>
                            <a:cubicBezTo>
                              <a:pt x="183" y="241"/>
                              <a:pt x="183" y="241"/>
                              <a:pt x="183" y="241"/>
                            </a:cubicBezTo>
                            <a:cubicBezTo>
                              <a:pt x="192" y="232"/>
                              <a:pt x="192" y="232"/>
                              <a:pt x="192" y="232"/>
                            </a:cubicBezTo>
                            <a:cubicBezTo>
                              <a:pt x="205" y="229"/>
                              <a:pt x="205" y="229"/>
                              <a:pt x="205" y="229"/>
                            </a:cubicBezTo>
                            <a:lnTo>
                              <a:pt x="198" y="214"/>
                            </a:lnTo>
                            <a:close/>
                          </a:path>
                        </a:pathLst>
                      </a:custGeom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  <p:sp>
                    <p:nvSpPr>
                      <p:cNvPr id="69" name="ALIANÇA">
                        <a:extLst>
                          <a:ext uri="{FF2B5EF4-FFF2-40B4-BE49-F238E27FC236}">
                            <a16:creationId xmlns:a16="http://schemas.microsoft.com/office/drawing/2014/main" id="{B598872B-397A-16AE-CFE4-0547C013FF5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47155" y="1317467"/>
                        <a:ext cx="271631" cy="29120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9" y="32"/>
                          </a:cxn>
                          <a:cxn ang="0">
                            <a:pos x="133" y="29"/>
                          </a:cxn>
                          <a:cxn ang="0">
                            <a:pos x="126" y="22"/>
                          </a:cxn>
                          <a:cxn ang="0">
                            <a:pos x="113" y="29"/>
                          </a:cxn>
                          <a:cxn ang="0">
                            <a:pos x="107" y="19"/>
                          </a:cxn>
                          <a:cxn ang="0">
                            <a:pos x="103" y="6"/>
                          </a:cxn>
                          <a:cxn ang="0">
                            <a:pos x="83" y="0"/>
                          </a:cxn>
                          <a:cxn ang="0">
                            <a:pos x="76" y="9"/>
                          </a:cxn>
                          <a:cxn ang="0">
                            <a:pos x="65" y="17"/>
                          </a:cxn>
                          <a:cxn ang="0">
                            <a:pos x="64" y="22"/>
                          </a:cxn>
                          <a:cxn ang="0">
                            <a:pos x="58" y="22"/>
                          </a:cxn>
                          <a:cxn ang="0">
                            <a:pos x="45" y="28"/>
                          </a:cxn>
                          <a:cxn ang="0">
                            <a:pos x="26" y="38"/>
                          </a:cxn>
                          <a:cxn ang="0">
                            <a:pos x="13" y="48"/>
                          </a:cxn>
                          <a:cxn ang="0">
                            <a:pos x="5" y="55"/>
                          </a:cxn>
                          <a:cxn ang="0">
                            <a:pos x="4" y="74"/>
                          </a:cxn>
                          <a:cxn ang="0">
                            <a:pos x="6" y="88"/>
                          </a:cxn>
                          <a:cxn ang="0">
                            <a:pos x="10" y="99"/>
                          </a:cxn>
                          <a:cxn ang="0">
                            <a:pos x="5" y="107"/>
                          </a:cxn>
                          <a:cxn ang="0">
                            <a:pos x="8" y="118"/>
                          </a:cxn>
                          <a:cxn ang="0">
                            <a:pos x="13" y="126"/>
                          </a:cxn>
                          <a:cxn ang="0">
                            <a:pos x="12" y="139"/>
                          </a:cxn>
                          <a:cxn ang="0">
                            <a:pos x="10" y="145"/>
                          </a:cxn>
                          <a:cxn ang="0">
                            <a:pos x="19" y="153"/>
                          </a:cxn>
                          <a:cxn ang="0">
                            <a:pos x="23" y="165"/>
                          </a:cxn>
                          <a:cxn ang="0">
                            <a:pos x="34" y="156"/>
                          </a:cxn>
                          <a:cxn ang="0">
                            <a:pos x="47" y="153"/>
                          </a:cxn>
                          <a:cxn ang="0">
                            <a:pos x="65" y="151"/>
                          </a:cxn>
                          <a:cxn ang="0">
                            <a:pos x="72" y="151"/>
                          </a:cxn>
                          <a:cxn ang="0">
                            <a:pos x="78" y="158"/>
                          </a:cxn>
                          <a:cxn ang="0">
                            <a:pos x="90" y="156"/>
                          </a:cxn>
                          <a:cxn ang="0">
                            <a:pos x="98" y="150"/>
                          </a:cxn>
                          <a:cxn ang="0">
                            <a:pos x="108" y="131"/>
                          </a:cxn>
                          <a:cxn ang="0">
                            <a:pos x="116" y="126"/>
                          </a:cxn>
                          <a:cxn ang="0">
                            <a:pos x="107" y="107"/>
                          </a:cxn>
                          <a:cxn ang="0">
                            <a:pos x="103" y="84"/>
                          </a:cxn>
                          <a:cxn ang="0">
                            <a:pos x="104" y="75"/>
                          </a:cxn>
                          <a:cxn ang="0">
                            <a:pos x="118" y="59"/>
                          </a:cxn>
                          <a:cxn ang="0">
                            <a:pos x="122" y="48"/>
                          </a:cxn>
                          <a:cxn ang="0">
                            <a:pos x="132" y="46"/>
                          </a:cxn>
                          <a:cxn ang="0">
                            <a:pos x="151" y="28"/>
                          </a:cxn>
                          <a:cxn ang="0">
                            <a:pos x="139" y="32"/>
                          </a:cxn>
                        </a:cxnLst>
                        <a:rect l="0" t="0" r="r" b="b"/>
                        <a:pathLst>
                          <a:path w="151" h="165">
                            <a:moveTo>
                              <a:pt x="139" y="32"/>
                            </a:moveTo>
                            <a:cubicBezTo>
                              <a:pt x="137" y="34"/>
                              <a:pt x="133" y="29"/>
                              <a:pt x="133" y="29"/>
                            </a:cubicBezTo>
                            <a:cubicBezTo>
                              <a:pt x="133" y="29"/>
                              <a:pt x="129" y="21"/>
                              <a:pt x="126" y="22"/>
                            </a:cubicBezTo>
                            <a:cubicBezTo>
                              <a:pt x="123" y="24"/>
                              <a:pt x="113" y="29"/>
                              <a:pt x="113" y="29"/>
                            </a:cubicBezTo>
                            <a:cubicBezTo>
                              <a:pt x="107" y="19"/>
                              <a:pt x="107" y="19"/>
                              <a:pt x="107" y="19"/>
                            </a:cubicBezTo>
                            <a:cubicBezTo>
                              <a:pt x="103" y="6"/>
                              <a:pt x="103" y="6"/>
                              <a:pt x="103" y="6"/>
                            </a:cubicBezTo>
                            <a:cubicBezTo>
                              <a:pt x="83" y="0"/>
                              <a:pt x="83" y="0"/>
                              <a:pt x="83" y="0"/>
                            </a:cubicBezTo>
                            <a:cubicBezTo>
                              <a:pt x="83" y="0"/>
                              <a:pt x="78" y="8"/>
                              <a:pt x="76" y="9"/>
                            </a:cubicBezTo>
                            <a:cubicBezTo>
                              <a:pt x="74" y="10"/>
                              <a:pt x="65" y="17"/>
                              <a:pt x="65" y="17"/>
                            </a:cubicBezTo>
                            <a:cubicBezTo>
                              <a:pt x="64" y="22"/>
                              <a:pt x="64" y="22"/>
                              <a:pt x="64" y="22"/>
                            </a:cubicBezTo>
                            <a:cubicBezTo>
                              <a:pt x="58" y="22"/>
                              <a:pt x="58" y="22"/>
                              <a:pt x="58" y="22"/>
                            </a:cubicBezTo>
                            <a:cubicBezTo>
                              <a:pt x="45" y="28"/>
                              <a:pt x="45" y="28"/>
                              <a:pt x="45" y="28"/>
                            </a:cubicBezTo>
                            <a:cubicBezTo>
                              <a:pt x="26" y="38"/>
                              <a:pt x="26" y="38"/>
                              <a:pt x="26" y="38"/>
                            </a:cubicBezTo>
                            <a:cubicBezTo>
                              <a:pt x="13" y="48"/>
                              <a:pt x="13" y="48"/>
                              <a:pt x="13" y="48"/>
                            </a:cubicBezTo>
                            <a:cubicBezTo>
                              <a:pt x="5" y="55"/>
                              <a:pt x="5" y="55"/>
                              <a:pt x="5" y="55"/>
                            </a:cubicBezTo>
                            <a:cubicBezTo>
                              <a:pt x="5" y="55"/>
                              <a:pt x="0" y="71"/>
                              <a:pt x="4" y="74"/>
                            </a:cubicBezTo>
                            <a:cubicBezTo>
                              <a:pt x="6" y="88"/>
                              <a:pt x="6" y="88"/>
                              <a:pt x="6" y="88"/>
                            </a:cubicBezTo>
                            <a:cubicBezTo>
                              <a:pt x="10" y="99"/>
                              <a:pt x="10" y="99"/>
                              <a:pt x="10" y="99"/>
                            </a:cubicBezTo>
                            <a:cubicBezTo>
                              <a:pt x="5" y="107"/>
                              <a:pt x="5" y="107"/>
                              <a:pt x="5" y="107"/>
                            </a:cubicBezTo>
                            <a:cubicBezTo>
                              <a:pt x="5" y="107"/>
                              <a:pt x="7" y="116"/>
                              <a:pt x="8" y="118"/>
                            </a:cubicBezTo>
                            <a:cubicBezTo>
                              <a:pt x="9" y="120"/>
                              <a:pt x="13" y="126"/>
                              <a:pt x="13" y="126"/>
                            </a:cubicBezTo>
                            <a:cubicBezTo>
                              <a:pt x="12" y="139"/>
                              <a:pt x="12" y="139"/>
                              <a:pt x="12" y="139"/>
                            </a:cubicBezTo>
                            <a:cubicBezTo>
                              <a:pt x="10" y="145"/>
                              <a:pt x="10" y="145"/>
                              <a:pt x="10" y="145"/>
                            </a:cubicBezTo>
                            <a:cubicBezTo>
                              <a:pt x="10" y="145"/>
                              <a:pt x="17" y="151"/>
                              <a:pt x="19" y="153"/>
                            </a:cubicBezTo>
                            <a:cubicBezTo>
                              <a:pt x="20" y="156"/>
                              <a:pt x="23" y="165"/>
                              <a:pt x="23" y="165"/>
                            </a:cubicBezTo>
                            <a:cubicBezTo>
                              <a:pt x="34" y="156"/>
                              <a:pt x="34" y="156"/>
                              <a:pt x="34" y="156"/>
                            </a:cubicBezTo>
                            <a:cubicBezTo>
                              <a:pt x="47" y="153"/>
                              <a:pt x="47" y="153"/>
                              <a:pt x="47" y="153"/>
                            </a:cubicBezTo>
                            <a:cubicBezTo>
                              <a:pt x="47" y="153"/>
                              <a:pt x="63" y="151"/>
                              <a:pt x="65" y="151"/>
                            </a:cubicBezTo>
                            <a:cubicBezTo>
                              <a:pt x="67" y="151"/>
                              <a:pt x="72" y="151"/>
                              <a:pt x="72" y="151"/>
                            </a:cubicBezTo>
                            <a:cubicBezTo>
                              <a:pt x="72" y="151"/>
                              <a:pt x="74" y="159"/>
                              <a:pt x="78" y="158"/>
                            </a:cubicBezTo>
                            <a:cubicBezTo>
                              <a:pt x="81" y="158"/>
                              <a:pt x="90" y="156"/>
                              <a:pt x="90" y="156"/>
                            </a:cubicBezTo>
                            <a:cubicBezTo>
                              <a:pt x="90" y="156"/>
                              <a:pt x="97" y="154"/>
                              <a:pt x="98" y="150"/>
                            </a:cubicBezTo>
                            <a:cubicBezTo>
                              <a:pt x="99" y="146"/>
                              <a:pt x="108" y="131"/>
                              <a:pt x="108" y="131"/>
                            </a:cubicBezTo>
                            <a:cubicBezTo>
                              <a:pt x="108" y="131"/>
                              <a:pt x="116" y="128"/>
                              <a:pt x="116" y="126"/>
                            </a:cubicBezTo>
                            <a:cubicBezTo>
                              <a:pt x="115" y="123"/>
                              <a:pt x="109" y="111"/>
                              <a:pt x="107" y="107"/>
                            </a:cubicBezTo>
                            <a:cubicBezTo>
                              <a:pt x="106" y="103"/>
                              <a:pt x="104" y="86"/>
                              <a:pt x="103" y="84"/>
                            </a:cubicBezTo>
                            <a:cubicBezTo>
                              <a:pt x="102" y="82"/>
                              <a:pt x="104" y="75"/>
                              <a:pt x="104" y="75"/>
                            </a:cubicBezTo>
                            <a:cubicBezTo>
                              <a:pt x="118" y="59"/>
                              <a:pt x="118" y="59"/>
                              <a:pt x="118" y="59"/>
                            </a:cubicBezTo>
                            <a:cubicBezTo>
                              <a:pt x="122" y="48"/>
                              <a:pt x="122" y="48"/>
                              <a:pt x="122" y="48"/>
                            </a:cubicBezTo>
                            <a:cubicBezTo>
                              <a:pt x="132" y="46"/>
                              <a:pt x="132" y="46"/>
                              <a:pt x="132" y="46"/>
                            </a:cubicBezTo>
                            <a:cubicBezTo>
                              <a:pt x="151" y="28"/>
                              <a:pt x="151" y="28"/>
                              <a:pt x="151" y="28"/>
                            </a:cubicBezTo>
                            <a:cubicBezTo>
                              <a:pt x="151" y="28"/>
                              <a:pt x="142" y="31"/>
                              <a:pt x="139" y="32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9525">
                        <a:solidFill>
                          <a:srgbClr val="4472C4"/>
                        </a:solidFill>
                        <a:round/>
                        <a:headEnd/>
                        <a:tailEnd/>
                      </a:ln>
                      <a:sp3d extrusionH="635000" prstMaterial="matte">
                        <a:extrusionClr>
                          <a:srgbClr val="FFFFFF">
                            <a:lumMod val="65000"/>
                          </a:srgbClr>
                        </a:extrusionClr>
                      </a:sp3d>
                    </p:spPr>
                    <p:txBody>
                      <a:bodyPr/>
                      <a:lstStyle/>
                      <a:p>
                        <a:pPr marL="0" marR="0" lvl="0" indent="0" algn="ctr" defTabSz="5840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pt-BR" sz="2399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"/>
                          <a:sym typeface="Helvetica Neue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17" name="Grupo 3">
            <a:extLst>
              <a:ext uri="{FF2B5EF4-FFF2-40B4-BE49-F238E27FC236}">
                <a16:creationId xmlns:a16="http://schemas.microsoft.com/office/drawing/2014/main" id="{1F4E2F74-3E6F-7D85-B8E8-B6B6C5564641}"/>
              </a:ext>
            </a:extLst>
          </p:cNvPr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218" name="Google Shape;98;p14">
              <a:extLst>
                <a:ext uri="{FF2B5EF4-FFF2-40B4-BE49-F238E27FC236}">
                  <a16:creationId xmlns:a16="http://schemas.microsoft.com/office/drawing/2014/main" id="{8A6E2F66-F735-4869-FE02-1C3D2A61789D}"/>
                </a:ext>
              </a:extLst>
            </p:cNvPr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9" name="Google Shape;95;p14">
              <a:extLst>
                <a:ext uri="{FF2B5EF4-FFF2-40B4-BE49-F238E27FC236}">
                  <a16:creationId xmlns:a16="http://schemas.microsoft.com/office/drawing/2014/main" id="{1E45A02A-2349-71EC-A09B-5947ABD3C107}"/>
                </a:ext>
              </a:extLst>
            </p:cNvPr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220" name="Shape 120">
            <a:extLst>
              <a:ext uri="{FF2B5EF4-FFF2-40B4-BE49-F238E27FC236}">
                <a16:creationId xmlns:a16="http://schemas.microsoft.com/office/drawing/2014/main" id="{FA86DB3C-C317-BEF9-B9CA-D4DB5134F31D}"/>
              </a:ext>
            </a:extLst>
          </p:cNvPr>
          <p:cNvSpPr txBox="1"/>
          <p:nvPr/>
        </p:nvSpPr>
        <p:spPr>
          <a:xfrm>
            <a:off x="9383028" y="3424363"/>
            <a:ext cx="1788502" cy="45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6695" tIns="86695" rIns="86695" bIns="86695">
            <a:spAutoFit/>
          </a:bodyPr>
          <a:lstStyle>
            <a:lvl1pPr marL="285750" indent="-285750">
              <a:buFontTx/>
              <a:buChar char="▪"/>
              <a:defRPr sz="1900"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0" lvl="2" indent="0" algn="ctr" defTabSz="866988">
              <a:lnSpc>
                <a:spcPct val="90000"/>
              </a:lnSpc>
              <a:buSzTx/>
              <a:buNone/>
              <a:defRPr sz="19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7E64BBA-E90E-5A7A-EF67-A07AE1EA4762}"/>
              </a:ext>
            </a:extLst>
          </p:cNvPr>
          <p:cNvSpPr/>
          <p:nvPr/>
        </p:nvSpPr>
        <p:spPr>
          <a:xfrm>
            <a:off x="7332286" y="2921495"/>
            <a:ext cx="1443373" cy="131104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indent="0" algn="ctr" defTabSz="866988">
              <a:lnSpc>
                <a:spcPct val="90000"/>
              </a:lnSpc>
              <a:buSzTx/>
              <a:buNone/>
              <a:defRPr sz="19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+200</a:t>
            </a:r>
          </a:p>
          <a:p>
            <a:pPr marL="0" lvl="2" indent="0" algn="ctr" defTabSz="866988">
              <a:lnSpc>
                <a:spcPct val="90000"/>
              </a:lnSpc>
              <a:buSzTx/>
              <a:buNone/>
              <a:defRPr sz="19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pt-B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ETAs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222" name="Elipse 221">
            <a:extLst>
              <a:ext uri="{FF2B5EF4-FFF2-40B4-BE49-F238E27FC236}">
                <a16:creationId xmlns:a16="http://schemas.microsoft.com/office/drawing/2014/main" id="{0B61815F-BD02-E847-D682-D52B3E7425B4}"/>
              </a:ext>
            </a:extLst>
          </p:cNvPr>
          <p:cNvSpPr/>
          <p:nvPr/>
        </p:nvSpPr>
        <p:spPr>
          <a:xfrm>
            <a:off x="9065420" y="3057738"/>
            <a:ext cx="1894536" cy="174849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indent="0" algn="ctr" defTabSz="866988">
              <a:lnSpc>
                <a:spcPct val="90000"/>
              </a:lnSpc>
              <a:buSzTx/>
              <a:buNone/>
              <a:defRPr sz="19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pt-B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Concepções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 de </a:t>
            </a:r>
            <a: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ETA </a:t>
            </a: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Customização</a:t>
            </a:r>
          </a:p>
        </p:txBody>
      </p:sp>
    </p:spTree>
    <p:extLst>
      <p:ext uri="{BB962C8B-B14F-4D97-AF65-F5344CB8AC3E}">
        <p14:creationId xmlns:p14="http://schemas.microsoft.com/office/powerpoint/2010/main" val="159623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de cantos arredondados 48"/>
          <p:cNvSpPr>
            <a:spLocks/>
          </p:cNvSpPr>
          <p:nvPr/>
        </p:nvSpPr>
        <p:spPr>
          <a:xfrm>
            <a:off x="473725" y="1717819"/>
            <a:ext cx="11335008" cy="40880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3474245089"/>
              </p:ext>
            </p:extLst>
          </p:nvPr>
        </p:nvGraphicFramePr>
        <p:xfrm>
          <a:off x="4197440" y="2330642"/>
          <a:ext cx="3449208" cy="255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826278" y="1846630"/>
            <a:ext cx="3018609" cy="484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Rotina de 2 em 2 horas 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516335" y="4609800"/>
            <a:ext cx="1400835" cy="2962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Decantada¹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6986534" y="4768070"/>
            <a:ext cx="2511009" cy="871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¹Pontos de coleta podem variar de acordo com a concepção do tratamento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5516335" y="4993201"/>
            <a:ext cx="1400835" cy="2962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Clarificada¹</a:t>
            </a:r>
          </a:p>
        </p:txBody>
      </p:sp>
      <p:sp>
        <p:nvSpPr>
          <p:cNvPr id="21" name="Google Shape;109;p15">
            <a:extLst>
              <a:ext uri="{FF2B5EF4-FFF2-40B4-BE49-F238E27FC236}">
                <a16:creationId xmlns:a16="http://schemas.microsoft.com/office/drawing/2014/main" id="{84064763-1BBF-9622-9AE1-ACFC2692A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09" y="724117"/>
            <a:ext cx="5773711" cy="94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1537"/>
              </a:buClr>
              <a:buSzPts val="6000"/>
              <a:buFont typeface="Arial"/>
              <a:buNone/>
            </a:pPr>
            <a:r>
              <a:rPr lang="pt-BR" sz="5000" dirty="0">
                <a:solidFill>
                  <a:schemeClr val="bg1"/>
                </a:solidFill>
                <a:latin typeface="Gotham"/>
                <a:ea typeface="Arial"/>
                <a:cs typeface="Arial"/>
                <a:sym typeface="Arial"/>
              </a:rPr>
              <a:t>Resumo</a:t>
            </a:r>
            <a:endParaRPr sz="4700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22" name="Google Shape;89;p13">
            <a:extLst>
              <a:ext uri="{FF2B5EF4-FFF2-40B4-BE49-F238E27FC236}">
                <a16:creationId xmlns:a16="http://schemas.microsoft.com/office/drawing/2014/main" id="{57A1780D-AAF4-47A5-8236-E562F41E8151}"/>
              </a:ext>
            </a:extLst>
          </p:cNvPr>
          <p:cNvSpPr/>
          <p:nvPr/>
        </p:nvSpPr>
        <p:spPr>
          <a:xfrm rot="16200000">
            <a:off x="1477241" y="453966"/>
            <a:ext cx="83100" cy="2244300"/>
          </a:xfrm>
          <a:prstGeom prst="roundRect">
            <a:avLst>
              <a:gd name="adj" fmla="val 16667"/>
            </a:avLst>
          </a:prstGeom>
          <a:solidFill>
            <a:srgbClr val="00D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86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D00E476-5543-D2E9-F606-57F9A61A6621}"/>
              </a:ext>
            </a:extLst>
          </p:cNvPr>
          <p:cNvSpPr/>
          <p:nvPr/>
        </p:nvSpPr>
        <p:spPr>
          <a:xfrm>
            <a:off x="340936" y="732638"/>
            <a:ext cx="11510128" cy="50433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3E6D5C-5901-AF55-1957-0554E1A3964A}"/>
              </a:ext>
            </a:extLst>
          </p:cNvPr>
          <p:cNvSpPr/>
          <p:nvPr/>
        </p:nvSpPr>
        <p:spPr>
          <a:xfrm>
            <a:off x="1597981" y="1667285"/>
            <a:ext cx="9170633" cy="944484"/>
          </a:xfrm>
          <a:prstGeom prst="rect">
            <a:avLst/>
          </a:prstGeom>
          <a:noFill/>
          <a:ln w="19050">
            <a:solidFill>
              <a:srgbClr val="00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5D1261C-7D04-346B-3CA4-00B6A8843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1740282"/>
            <a:ext cx="8975325" cy="948326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solidFill>
                  <a:srgbClr val="001537"/>
                </a:solidFill>
                <a:effectLst/>
                <a:latin typeface="Gotham" panose="0200050405000002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1° Ciclo de Inovação Aberta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E26E919C-78FD-D466-DB07-8A52537E6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925" y="3009150"/>
            <a:ext cx="7138052" cy="238664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Clr>
                <a:srgbClr val="21BAE2"/>
              </a:buClr>
              <a:buNone/>
            </a:pPr>
            <a:r>
              <a:rPr lang="pt-BR" sz="1800" dirty="0">
                <a:solidFill>
                  <a:srgbClr val="001537"/>
                </a:solidFill>
                <a:effectLst/>
                <a:latin typeface="Gotham" panose="0200050405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O Programa Águas Digitais visa desenvolver e agregar novas tecnologias para a gestão do fornecimento de água e saneamento no Estado, através de processos e metodologias de inovação </a:t>
            </a:r>
            <a:r>
              <a:rPr lang="pt-BR" sz="1800" b="1" dirty="0">
                <a:solidFill>
                  <a:srgbClr val="001537"/>
                </a:solidFill>
                <a:effectLst/>
                <a:latin typeface="Gotham" panose="0200050405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aberta</a:t>
            </a:r>
            <a:r>
              <a:rPr lang="pt-BR" sz="1800" dirty="0">
                <a:solidFill>
                  <a:srgbClr val="001537"/>
                </a:solidFill>
                <a:effectLst/>
                <a:latin typeface="Gotham" panose="0200050405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Clr>
                <a:srgbClr val="21BAE2"/>
              </a:buClr>
              <a:buNone/>
            </a:pPr>
            <a:r>
              <a:rPr lang="pt-BR" sz="1800" b="1" dirty="0">
                <a:solidFill>
                  <a:srgbClr val="001537"/>
                </a:solidFill>
                <a:effectLst/>
                <a:latin typeface="Gotham" panose="0200050405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Visite: </a:t>
            </a:r>
            <a:r>
              <a:rPr lang="pt-BR" sz="1800" b="1" dirty="0">
                <a:solidFill>
                  <a:srgbClr val="001537"/>
                </a:solidFill>
                <a:effectLst/>
                <a:latin typeface="Gotham" panose="02000504050000020004" pitchFamily="2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www.aguasdigitaiscompesa.com.br</a:t>
            </a:r>
            <a:r>
              <a:rPr lang="pt-BR" sz="1800" dirty="0">
                <a:solidFill>
                  <a:srgbClr val="001537"/>
                </a:solidFill>
                <a:effectLst/>
                <a:latin typeface="Gotham" panose="0200050405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		</a:t>
            </a:r>
          </a:p>
        </p:txBody>
      </p:sp>
      <p:grpSp>
        <p:nvGrpSpPr>
          <p:cNvPr id="19" name="Google Shape;85;p13">
            <a:extLst>
              <a:ext uri="{FF2B5EF4-FFF2-40B4-BE49-F238E27FC236}">
                <a16:creationId xmlns:a16="http://schemas.microsoft.com/office/drawing/2014/main" id="{618D9EBC-C7DF-71FD-B177-65C188968795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22" name="Google Shape;86;p13">
              <a:extLst>
                <a:ext uri="{FF2B5EF4-FFF2-40B4-BE49-F238E27FC236}">
                  <a16:creationId xmlns:a16="http://schemas.microsoft.com/office/drawing/2014/main" id="{4A392D04-4A0E-5989-5D0C-6D095AB716D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87;p13">
              <a:extLst>
                <a:ext uri="{FF2B5EF4-FFF2-40B4-BE49-F238E27FC236}">
                  <a16:creationId xmlns:a16="http://schemas.microsoft.com/office/drawing/2014/main" id="{229DB583-A0C9-4222-B769-13B781DFB4A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Google Shape;88;p13">
            <a:extLst>
              <a:ext uri="{FF2B5EF4-FFF2-40B4-BE49-F238E27FC236}">
                <a16:creationId xmlns:a16="http://schemas.microsoft.com/office/drawing/2014/main" id="{6E874568-4ED2-6C29-9B79-9B9BFB9AC0E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o 3">
            <a:extLst>
              <a:ext uri="{FF2B5EF4-FFF2-40B4-BE49-F238E27FC236}">
                <a16:creationId xmlns:a16="http://schemas.microsoft.com/office/drawing/2014/main" id="{AC280FE4-B6CD-FB35-5F25-0419F090152C}"/>
              </a:ext>
            </a:extLst>
          </p:cNvPr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16" name="Google Shape;98;p14">
              <a:extLst>
                <a:ext uri="{FF2B5EF4-FFF2-40B4-BE49-F238E27FC236}">
                  <a16:creationId xmlns:a16="http://schemas.microsoft.com/office/drawing/2014/main" id="{0CF5DDDC-F1FA-DD8E-3D00-3FA456E8990C}"/>
                </a:ext>
              </a:extLst>
            </p:cNvPr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95;p14">
              <a:extLst>
                <a:ext uri="{FF2B5EF4-FFF2-40B4-BE49-F238E27FC236}">
                  <a16:creationId xmlns:a16="http://schemas.microsoft.com/office/drawing/2014/main" id="{3CADBCFD-C6C9-6822-FA10-9E871C1CC9EC}"/>
                </a:ext>
              </a:extLst>
            </p:cNvPr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08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de cantos arredondados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3725" y="969485"/>
            <a:ext cx="11335008" cy="48364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graphicFrame>
        <p:nvGraphicFramePr>
          <p:cNvPr id="47" name="Diagrama 46"/>
          <p:cNvGraphicFramePr/>
          <p:nvPr>
            <p:extLst>
              <p:ext uri="{D42A27DB-BD31-4B8C-83A1-F6EECF244321}">
                <p14:modId xmlns:p14="http://schemas.microsoft.com/office/powerpoint/2010/main" val="4046252506"/>
              </p:ext>
            </p:extLst>
          </p:nvPr>
        </p:nvGraphicFramePr>
        <p:xfrm>
          <a:off x="4280966" y="1319909"/>
          <a:ext cx="3720526" cy="296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869735" y="1143252"/>
            <a:ext cx="3018609" cy="484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Rotina de 2 em 2 horas 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690023" y="4284018"/>
            <a:ext cx="1867547" cy="4887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Fluoreto²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584214" y="4685415"/>
            <a:ext cx="2511009" cy="6038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²Previsão de </a:t>
            </a:r>
            <a:r>
              <a:rPr lang="pt-BR" sz="1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fluoretação</a:t>
            </a:r>
            <a:endParaRPr lang="pt-BR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2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de cantos arredondados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3725" y="969485"/>
            <a:ext cx="11335008" cy="48364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graphicFrame>
        <p:nvGraphicFramePr>
          <p:cNvPr id="48" name="Diagrama 47"/>
          <p:cNvGraphicFramePr/>
          <p:nvPr>
            <p:extLst>
              <p:ext uri="{D42A27DB-BD31-4B8C-83A1-F6EECF244321}">
                <p14:modId xmlns:p14="http://schemas.microsoft.com/office/powerpoint/2010/main" val="2955791042"/>
              </p:ext>
            </p:extLst>
          </p:nvPr>
        </p:nvGraphicFramePr>
        <p:xfrm>
          <a:off x="2456873" y="1643821"/>
          <a:ext cx="4801089" cy="348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869735" y="1143252"/>
            <a:ext cx="3018609" cy="484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Rotina de 2 em 2 horas 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9022581" y="1178722"/>
            <a:ext cx="2511009" cy="6038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²Previsão de </a:t>
            </a:r>
            <a:r>
              <a:rPr lang="pt-BR" sz="1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fluoretação</a:t>
            </a:r>
            <a:endParaRPr lang="pt-BR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5" name="Diagrama 34"/>
          <p:cNvGraphicFramePr/>
          <p:nvPr>
            <p:extLst>
              <p:ext uri="{D42A27DB-BD31-4B8C-83A1-F6EECF244321}">
                <p14:modId xmlns:p14="http://schemas.microsoft.com/office/powerpoint/2010/main" val="3805025814"/>
              </p:ext>
            </p:extLst>
          </p:nvPr>
        </p:nvGraphicFramePr>
        <p:xfrm>
          <a:off x="8008520" y="1782618"/>
          <a:ext cx="3249928" cy="2829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7490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de cantos arredondados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3725" y="969485"/>
            <a:ext cx="11335008" cy="48364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graphicFrame>
        <p:nvGraphicFramePr>
          <p:cNvPr id="48" name="Diagrama 47"/>
          <p:cNvGraphicFramePr/>
          <p:nvPr>
            <p:extLst>
              <p:ext uri="{D42A27DB-BD31-4B8C-83A1-F6EECF244321}">
                <p14:modId xmlns:p14="http://schemas.microsoft.com/office/powerpoint/2010/main" val="3323253864"/>
              </p:ext>
            </p:extLst>
          </p:nvPr>
        </p:nvGraphicFramePr>
        <p:xfrm>
          <a:off x="3543736" y="297827"/>
          <a:ext cx="5226017" cy="372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869735" y="1143252"/>
            <a:ext cx="3018609" cy="484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Rotina de 2 em 2 horas 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9115234" y="4361456"/>
            <a:ext cx="2511009" cy="6038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²Previsão de </a:t>
            </a:r>
            <a:r>
              <a:rPr lang="pt-BR" sz="1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fluoretação</a:t>
            </a:r>
            <a:endParaRPr lang="pt-BR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060390780"/>
              </p:ext>
            </p:extLst>
          </p:nvPr>
        </p:nvGraphicFramePr>
        <p:xfrm>
          <a:off x="971348" y="3148223"/>
          <a:ext cx="2916996" cy="255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Seta para baixo 21"/>
          <p:cNvSpPr/>
          <p:nvPr/>
        </p:nvSpPr>
        <p:spPr>
          <a:xfrm>
            <a:off x="5930019" y="3167188"/>
            <a:ext cx="422419" cy="484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1981716154"/>
              </p:ext>
            </p:extLst>
          </p:nvPr>
        </p:nvGraphicFramePr>
        <p:xfrm>
          <a:off x="7981416" y="2716570"/>
          <a:ext cx="3462338" cy="2195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609956064"/>
              </p:ext>
            </p:extLst>
          </p:nvPr>
        </p:nvGraphicFramePr>
        <p:xfrm>
          <a:off x="4594628" y="3263509"/>
          <a:ext cx="3124231" cy="187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" name="Seta dobrada para cima 2"/>
          <p:cNvSpPr/>
          <p:nvPr/>
        </p:nvSpPr>
        <p:spPr>
          <a:xfrm flipH="1" flipV="1">
            <a:off x="2305204" y="2563292"/>
            <a:ext cx="811634" cy="70085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dobrada para cima 27"/>
          <p:cNvSpPr/>
          <p:nvPr/>
        </p:nvSpPr>
        <p:spPr>
          <a:xfrm flipV="1">
            <a:off x="8997406" y="2563292"/>
            <a:ext cx="806928" cy="700851"/>
          </a:xfrm>
          <a:prstGeom prst="bent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89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de cantos arredondados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3725" y="969485"/>
            <a:ext cx="11335008" cy="48364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2" name="Retângulo de cantos arredondados 1"/>
          <p:cNvSpPr/>
          <p:nvPr/>
        </p:nvSpPr>
        <p:spPr>
          <a:xfrm>
            <a:off x="869735" y="1143252"/>
            <a:ext cx="3018609" cy="484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Rotina de 2 em 2 horas </a:t>
            </a:r>
          </a:p>
        </p:txBody>
      </p: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04208"/>
              </p:ext>
            </p:extLst>
          </p:nvPr>
        </p:nvGraphicFramePr>
        <p:xfrm>
          <a:off x="2486115" y="1991857"/>
          <a:ext cx="3422649" cy="26670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6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Cor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Turbidez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pH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Cloro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Vazão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Dosagem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Bruta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Tratada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Bruta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Filtrada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Tratada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Bruta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Tratada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Tratada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Chegada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Coagulante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Cloro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00:00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02:00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04:00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06:00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08:00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10:00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12:00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14:00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16:00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18:00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20:00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22:00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9" name="Retângulo de cantos arredondados 58"/>
          <p:cNvSpPr/>
          <p:nvPr/>
        </p:nvSpPr>
        <p:spPr>
          <a:xfrm>
            <a:off x="3001447" y="4832624"/>
            <a:ext cx="2391984" cy="484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Registro dos dados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86330243"/>
              </p:ext>
            </p:extLst>
          </p:nvPr>
        </p:nvGraphicFramePr>
        <p:xfrm>
          <a:off x="6828816" y="1926077"/>
          <a:ext cx="3673557" cy="292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342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de cantos arredondados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3725" y="969485"/>
            <a:ext cx="11335008" cy="48364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3432279123"/>
              </p:ext>
            </p:extLst>
          </p:nvPr>
        </p:nvGraphicFramePr>
        <p:xfrm>
          <a:off x="197719" y="2240016"/>
          <a:ext cx="2842352" cy="199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7" name="Diagrama 46"/>
          <p:cNvGraphicFramePr/>
          <p:nvPr>
            <p:extLst>
              <p:ext uri="{D42A27DB-BD31-4B8C-83A1-F6EECF244321}">
                <p14:modId xmlns:p14="http://schemas.microsoft.com/office/powerpoint/2010/main" val="777788901"/>
              </p:ext>
            </p:extLst>
          </p:nvPr>
        </p:nvGraphicFramePr>
        <p:xfrm>
          <a:off x="3049926" y="2348702"/>
          <a:ext cx="2025890" cy="205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8" name="Diagrama 47"/>
          <p:cNvGraphicFramePr/>
          <p:nvPr>
            <p:extLst>
              <p:ext uri="{D42A27DB-BD31-4B8C-83A1-F6EECF244321}">
                <p14:modId xmlns:p14="http://schemas.microsoft.com/office/powerpoint/2010/main" val="2247230313"/>
              </p:ext>
            </p:extLst>
          </p:nvPr>
        </p:nvGraphicFramePr>
        <p:xfrm>
          <a:off x="5305169" y="2240016"/>
          <a:ext cx="2737821" cy="2157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869735" y="1143252"/>
            <a:ext cx="3018609" cy="484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Rotina de 2 em 2 horas </a:t>
            </a:r>
          </a:p>
        </p:txBody>
      </p: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07724"/>
              </p:ext>
            </p:extLst>
          </p:nvPr>
        </p:nvGraphicFramePr>
        <p:xfrm>
          <a:off x="8272344" y="2027464"/>
          <a:ext cx="3422649" cy="26670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6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Cor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Turbidez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pH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Cloro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Vazão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Dosagem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Bruta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Tratada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Bruta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Filtrada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Tratada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Bruta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Tratada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Tratada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Chegada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Coagulante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Cloro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00:00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02:00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04:00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06:00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08:00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10:00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12:00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14:00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16:00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18:00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20:00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22:00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9" name="Retângulo de cantos arredondados 58"/>
          <p:cNvSpPr/>
          <p:nvPr/>
        </p:nvSpPr>
        <p:spPr>
          <a:xfrm>
            <a:off x="8272345" y="4732784"/>
            <a:ext cx="2391984" cy="484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Registro dos dados</a:t>
            </a:r>
          </a:p>
        </p:txBody>
      </p:sp>
      <p:sp>
        <p:nvSpPr>
          <p:cNvPr id="19" name="Retângulo de cantos arredondados 18">
            <a:extLst>
              <a:ext uri="{FF2B5EF4-FFF2-40B4-BE49-F238E27FC236}">
                <a16:creationId xmlns:a16="http://schemas.microsoft.com/office/drawing/2014/main" id="{236E76CD-26C8-C4A8-B45D-D9364BB677DB}"/>
              </a:ext>
            </a:extLst>
          </p:cNvPr>
          <p:cNvSpPr/>
          <p:nvPr/>
        </p:nvSpPr>
        <p:spPr>
          <a:xfrm>
            <a:off x="5191429" y="3924789"/>
            <a:ext cx="2511009" cy="6038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*Previsão de fluoretação</a:t>
            </a:r>
          </a:p>
        </p:txBody>
      </p:sp>
    </p:spTree>
    <p:extLst>
      <p:ext uri="{BB962C8B-B14F-4D97-AF65-F5344CB8AC3E}">
        <p14:creationId xmlns:p14="http://schemas.microsoft.com/office/powerpoint/2010/main" val="187923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de cantos arredondados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3725" y="969485"/>
            <a:ext cx="11335008" cy="48364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2511EDCA-BEAF-F587-5240-ECDA264C9629}"/>
              </a:ext>
            </a:extLst>
          </p:cNvPr>
          <p:cNvGrpSpPr/>
          <p:nvPr/>
        </p:nvGrpSpPr>
        <p:grpSpPr>
          <a:xfrm>
            <a:off x="9665814" y="5951322"/>
            <a:ext cx="2142919" cy="615733"/>
            <a:chOff x="4922899" y="5826631"/>
            <a:chExt cx="2142919" cy="615733"/>
          </a:xfrm>
        </p:grpSpPr>
        <p:pic>
          <p:nvPicPr>
            <p:cNvPr id="16" name="Google Shape;86;p13">
              <a:extLst>
                <a:ext uri="{FF2B5EF4-FFF2-40B4-BE49-F238E27FC236}">
                  <a16:creationId xmlns:a16="http://schemas.microsoft.com/office/drawing/2014/main" id="{D4DBB29C-FAEA-1E53-753E-05C18231FF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5826631"/>
              <a:ext cx="969818" cy="615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7;p13">
              <a:extLst>
                <a:ext uri="{FF2B5EF4-FFF2-40B4-BE49-F238E27FC236}">
                  <a16:creationId xmlns:a16="http://schemas.microsoft.com/office/drawing/2014/main" id="{1F00C6F0-FDE6-0442-C51E-ECE5B6925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2899" y="5943818"/>
              <a:ext cx="836560" cy="408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88;p13">
            <a:extLst>
              <a:ext uri="{FF2B5EF4-FFF2-40B4-BE49-F238E27FC236}">
                <a16:creationId xmlns:a16="http://schemas.microsoft.com/office/drawing/2014/main" id="{7DE90416-66C5-1FF0-C323-1AB4E2F2F6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2752" b="30709"/>
          <a:stretch/>
        </p:blipFill>
        <p:spPr>
          <a:xfrm>
            <a:off x="8008520" y="5912715"/>
            <a:ext cx="1489023" cy="69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197440" y="302479"/>
            <a:ext cx="7335718" cy="261570"/>
            <a:chOff x="4197440" y="302479"/>
            <a:chExt cx="7335718" cy="261570"/>
          </a:xfrm>
        </p:grpSpPr>
        <p:cxnSp>
          <p:nvCxnSpPr>
            <p:cNvPr id="98" name="Google Shape;98;p14"/>
            <p:cNvCxnSpPr>
              <a:cxnSpLocks/>
            </p:cNvCxnSpPr>
            <p:nvPr/>
          </p:nvCxnSpPr>
          <p:spPr>
            <a:xfrm>
              <a:off x="4439797" y="564049"/>
              <a:ext cx="7082888" cy="0"/>
            </a:xfrm>
            <a:prstGeom prst="straightConnector1">
              <a:avLst/>
            </a:prstGeom>
            <a:noFill/>
            <a:ln w="19050" cap="flat" cmpd="sng">
              <a:solidFill>
                <a:srgbClr val="00D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95;p14"/>
            <p:cNvSpPr txBox="1"/>
            <p:nvPr/>
          </p:nvSpPr>
          <p:spPr>
            <a:xfrm>
              <a:off x="4197440" y="302479"/>
              <a:ext cx="733571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 dirty="0">
                  <a:solidFill>
                    <a:schemeClr val="lt1"/>
                  </a:solidFill>
                  <a:latin typeface="Century Gothic" panose="020B0502020202020204" pitchFamily="34" charset="0"/>
                  <a:sym typeface="Arial"/>
                </a:rPr>
                <a:t>Desafio 4 | Melhoria na análise da qualidade da água e eficiência na dosagem de produtos químicos</a:t>
              </a:r>
              <a:endParaRPr sz="1100" b="1" dirty="0">
                <a:solidFill>
                  <a:schemeClr val="lt1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4172620649"/>
              </p:ext>
            </p:extLst>
          </p:nvPr>
        </p:nvGraphicFramePr>
        <p:xfrm>
          <a:off x="197719" y="1849401"/>
          <a:ext cx="2842352" cy="199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7" name="Diagrama 46"/>
          <p:cNvGraphicFramePr/>
          <p:nvPr>
            <p:extLst>
              <p:ext uri="{D42A27DB-BD31-4B8C-83A1-F6EECF244321}">
                <p14:modId xmlns:p14="http://schemas.microsoft.com/office/powerpoint/2010/main" val="3521233625"/>
              </p:ext>
            </p:extLst>
          </p:nvPr>
        </p:nvGraphicFramePr>
        <p:xfrm>
          <a:off x="3049926" y="1958087"/>
          <a:ext cx="2025890" cy="205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8" name="Diagrama 47"/>
          <p:cNvGraphicFramePr/>
          <p:nvPr>
            <p:extLst>
              <p:ext uri="{D42A27DB-BD31-4B8C-83A1-F6EECF244321}">
                <p14:modId xmlns:p14="http://schemas.microsoft.com/office/powerpoint/2010/main" val="2716338966"/>
              </p:ext>
            </p:extLst>
          </p:nvPr>
        </p:nvGraphicFramePr>
        <p:xfrm>
          <a:off x="5305169" y="1849401"/>
          <a:ext cx="2737821" cy="2157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869735" y="1143252"/>
            <a:ext cx="3018609" cy="4840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Rotina customizada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1331714" y="3569913"/>
            <a:ext cx="1400835" cy="2962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Decantada</a:t>
            </a:r>
          </a:p>
        </p:txBody>
      </p:sp>
      <p:sp>
        <p:nvSpPr>
          <p:cNvPr id="5" name="Seta: Curva para a Esquerda 4">
            <a:extLst>
              <a:ext uri="{FF2B5EF4-FFF2-40B4-BE49-F238E27FC236}">
                <a16:creationId xmlns:a16="http://schemas.microsoft.com/office/drawing/2014/main" id="{FA80BAD2-AF85-6AC4-DC69-E64390600B2C}"/>
              </a:ext>
            </a:extLst>
          </p:cNvPr>
          <p:cNvSpPr/>
          <p:nvPr/>
        </p:nvSpPr>
        <p:spPr>
          <a:xfrm rot="638808">
            <a:off x="8401188" y="4422666"/>
            <a:ext cx="828217" cy="920726"/>
          </a:xfrm>
          <a:prstGeom prst="curvedLeftArrow">
            <a:avLst>
              <a:gd name="adj1" fmla="val 16199"/>
              <a:gd name="adj2" fmla="val 33541"/>
              <a:gd name="adj3" fmla="val 360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1331714" y="3953314"/>
            <a:ext cx="1400835" cy="2962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Clarificada</a:t>
            </a:r>
          </a:p>
        </p:txBody>
      </p: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80666"/>
              </p:ext>
            </p:extLst>
          </p:nvPr>
        </p:nvGraphicFramePr>
        <p:xfrm>
          <a:off x="8272343" y="1798955"/>
          <a:ext cx="3422649" cy="26670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6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Cor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Turbidez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pH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Cloro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Vazão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Dosagem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Bruta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Tratada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Bruta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Filtrada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Tratada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Bruta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Tratada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Tratada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Chegada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Coagulante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Cloro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00:00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02:00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04:00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06:00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08:00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10:00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12:00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14:00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16:00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18:00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20:00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22:00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9" name="Retângulo de cantos arredondados 58"/>
          <p:cNvSpPr/>
          <p:nvPr/>
        </p:nvSpPr>
        <p:spPr>
          <a:xfrm>
            <a:off x="8272343" y="1275123"/>
            <a:ext cx="2391984" cy="484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Registro dos dados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822904" y="5146793"/>
            <a:ext cx="1400835" cy="2962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Alumínio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819469" y="4385342"/>
            <a:ext cx="1400835" cy="2962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Ferro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822904" y="4768211"/>
            <a:ext cx="1400835" cy="2962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Manganês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6525123" y="3761099"/>
            <a:ext cx="1642855" cy="3844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Flúor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525123" y="4630324"/>
            <a:ext cx="1642855" cy="3844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Polímero</a:t>
            </a:r>
          </a:p>
        </p:txBody>
      </p:sp>
      <p:sp>
        <p:nvSpPr>
          <p:cNvPr id="26" name="Retângulo de cantos arredondados 21">
            <a:extLst>
              <a:ext uri="{FF2B5EF4-FFF2-40B4-BE49-F238E27FC236}">
                <a16:creationId xmlns:a16="http://schemas.microsoft.com/office/drawing/2014/main" id="{6BFF27C6-C98F-745A-61DE-374090DBDBC9}"/>
              </a:ext>
            </a:extLst>
          </p:cNvPr>
          <p:cNvSpPr/>
          <p:nvPr/>
        </p:nvSpPr>
        <p:spPr>
          <a:xfrm>
            <a:off x="6545812" y="4195711"/>
            <a:ext cx="1642855" cy="3844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</a:t>
            </a:r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-cloração</a:t>
            </a:r>
          </a:p>
        </p:txBody>
      </p:sp>
      <p:sp>
        <p:nvSpPr>
          <p:cNvPr id="27" name="Retângulo de cantos arredondados 22">
            <a:extLst>
              <a:ext uri="{FF2B5EF4-FFF2-40B4-BE49-F238E27FC236}">
                <a16:creationId xmlns:a16="http://schemas.microsoft.com/office/drawing/2014/main" id="{E252D6FE-FD2B-3C45-004F-C5D0EF91DB26}"/>
              </a:ext>
            </a:extLst>
          </p:cNvPr>
          <p:cNvSpPr/>
          <p:nvPr/>
        </p:nvSpPr>
        <p:spPr>
          <a:xfrm>
            <a:off x="6525122" y="5064936"/>
            <a:ext cx="1642855" cy="3844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>
                <a:solidFill>
                  <a:schemeClr val="tx1">
                    <a:lumMod val="65000"/>
                    <a:lumOff val="35000"/>
                  </a:schemeClr>
                </a:solidFill>
              </a:rPr>
              <a:t>Peróxido</a:t>
            </a:r>
            <a:endParaRPr lang="pt-BR" sz="1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tângulo de cantos arredondados 22">
            <a:extLst>
              <a:ext uri="{FF2B5EF4-FFF2-40B4-BE49-F238E27FC236}">
                <a16:creationId xmlns:a16="http://schemas.microsoft.com/office/drawing/2014/main" id="{D624272A-8A2A-BDDB-F691-FC4914D04DB3}"/>
              </a:ext>
            </a:extLst>
          </p:cNvPr>
          <p:cNvSpPr/>
          <p:nvPr/>
        </p:nvSpPr>
        <p:spPr>
          <a:xfrm>
            <a:off x="6525122" y="5494031"/>
            <a:ext cx="1642855" cy="3844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Soda cáustica</a:t>
            </a:r>
          </a:p>
        </p:txBody>
      </p:sp>
      <p:sp>
        <p:nvSpPr>
          <p:cNvPr id="29" name="Retângulo de cantos arredondados 22">
            <a:extLst>
              <a:ext uri="{FF2B5EF4-FFF2-40B4-BE49-F238E27FC236}">
                <a16:creationId xmlns:a16="http://schemas.microsoft.com/office/drawing/2014/main" id="{14CE4B39-B8D8-7D42-0EE8-23B3E6F7A5FA}"/>
              </a:ext>
            </a:extLst>
          </p:cNvPr>
          <p:cNvSpPr/>
          <p:nvPr/>
        </p:nvSpPr>
        <p:spPr>
          <a:xfrm>
            <a:off x="6545811" y="5933125"/>
            <a:ext cx="1642855" cy="3844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Outros</a:t>
            </a:r>
          </a:p>
        </p:txBody>
      </p:sp>
      <p:sp>
        <p:nvSpPr>
          <p:cNvPr id="30" name="Retângulo de cantos arredondados 19">
            <a:extLst>
              <a:ext uri="{FF2B5EF4-FFF2-40B4-BE49-F238E27FC236}">
                <a16:creationId xmlns:a16="http://schemas.microsoft.com/office/drawing/2014/main" id="{C44D1805-45F8-DFED-15C3-070DB5182E4F}"/>
              </a:ext>
            </a:extLst>
          </p:cNvPr>
          <p:cNvSpPr/>
          <p:nvPr/>
        </p:nvSpPr>
        <p:spPr>
          <a:xfrm>
            <a:off x="3804882" y="4006760"/>
            <a:ext cx="1400835" cy="2962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Fluoreto</a:t>
            </a:r>
          </a:p>
        </p:txBody>
      </p:sp>
    </p:spTree>
    <p:extLst>
      <p:ext uri="{BB962C8B-B14F-4D97-AF65-F5344CB8AC3E}">
        <p14:creationId xmlns:p14="http://schemas.microsoft.com/office/powerpoint/2010/main" val="2292779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1973</Words>
  <Application>Microsoft Office PowerPoint</Application>
  <PresentationFormat>Widescreen</PresentationFormat>
  <Paragraphs>694</Paragraphs>
  <Slides>30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Gotham</vt:lpstr>
      <vt:lpstr>Helvetica Neue</vt:lpstr>
      <vt:lpstr>Helvetica Neue Medium</vt:lpstr>
      <vt:lpstr>Tema do Office</vt:lpstr>
      <vt:lpstr>Desafio 4  Melhoria na análise da qualidade da água e eficiência na dosagem de produtos químicos</vt:lpstr>
      <vt:lpstr>Desafio Raiz</vt:lpstr>
      <vt:lpstr>Resumo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</vt:lpstr>
      <vt:lpstr>Resultados pretendidos</vt:lpstr>
      <vt:lpstr>Funcionalidades desejáveis</vt:lpstr>
      <vt:lpstr>Funcionalidades desejáveis</vt:lpstr>
      <vt:lpstr>Funcionalidades desejáveis</vt:lpstr>
      <vt:lpstr>Possibilidade de fornecimento</vt:lpstr>
      <vt:lpstr>1° Ciclo de Inovação Aberta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2  Melhoria no cadastro e análise das informações do cliente</dc:title>
  <dc:creator>Caroline Carneiro</dc:creator>
  <cp:lastModifiedBy>Júlia Neves</cp:lastModifiedBy>
  <cp:revision>43</cp:revision>
  <dcterms:modified xsi:type="dcterms:W3CDTF">2022-07-05T18:19:08Z</dcterms:modified>
</cp:coreProperties>
</file>